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 id="2147483655" r:id="rId4"/>
  </p:sldMasterIdLst>
  <p:notesMasterIdLst>
    <p:notesMasterId r:id="rId6"/>
  </p:notesMasterIdLst>
  <p:handoutMasterIdLst>
    <p:handoutMasterId r:id="rId7"/>
  </p:handoutMasterIdLst>
  <p:sldIdLst>
    <p:sldId id="286" r:id="rId5"/>
  </p:sldIdLst>
  <p:sldSz cx="32918400" cy="21031200"/>
  <p:notesSz cx="6858000" cy="9144000"/>
  <p:defaultText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4406" autoAdjust="0"/>
    <p:restoredTop sz="92929" autoAdjust="0"/>
  </p:normalViewPr>
  <p:slideViewPr>
    <p:cSldViewPr snapToGrid="0" snapToObjects="1" showGuides="1">
      <p:cViewPr>
        <p:scale>
          <a:sx n="60" d="100"/>
          <a:sy n="60" d="100"/>
        </p:scale>
        <p:origin x="2208" y="1253"/>
      </p:cViewPr>
      <p:guideLst>
        <p:guide orient="horz" pos="2120"/>
        <p:guide orient="horz" pos="184"/>
        <p:guide orient="horz" pos="12880"/>
        <p:guide orient="horz"/>
        <p:guide pos="437"/>
        <p:guide pos="2030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63" d="100"/>
        <a:sy n="163" d="100"/>
      </p:scale>
      <p:origin x="0" y="0"/>
    </p:cViewPr>
  </p:sorterViewPr>
  <p:notesViewPr>
    <p:cSldViewPr snapToGrid="0" snapToObjects="1" showGuides="1">
      <p:cViewPr varScale="1">
        <p:scale>
          <a:sx n="126" d="100"/>
          <a:sy n="126" d="100"/>
        </p:scale>
        <p:origin x="-384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7FA1CCF-677F-5D44-A30B-8E97F7814CAD}" type="datetimeFigureOut">
              <a:rPr lang="en-US" smtClean="0"/>
              <a:pPr/>
              <a:t>4/18/2014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7DB3F0C-FCD2-CA43-A7FD-2C5F15668D42}" type="slidenum">
              <a:rPr lang="en-US" smtClean="0"/>
              <a:pPr/>
              <a:t>‹#›</a:t>
            </a:fld>
            <a:endParaRPr lang="en-US"/>
          </a:p>
        </p:txBody>
      </p:sp>
    </p:spTree>
    <p:extLst>
      <p:ext uri="{BB962C8B-B14F-4D97-AF65-F5344CB8AC3E}">
        <p14:creationId xmlns:p14="http://schemas.microsoft.com/office/powerpoint/2010/main" val="18432297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4/18/2014</a:t>
            </a:fld>
            <a:endParaRPr lang="en-US" dirty="0"/>
          </a:p>
        </p:txBody>
      </p:sp>
      <p:sp>
        <p:nvSpPr>
          <p:cNvPr id="4" name="Slide Image Placeholder 3"/>
          <p:cNvSpPr>
            <a:spLocks noGrp="1" noRot="1" noChangeAspect="1"/>
          </p:cNvSpPr>
          <p:nvPr>
            <p:ph type="sldImg" idx="2"/>
          </p:nvPr>
        </p:nvSpPr>
        <p:spPr>
          <a:xfrm>
            <a:off x="746125" y="685800"/>
            <a:ext cx="53657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56185141"/>
      </p:ext>
    </p:extLst>
  </p:cSld>
  <p:clrMap bg1="lt1" tx1="dk1" bg2="lt2" tx2="dk2" accent1="accent1" accent2="accent2" accent3="accent3" accent4="accent4" accent5="accent5" accent6="accent6" hlink="hlink" folHlink="folHlink"/>
  <p:notesStyle>
    <a:lvl1pPr marL="0" algn="l" defTabSz="3134552" rtl="0" eaLnBrk="1" latinLnBrk="0" hangingPunct="1">
      <a:defRPr sz="4100" kern="1200">
        <a:solidFill>
          <a:schemeClr val="tx1"/>
        </a:solidFill>
        <a:latin typeface="+mn-lt"/>
        <a:ea typeface="+mn-ea"/>
        <a:cs typeface="+mn-cs"/>
      </a:defRPr>
    </a:lvl1pPr>
    <a:lvl2pPr marL="1567277" algn="l" defTabSz="3134552" rtl="0" eaLnBrk="1" latinLnBrk="0" hangingPunct="1">
      <a:defRPr sz="4100" kern="1200">
        <a:solidFill>
          <a:schemeClr val="tx1"/>
        </a:solidFill>
        <a:latin typeface="+mn-lt"/>
        <a:ea typeface="+mn-ea"/>
        <a:cs typeface="+mn-cs"/>
      </a:defRPr>
    </a:lvl2pPr>
    <a:lvl3pPr marL="3134552" algn="l" defTabSz="3134552" rtl="0" eaLnBrk="1" latinLnBrk="0" hangingPunct="1">
      <a:defRPr sz="4100" kern="1200">
        <a:solidFill>
          <a:schemeClr val="tx1"/>
        </a:solidFill>
        <a:latin typeface="+mn-lt"/>
        <a:ea typeface="+mn-ea"/>
        <a:cs typeface="+mn-cs"/>
      </a:defRPr>
    </a:lvl3pPr>
    <a:lvl4pPr marL="4701829" algn="l" defTabSz="3134552" rtl="0" eaLnBrk="1" latinLnBrk="0" hangingPunct="1">
      <a:defRPr sz="4100" kern="1200">
        <a:solidFill>
          <a:schemeClr val="tx1"/>
        </a:solidFill>
        <a:latin typeface="+mn-lt"/>
        <a:ea typeface="+mn-ea"/>
        <a:cs typeface="+mn-cs"/>
      </a:defRPr>
    </a:lvl4pPr>
    <a:lvl5pPr marL="6269105" algn="l" defTabSz="3134552" rtl="0" eaLnBrk="1" latinLnBrk="0" hangingPunct="1">
      <a:defRPr sz="4100" kern="1200">
        <a:solidFill>
          <a:schemeClr val="tx1"/>
        </a:solidFill>
        <a:latin typeface="+mn-lt"/>
        <a:ea typeface="+mn-ea"/>
        <a:cs typeface="+mn-cs"/>
      </a:defRPr>
    </a:lvl5pPr>
    <a:lvl6pPr marL="7836382" algn="l" defTabSz="3134552" rtl="0" eaLnBrk="1" latinLnBrk="0" hangingPunct="1">
      <a:defRPr sz="4100" kern="1200">
        <a:solidFill>
          <a:schemeClr val="tx1"/>
        </a:solidFill>
        <a:latin typeface="+mn-lt"/>
        <a:ea typeface="+mn-ea"/>
        <a:cs typeface="+mn-cs"/>
      </a:defRPr>
    </a:lvl6pPr>
    <a:lvl7pPr marL="9403659" algn="l" defTabSz="3134552" rtl="0" eaLnBrk="1" latinLnBrk="0" hangingPunct="1">
      <a:defRPr sz="4100" kern="1200">
        <a:solidFill>
          <a:schemeClr val="tx1"/>
        </a:solidFill>
        <a:latin typeface="+mn-lt"/>
        <a:ea typeface="+mn-ea"/>
        <a:cs typeface="+mn-cs"/>
      </a:defRPr>
    </a:lvl7pPr>
    <a:lvl8pPr marL="10970935" algn="l" defTabSz="3134552" rtl="0" eaLnBrk="1" latinLnBrk="0" hangingPunct="1">
      <a:defRPr sz="4100" kern="1200">
        <a:solidFill>
          <a:schemeClr val="tx1"/>
        </a:solidFill>
        <a:latin typeface="+mn-lt"/>
        <a:ea typeface="+mn-ea"/>
        <a:cs typeface="+mn-cs"/>
      </a:defRPr>
    </a:lvl8pPr>
    <a:lvl9pPr marL="12538212" algn="l" defTabSz="3134552" rtl="0" eaLnBrk="1" latinLnBrk="0" hangingPunct="1">
      <a:defRPr sz="4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25" y="685800"/>
            <a:ext cx="536575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49446" y="292101"/>
            <a:ext cx="24007482" cy="924983"/>
          </a:xfrm>
          <a:prstGeom prst="rect">
            <a:avLst/>
          </a:prstGeom>
        </p:spPr>
        <p:txBody>
          <a:bodyPr lIns="65304" tIns="32651" rIns="65304" bIns="32651" anchor="ctr" anchorCtr="0"/>
          <a:lstStyle>
            <a:lvl1pPr>
              <a:defRPr b="1"/>
            </a:lvl1pPr>
          </a:lstStyle>
          <a:p>
            <a:r>
              <a:rPr lang="en-US" dirty="0" smtClean="0"/>
              <a:t>Click here to add the poster title</a:t>
            </a:r>
            <a:endParaRPr lang="en-US" dirty="0"/>
          </a:p>
        </p:txBody>
      </p:sp>
      <p:sp>
        <p:nvSpPr>
          <p:cNvPr id="4" name="Text Placeholder 3"/>
          <p:cNvSpPr>
            <a:spLocks noGrp="1"/>
          </p:cNvSpPr>
          <p:nvPr>
            <p:ph type="body" sz="quarter" idx="10" hasCustomPrompt="1"/>
          </p:nvPr>
        </p:nvSpPr>
        <p:spPr>
          <a:xfrm>
            <a:off x="678144" y="3836149"/>
            <a:ext cx="7542611" cy="606704"/>
          </a:xfrm>
          <a:prstGeom prst="rect">
            <a:avLst/>
          </a:prstGeom>
        </p:spPr>
        <p:txBody>
          <a:bodyPr wrap="square" lIns="163258" tIns="163258" rIns="163258" bIns="163258">
            <a:spAutoFit/>
          </a:bodyPr>
          <a:lstStyle>
            <a:lvl1pPr marL="0" indent="0">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691759" y="3353142"/>
            <a:ext cx="7536656" cy="531993"/>
          </a:xfrm>
          <a:prstGeom prst="rect">
            <a:avLst/>
          </a:prstGeom>
          <a:solidFill>
            <a:schemeClr val="accent5">
              <a:lumMod val="50000"/>
            </a:schemeClr>
          </a:solidFill>
        </p:spPr>
        <p:txBody>
          <a:bodyPr lIns="65304" tIns="65304" rIns="65304" bIns="65304" anchor="ctr" anchorCtr="0">
            <a:spAutoFit/>
          </a:bodyPr>
          <a:lstStyle>
            <a:lvl1pPr algn="ctr">
              <a:buNone/>
              <a:defRPr sz="2600" b="1" baseline="0">
                <a:solidFill>
                  <a:schemeClr val="bg1"/>
                </a:solidFill>
              </a:defRPr>
            </a:lvl1pPr>
          </a:lstStyle>
          <a:p>
            <a:pPr lvl="0"/>
            <a:r>
              <a:rPr lang="en-US" dirty="0" smtClean="0"/>
              <a:t>(click to edit) INTRODUCTION or ABSTRACT</a:t>
            </a:r>
            <a:endParaRPr lang="en-US" dirty="0"/>
          </a:p>
        </p:txBody>
      </p:sp>
      <p:sp>
        <p:nvSpPr>
          <p:cNvPr id="14" name="Picture Placeholder 13"/>
          <p:cNvSpPr>
            <a:spLocks noGrp="1"/>
          </p:cNvSpPr>
          <p:nvPr>
            <p:ph type="pic" sz="quarter" idx="15" hasCustomPrompt="1"/>
          </p:nvPr>
        </p:nvSpPr>
        <p:spPr>
          <a:xfrm>
            <a:off x="685800" y="730250"/>
            <a:ext cx="3314700" cy="1606550"/>
          </a:xfrm>
          <a:prstGeom prst="rect">
            <a:avLst/>
          </a:prstGeom>
        </p:spPr>
        <p:txBody>
          <a:bodyPr lIns="65304" tIns="32651" rIns="65304" bIns="32651" anchor="ctr"/>
          <a:lstStyle>
            <a:lvl1pPr algn="ctr">
              <a:buNone/>
              <a:defRPr sz="2900">
                <a:solidFill>
                  <a:schemeClr val="bg1"/>
                </a:solidFill>
              </a:defRPr>
            </a:lvl1pPr>
          </a:lstStyle>
          <a:p>
            <a:r>
              <a:rPr lang="en-US" dirty="0" smtClean="0"/>
              <a:t>LOGO</a:t>
            </a:r>
            <a:endParaRPr lang="en-US" dirty="0"/>
          </a:p>
        </p:txBody>
      </p:sp>
      <p:sp>
        <p:nvSpPr>
          <p:cNvPr id="18" name="Picture Placeholder 13"/>
          <p:cNvSpPr>
            <a:spLocks noGrp="1"/>
          </p:cNvSpPr>
          <p:nvPr>
            <p:ph type="pic" sz="quarter" idx="18" hasCustomPrompt="1"/>
          </p:nvPr>
        </p:nvSpPr>
        <p:spPr>
          <a:xfrm>
            <a:off x="28917900" y="778933"/>
            <a:ext cx="3314700" cy="1606550"/>
          </a:xfrm>
          <a:prstGeom prst="rect">
            <a:avLst/>
          </a:prstGeom>
        </p:spPr>
        <p:txBody>
          <a:bodyPr lIns="65304" tIns="32651" rIns="65304" bIns="32651" anchor="ctr"/>
          <a:lstStyle>
            <a:lvl1pPr algn="ctr">
              <a:buNone/>
              <a:defRPr sz="2900">
                <a:solidFill>
                  <a:schemeClr val="bg1"/>
                </a:solidFill>
              </a:defRPr>
            </a:lvl1pPr>
          </a:lstStyle>
          <a:p>
            <a:r>
              <a:rPr lang="en-US" dirty="0" smtClean="0"/>
              <a:t>LOGO</a:t>
            </a:r>
            <a:endParaRPr lang="en-US" dirty="0"/>
          </a:p>
        </p:txBody>
      </p:sp>
      <p:sp>
        <p:nvSpPr>
          <p:cNvPr id="20" name="Text Placeholder 5"/>
          <p:cNvSpPr>
            <a:spLocks noGrp="1"/>
          </p:cNvSpPr>
          <p:nvPr>
            <p:ph type="body" sz="quarter" idx="20" hasCustomPrompt="1"/>
          </p:nvPr>
        </p:nvSpPr>
        <p:spPr>
          <a:xfrm>
            <a:off x="691758" y="906913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8690377" y="3831077"/>
            <a:ext cx="7536656" cy="606704"/>
          </a:xfrm>
          <a:prstGeom prst="rect">
            <a:avLst/>
          </a:prstGeom>
        </p:spPr>
        <p:txBody>
          <a:bodyPr wrap="square" lIns="163258" tIns="163258" rIns="163258" bIns="163258">
            <a:spAutoFit/>
          </a:bodyPr>
          <a:lstStyle>
            <a:lvl1pPr marL="0" indent="0">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8690378" y="3353142"/>
            <a:ext cx="7536656" cy="531993"/>
          </a:xfrm>
          <a:prstGeom prst="rect">
            <a:avLst/>
          </a:prstGeom>
          <a:solidFill>
            <a:schemeClr val="accent5">
              <a:lumMod val="50000"/>
            </a:schemeClr>
          </a:solidFill>
        </p:spPr>
        <p:txBody>
          <a:bodyPr lIns="65304" tIns="65304" rIns="65304" bIns="65304" anchor="ctr" anchorCtr="0">
            <a:spAutoFit/>
          </a:bodyPr>
          <a:lstStyle>
            <a:lvl1pPr algn="ctr">
              <a:buNone/>
              <a:defRPr sz="2600" b="1" baseline="0">
                <a:solidFill>
                  <a:schemeClr val="bg1"/>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16693757" y="3836149"/>
            <a:ext cx="7536656" cy="606704"/>
          </a:xfrm>
          <a:prstGeom prst="rect">
            <a:avLst/>
          </a:prstGeom>
        </p:spPr>
        <p:txBody>
          <a:bodyPr wrap="square" lIns="163258" tIns="163258" rIns="163258" bIns="163258">
            <a:spAutoFit/>
          </a:bodyPr>
          <a:lstStyle>
            <a:lvl1pPr marL="0" indent="0">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6687800" y="3348070"/>
            <a:ext cx="7543800" cy="531993"/>
          </a:xfrm>
          <a:prstGeom prst="rect">
            <a:avLst/>
          </a:prstGeom>
          <a:solidFill>
            <a:schemeClr val="accent5">
              <a:lumMod val="50000"/>
            </a:schemeClr>
          </a:solidFill>
        </p:spPr>
        <p:txBody>
          <a:bodyPr lIns="65304" tIns="65304" rIns="65304" bIns="65304" anchor="ctr" anchorCtr="0">
            <a:spAutoFit/>
          </a:bodyPr>
          <a:lstStyle>
            <a:lvl1pPr algn="ctr">
              <a:buNone/>
              <a:defRPr sz="2600" b="1" baseline="0">
                <a:solidFill>
                  <a:schemeClr val="bg1"/>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24693565" y="3353142"/>
            <a:ext cx="7535264"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24693565" y="3836149"/>
            <a:ext cx="7535264" cy="606704"/>
          </a:xfrm>
          <a:prstGeom prst="rect">
            <a:avLst/>
          </a:prstGeom>
        </p:spPr>
        <p:txBody>
          <a:bodyPr wrap="square" lIns="163258" tIns="163258" rIns="163258" bIns="163258">
            <a:spAutoFit/>
          </a:bodyPr>
          <a:lstStyle>
            <a:lvl1pPr marL="0" indent="0">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4689297" y="9107613"/>
            <a:ext cx="7535264"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24748336" y="9590618"/>
            <a:ext cx="7539038" cy="606704"/>
          </a:xfrm>
          <a:prstGeom prst="rect">
            <a:avLst/>
          </a:prstGeom>
        </p:spPr>
        <p:txBody>
          <a:bodyPr wrap="square" lIns="163258" tIns="163258" rIns="163258" bIns="163258">
            <a:spAutoFit/>
          </a:bodyPr>
          <a:lstStyle>
            <a:lvl1pPr marL="0" indent="0">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4693565" y="16395203"/>
            <a:ext cx="7535264"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24685523" y="16888035"/>
            <a:ext cx="7539038" cy="606704"/>
          </a:xfrm>
          <a:prstGeom prst="rect">
            <a:avLst/>
          </a:prstGeom>
        </p:spPr>
        <p:txBody>
          <a:bodyPr wrap="square" lIns="163258" tIns="163258" rIns="163258" bIns="163258">
            <a:spAutoFit/>
          </a:bodyPr>
          <a:lstStyle>
            <a:lvl1pPr marL="0" indent="0">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Type in or paste your text here</a:t>
            </a:r>
            <a:endParaRPr lang="en-US" dirty="0"/>
          </a:p>
        </p:txBody>
      </p:sp>
      <p:sp>
        <p:nvSpPr>
          <p:cNvPr id="111" name="Text Placeholder 5"/>
          <p:cNvSpPr>
            <a:spLocks noGrp="1"/>
          </p:cNvSpPr>
          <p:nvPr>
            <p:ph type="body" sz="quarter" idx="95" hasCustomPrompt="1"/>
          </p:nvPr>
        </p:nvSpPr>
        <p:spPr>
          <a:xfrm>
            <a:off x="-7806213" y="1260232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60" name="Text Placeholder 3"/>
          <p:cNvSpPr>
            <a:spLocks noGrp="1"/>
          </p:cNvSpPr>
          <p:nvPr>
            <p:ph type="body" sz="quarter" idx="96" hasCustomPrompt="1"/>
          </p:nvPr>
        </p:nvSpPr>
        <p:spPr>
          <a:xfrm>
            <a:off x="678144" y="9552381"/>
            <a:ext cx="7542611" cy="606704"/>
          </a:xfrm>
          <a:prstGeom prst="rect">
            <a:avLst/>
          </a:prstGeom>
        </p:spPr>
        <p:txBody>
          <a:bodyPr wrap="square" lIns="163258" tIns="163258" rIns="163258" bIns="163258">
            <a:spAutoFit/>
          </a:bodyPr>
          <a:lstStyle>
            <a:lvl1pPr marL="0" indent="0">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Type in or paste your text here</a:t>
            </a:r>
            <a:endParaRPr lang="en-US" dirty="0"/>
          </a:p>
        </p:txBody>
      </p:sp>
      <p:sp>
        <p:nvSpPr>
          <p:cNvPr id="103" name="Text Placeholder 3"/>
          <p:cNvSpPr>
            <a:spLocks noGrp="1"/>
          </p:cNvSpPr>
          <p:nvPr>
            <p:ph type="body" sz="quarter" idx="107" hasCustomPrompt="1"/>
          </p:nvPr>
        </p:nvSpPr>
        <p:spPr>
          <a:xfrm>
            <a:off x="-7806213" y="14618275"/>
            <a:ext cx="7542611"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51" name="Text Placeholder 3"/>
          <p:cNvSpPr>
            <a:spLocks noGrp="1"/>
          </p:cNvSpPr>
          <p:nvPr>
            <p:ph type="body" sz="quarter" idx="116" hasCustomPrompt="1"/>
          </p:nvPr>
        </p:nvSpPr>
        <p:spPr>
          <a:xfrm>
            <a:off x="-7806213" y="14618275"/>
            <a:ext cx="7542611"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52" name="Text Placeholder 3"/>
          <p:cNvSpPr>
            <a:spLocks noGrp="1"/>
          </p:cNvSpPr>
          <p:nvPr>
            <p:ph type="body" sz="quarter" idx="117" hasCustomPrompt="1"/>
          </p:nvPr>
        </p:nvSpPr>
        <p:spPr>
          <a:xfrm>
            <a:off x="-7806213" y="14618275"/>
            <a:ext cx="7542611"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53" name="Text Placeholder 3"/>
          <p:cNvSpPr>
            <a:spLocks noGrp="1"/>
          </p:cNvSpPr>
          <p:nvPr>
            <p:ph type="body" sz="quarter" idx="118" hasCustomPrompt="1"/>
          </p:nvPr>
        </p:nvSpPr>
        <p:spPr>
          <a:xfrm>
            <a:off x="-7806213" y="14618275"/>
            <a:ext cx="7542611"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54" name="Text Placeholder 3"/>
          <p:cNvSpPr>
            <a:spLocks noGrp="1"/>
          </p:cNvSpPr>
          <p:nvPr>
            <p:ph type="body" sz="quarter" idx="119" hasCustomPrompt="1"/>
          </p:nvPr>
        </p:nvSpPr>
        <p:spPr>
          <a:xfrm>
            <a:off x="-7806213" y="14618275"/>
            <a:ext cx="7542611"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55" name="Text Placeholder 3"/>
          <p:cNvSpPr>
            <a:spLocks noGrp="1"/>
          </p:cNvSpPr>
          <p:nvPr>
            <p:ph type="body" sz="quarter" idx="120" hasCustomPrompt="1"/>
          </p:nvPr>
        </p:nvSpPr>
        <p:spPr>
          <a:xfrm>
            <a:off x="-7806213" y="14618275"/>
            <a:ext cx="7542611"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56" name="Text Placeholder 3"/>
          <p:cNvSpPr>
            <a:spLocks noGrp="1"/>
          </p:cNvSpPr>
          <p:nvPr>
            <p:ph type="body" sz="quarter" idx="121" hasCustomPrompt="1"/>
          </p:nvPr>
        </p:nvSpPr>
        <p:spPr>
          <a:xfrm>
            <a:off x="-7806213" y="14618275"/>
            <a:ext cx="7542611"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57" name="Text Placeholder 3"/>
          <p:cNvSpPr>
            <a:spLocks noGrp="1"/>
          </p:cNvSpPr>
          <p:nvPr>
            <p:ph type="body" sz="quarter" idx="122" hasCustomPrompt="1"/>
          </p:nvPr>
        </p:nvSpPr>
        <p:spPr>
          <a:xfrm>
            <a:off x="-7806213" y="14618275"/>
            <a:ext cx="7542611"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58" name="Text Placeholder 3"/>
          <p:cNvSpPr>
            <a:spLocks noGrp="1"/>
          </p:cNvSpPr>
          <p:nvPr>
            <p:ph type="body" sz="quarter" idx="123" hasCustomPrompt="1"/>
          </p:nvPr>
        </p:nvSpPr>
        <p:spPr>
          <a:xfrm>
            <a:off x="-7806213" y="14618275"/>
            <a:ext cx="7542611"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59" name="Text Placeholder 3"/>
          <p:cNvSpPr>
            <a:spLocks noGrp="1"/>
          </p:cNvSpPr>
          <p:nvPr>
            <p:ph type="body" sz="quarter" idx="124" hasCustomPrompt="1"/>
          </p:nvPr>
        </p:nvSpPr>
        <p:spPr>
          <a:xfrm>
            <a:off x="-7806213" y="14618275"/>
            <a:ext cx="7542611"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61" name="Text Placeholder 3"/>
          <p:cNvSpPr>
            <a:spLocks noGrp="1"/>
          </p:cNvSpPr>
          <p:nvPr>
            <p:ph type="body" sz="quarter" idx="125" hasCustomPrompt="1"/>
          </p:nvPr>
        </p:nvSpPr>
        <p:spPr>
          <a:xfrm>
            <a:off x="-7806213" y="14618275"/>
            <a:ext cx="7542611"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83" name="Picture Placeholder 13"/>
          <p:cNvSpPr>
            <a:spLocks noGrp="1"/>
          </p:cNvSpPr>
          <p:nvPr>
            <p:ph type="pic" sz="quarter" idx="115" hasCustomPrompt="1"/>
          </p:nvPr>
        </p:nvSpPr>
        <p:spPr>
          <a:xfrm>
            <a:off x="-6423659" y="16843088"/>
            <a:ext cx="5128260" cy="3052394"/>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4" name="Picture Placeholder 13"/>
          <p:cNvSpPr>
            <a:spLocks noGrp="1"/>
          </p:cNvSpPr>
          <p:nvPr>
            <p:ph type="pic" sz="quarter" idx="126" hasCustomPrompt="1"/>
          </p:nvPr>
        </p:nvSpPr>
        <p:spPr>
          <a:xfrm>
            <a:off x="-6423659" y="16843088"/>
            <a:ext cx="5128260" cy="3052394"/>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5" name="Picture Placeholder 13"/>
          <p:cNvSpPr>
            <a:spLocks noGrp="1"/>
          </p:cNvSpPr>
          <p:nvPr>
            <p:ph type="pic" sz="quarter" idx="127" hasCustomPrompt="1"/>
          </p:nvPr>
        </p:nvSpPr>
        <p:spPr>
          <a:xfrm>
            <a:off x="-6423659" y="16843088"/>
            <a:ext cx="5128260" cy="3052394"/>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6" name="Picture Placeholder 13"/>
          <p:cNvSpPr>
            <a:spLocks noGrp="1"/>
          </p:cNvSpPr>
          <p:nvPr>
            <p:ph type="pic" sz="quarter" idx="128" hasCustomPrompt="1"/>
          </p:nvPr>
        </p:nvSpPr>
        <p:spPr>
          <a:xfrm>
            <a:off x="-6423659" y="16843088"/>
            <a:ext cx="5128260" cy="3052394"/>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7" name="Picture Placeholder 13"/>
          <p:cNvSpPr>
            <a:spLocks noGrp="1"/>
          </p:cNvSpPr>
          <p:nvPr>
            <p:ph type="pic" sz="quarter" idx="129" hasCustomPrompt="1"/>
          </p:nvPr>
        </p:nvSpPr>
        <p:spPr>
          <a:xfrm>
            <a:off x="-6423659" y="16843088"/>
            <a:ext cx="5128260" cy="3052394"/>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30" hasCustomPrompt="1"/>
          </p:nvPr>
        </p:nvSpPr>
        <p:spPr>
          <a:xfrm>
            <a:off x="-6423659" y="16843088"/>
            <a:ext cx="5128260" cy="3052394"/>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1" hasCustomPrompt="1"/>
          </p:nvPr>
        </p:nvSpPr>
        <p:spPr>
          <a:xfrm>
            <a:off x="-6423659" y="16843088"/>
            <a:ext cx="5128260" cy="3052394"/>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95" name="Picture Placeholder 13"/>
          <p:cNvSpPr>
            <a:spLocks noGrp="1"/>
          </p:cNvSpPr>
          <p:nvPr>
            <p:ph type="pic" sz="quarter" idx="132" hasCustomPrompt="1"/>
          </p:nvPr>
        </p:nvSpPr>
        <p:spPr>
          <a:xfrm>
            <a:off x="-6423659" y="16843088"/>
            <a:ext cx="5128260" cy="3052394"/>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98" name="Picture Placeholder 13"/>
          <p:cNvSpPr>
            <a:spLocks noGrp="1"/>
          </p:cNvSpPr>
          <p:nvPr>
            <p:ph type="pic" sz="quarter" idx="133" hasCustomPrompt="1"/>
          </p:nvPr>
        </p:nvSpPr>
        <p:spPr>
          <a:xfrm>
            <a:off x="-6423659" y="16843088"/>
            <a:ext cx="5128260" cy="3052394"/>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112" name="Picture Placeholder 13"/>
          <p:cNvSpPr>
            <a:spLocks noGrp="1"/>
          </p:cNvSpPr>
          <p:nvPr>
            <p:ph type="pic" sz="quarter" idx="134" hasCustomPrompt="1"/>
          </p:nvPr>
        </p:nvSpPr>
        <p:spPr>
          <a:xfrm>
            <a:off x="-6423659" y="16843088"/>
            <a:ext cx="5128260" cy="3052394"/>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121" name="Picture Placeholder 13"/>
          <p:cNvSpPr>
            <a:spLocks noGrp="1"/>
          </p:cNvSpPr>
          <p:nvPr>
            <p:ph type="pic" sz="quarter" idx="135" hasCustomPrompt="1"/>
          </p:nvPr>
        </p:nvSpPr>
        <p:spPr>
          <a:xfrm>
            <a:off x="-6423659" y="16843088"/>
            <a:ext cx="5128260" cy="3052394"/>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62" name="Text Placeholder 5"/>
          <p:cNvSpPr>
            <a:spLocks noGrp="1"/>
          </p:cNvSpPr>
          <p:nvPr>
            <p:ph type="body" sz="quarter" idx="136" hasCustomPrompt="1"/>
          </p:nvPr>
        </p:nvSpPr>
        <p:spPr>
          <a:xfrm>
            <a:off x="-7806213" y="1260232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63" name="Text Placeholder 5"/>
          <p:cNvSpPr>
            <a:spLocks noGrp="1"/>
          </p:cNvSpPr>
          <p:nvPr>
            <p:ph type="body" sz="quarter" idx="137" hasCustomPrompt="1"/>
          </p:nvPr>
        </p:nvSpPr>
        <p:spPr>
          <a:xfrm>
            <a:off x="-7806213" y="1260232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64" name="Text Placeholder 5"/>
          <p:cNvSpPr>
            <a:spLocks noGrp="1"/>
          </p:cNvSpPr>
          <p:nvPr>
            <p:ph type="body" sz="quarter" idx="138" hasCustomPrompt="1"/>
          </p:nvPr>
        </p:nvSpPr>
        <p:spPr>
          <a:xfrm>
            <a:off x="-7806213" y="1260232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65" name="Text Placeholder 5"/>
          <p:cNvSpPr>
            <a:spLocks noGrp="1"/>
          </p:cNvSpPr>
          <p:nvPr>
            <p:ph type="body" sz="quarter" idx="139" hasCustomPrompt="1"/>
          </p:nvPr>
        </p:nvSpPr>
        <p:spPr>
          <a:xfrm>
            <a:off x="-7806213" y="1260232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66" name="Text Placeholder 5"/>
          <p:cNvSpPr>
            <a:spLocks noGrp="1"/>
          </p:cNvSpPr>
          <p:nvPr>
            <p:ph type="body" sz="quarter" idx="140" hasCustomPrompt="1"/>
          </p:nvPr>
        </p:nvSpPr>
        <p:spPr>
          <a:xfrm>
            <a:off x="-7806213" y="1260232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67" name="Text Placeholder 5"/>
          <p:cNvSpPr>
            <a:spLocks noGrp="1"/>
          </p:cNvSpPr>
          <p:nvPr>
            <p:ph type="body" sz="quarter" idx="141" hasCustomPrompt="1"/>
          </p:nvPr>
        </p:nvSpPr>
        <p:spPr>
          <a:xfrm>
            <a:off x="-7806213" y="1260232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68" name="Text Placeholder 5"/>
          <p:cNvSpPr>
            <a:spLocks noGrp="1"/>
          </p:cNvSpPr>
          <p:nvPr>
            <p:ph type="body" sz="quarter" idx="142" hasCustomPrompt="1"/>
          </p:nvPr>
        </p:nvSpPr>
        <p:spPr>
          <a:xfrm>
            <a:off x="-7806213" y="1260232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69" name="Text Placeholder 5"/>
          <p:cNvSpPr>
            <a:spLocks noGrp="1"/>
          </p:cNvSpPr>
          <p:nvPr>
            <p:ph type="body" sz="quarter" idx="143" hasCustomPrompt="1"/>
          </p:nvPr>
        </p:nvSpPr>
        <p:spPr>
          <a:xfrm>
            <a:off x="-7806213" y="1260232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70" name="Text Placeholder 5"/>
          <p:cNvSpPr>
            <a:spLocks noGrp="1"/>
          </p:cNvSpPr>
          <p:nvPr>
            <p:ph type="body" sz="quarter" idx="144" hasCustomPrompt="1"/>
          </p:nvPr>
        </p:nvSpPr>
        <p:spPr>
          <a:xfrm>
            <a:off x="-7806213" y="1260232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71" name="Text Placeholder 5"/>
          <p:cNvSpPr>
            <a:spLocks noGrp="1"/>
          </p:cNvSpPr>
          <p:nvPr>
            <p:ph type="body" sz="quarter" idx="145" hasCustomPrompt="1"/>
          </p:nvPr>
        </p:nvSpPr>
        <p:spPr>
          <a:xfrm>
            <a:off x="-7806213" y="1260232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72" name="Text Placeholder 5"/>
          <p:cNvSpPr>
            <a:spLocks noGrp="1"/>
          </p:cNvSpPr>
          <p:nvPr>
            <p:ph type="body" sz="quarter" idx="146" hasCustomPrompt="1"/>
          </p:nvPr>
        </p:nvSpPr>
        <p:spPr>
          <a:xfrm>
            <a:off x="-7806213" y="1260232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73" name="Text Placeholder 5"/>
          <p:cNvSpPr>
            <a:spLocks noGrp="1"/>
          </p:cNvSpPr>
          <p:nvPr>
            <p:ph type="body" sz="quarter" idx="147" hasCustomPrompt="1"/>
          </p:nvPr>
        </p:nvSpPr>
        <p:spPr>
          <a:xfrm>
            <a:off x="-7806213" y="1260232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74" name="Text Placeholder 5"/>
          <p:cNvSpPr>
            <a:spLocks noGrp="1"/>
          </p:cNvSpPr>
          <p:nvPr>
            <p:ph type="body" sz="quarter" idx="148" hasCustomPrompt="1"/>
          </p:nvPr>
        </p:nvSpPr>
        <p:spPr>
          <a:xfrm>
            <a:off x="-7806213" y="1260232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75" name="Text Placeholder 5"/>
          <p:cNvSpPr>
            <a:spLocks noGrp="1"/>
          </p:cNvSpPr>
          <p:nvPr>
            <p:ph type="body" sz="quarter" idx="149" hasCustomPrompt="1"/>
          </p:nvPr>
        </p:nvSpPr>
        <p:spPr>
          <a:xfrm>
            <a:off x="-7806213" y="1260232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77" name="Text Placeholder 76"/>
          <p:cNvSpPr>
            <a:spLocks noGrp="1"/>
          </p:cNvSpPr>
          <p:nvPr>
            <p:ph type="body" sz="quarter" idx="150" hasCustomPrompt="1"/>
          </p:nvPr>
        </p:nvSpPr>
        <p:spPr>
          <a:xfrm>
            <a:off x="4449446" y="2034964"/>
            <a:ext cx="23999226" cy="817880"/>
          </a:xfrm>
          <a:prstGeom prst="rect">
            <a:avLst/>
          </a:prstGeom>
        </p:spPr>
        <p:txBody>
          <a:bodyPr lIns="65306" tIns="32653" rIns="65306" bIns="32653"/>
          <a:lstStyle>
            <a:lvl1pPr algn="ctr">
              <a:buFontTx/>
              <a:buNone/>
              <a:defRPr sz="3900">
                <a:solidFill>
                  <a:schemeClr val="bg1"/>
                </a:solidFill>
              </a:defRPr>
            </a:lvl1pPr>
            <a:lvl2pPr>
              <a:buFontTx/>
              <a:buNone/>
              <a:defRPr sz="5100"/>
            </a:lvl2pPr>
            <a:lvl3pPr>
              <a:buFontTx/>
              <a:buNone/>
              <a:defRPr sz="5100"/>
            </a:lvl3pPr>
            <a:lvl4pPr>
              <a:buFontTx/>
              <a:buNone/>
              <a:defRPr sz="5100"/>
            </a:lvl4pPr>
            <a:lvl5pPr>
              <a:buFontTx/>
              <a:buNone/>
              <a:defRPr sz="5100"/>
            </a:lvl5pPr>
          </a:lstStyle>
          <a:p>
            <a:pPr lvl="0"/>
            <a:r>
              <a:rPr lang="en-US" dirty="0" smtClean="0"/>
              <a:t>Click here to add authors</a:t>
            </a:r>
            <a:endParaRPr lang="en-US" dirty="0"/>
          </a:p>
        </p:txBody>
      </p:sp>
      <p:sp>
        <p:nvSpPr>
          <p:cNvPr id="78" name="Text Placeholder 76"/>
          <p:cNvSpPr>
            <a:spLocks noGrp="1"/>
          </p:cNvSpPr>
          <p:nvPr>
            <p:ph type="body" sz="quarter" idx="151" hasCustomPrompt="1"/>
          </p:nvPr>
        </p:nvSpPr>
        <p:spPr>
          <a:xfrm>
            <a:off x="4449446" y="1217084"/>
            <a:ext cx="23999226" cy="817880"/>
          </a:xfrm>
          <a:prstGeom prst="rect">
            <a:avLst/>
          </a:prstGeom>
        </p:spPr>
        <p:txBody>
          <a:bodyPr lIns="65306" tIns="32653" rIns="65306" bIns="32653"/>
          <a:lstStyle>
            <a:lvl1pPr algn="ctr">
              <a:buFontTx/>
              <a:buNone/>
              <a:defRPr sz="5100">
                <a:solidFill>
                  <a:schemeClr val="bg1"/>
                </a:solidFill>
              </a:defRPr>
            </a:lvl1pPr>
            <a:lvl2pPr>
              <a:buFontTx/>
              <a:buNone/>
              <a:defRPr sz="5100"/>
            </a:lvl2pPr>
            <a:lvl3pPr>
              <a:buFontTx/>
              <a:buNone/>
              <a:defRPr sz="5100"/>
            </a:lvl3pPr>
            <a:lvl4pPr>
              <a:buFontTx/>
              <a:buNone/>
              <a:defRPr sz="5100"/>
            </a:lvl4pPr>
            <a:lvl5pPr>
              <a:buFontTx/>
              <a:buNone/>
              <a:defRPr sz="5100"/>
            </a:lvl5pPr>
          </a:lstStyle>
          <a:p>
            <a:pPr lvl="0"/>
            <a:r>
              <a:rPr lang="en-US" dirty="0" smtClean="0"/>
              <a:t>Click here to add authors</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3" y="3836149"/>
            <a:ext cx="10193459" cy="606704"/>
          </a:xfrm>
          <a:prstGeom prst="rect">
            <a:avLst/>
          </a:prstGeom>
        </p:spPr>
        <p:txBody>
          <a:bodyPr wrap="square" lIns="163258" tIns="163258" rIns="163258" bIns="163258">
            <a:spAutoFit/>
          </a:bodyPr>
          <a:lstStyle>
            <a:lvl1pPr marL="244887" indent="-244887">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691757" y="3353142"/>
            <a:ext cx="10179845"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add) INTRODUCTION or ABSTRACT</a:t>
            </a:r>
            <a:endParaRPr lang="en-US" dirty="0"/>
          </a:p>
        </p:txBody>
      </p:sp>
      <p:sp>
        <p:nvSpPr>
          <p:cNvPr id="14" name="Picture Placeholder 13"/>
          <p:cNvSpPr>
            <a:spLocks noGrp="1"/>
          </p:cNvSpPr>
          <p:nvPr>
            <p:ph type="pic" sz="quarter" idx="15" hasCustomPrompt="1"/>
          </p:nvPr>
        </p:nvSpPr>
        <p:spPr>
          <a:xfrm>
            <a:off x="685800" y="730250"/>
            <a:ext cx="3314700" cy="1606550"/>
          </a:xfrm>
          <a:prstGeom prst="rect">
            <a:avLst/>
          </a:prstGeom>
        </p:spPr>
        <p:txBody>
          <a:bodyPr lIns="65304" tIns="32651" rIns="65304" bIns="32651" anchor="ctr"/>
          <a:lstStyle>
            <a:lvl1pPr algn="ctr">
              <a:buNone/>
              <a:defRPr sz="2900">
                <a:solidFill>
                  <a:schemeClr val="bg1"/>
                </a:solidFill>
              </a:defRPr>
            </a:lvl1pPr>
          </a:lstStyle>
          <a:p>
            <a:r>
              <a:rPr lang="en-US" dirty="0" smtClean="0"/>
              <a:t>LOGO</a:t>
            </a:r>
            <a:endParaRPr lang="en-US" dirty="0"/>
          </a:p>
        </p:txBody>
      </p:sp>
      <p:sp>
        <p:nvSpPr>
          <p:cNvPr id="18" name="Picture Placeholder 13"/>
          <p:cNvSpPr>
            <a:spLocks noGrp="1"/>
          </p:cNvSpPr>
          <p:nvPr>
            <p:ph type="pic" sz="quarter" idx="18" hasCustomPrompt="1"/>
          </p:nvPr>
        </p:nvSpPr>
        <p:spPr>
          <a:xfrm>
            <a:off x="28917900" y="778933"/>
            <a:ext cx="3314700" cy="1606550"/>
          </a:xfrm>
          <a:prstGeom prst="rect">
            <a:avLst/>
          </a:prstGeom>
        </p:spPr>
        <p:txBody>
          <a:bodyPr lIns="65304" tIns="32651" rIns="65304" bIns="32651" anchor="ctr"/>
          <a:lstStyle>
            <a:lvl1pPr algn="ctr">
              <a:buNone/>
              <a:defRPr sz="2900">
                <a:solidFill>
                  <a:schemeClr val="bg1"/>
                </a:solidFill>
              </a:defRPr>
            </a:lvl1pPr>
          </a:lstStyle>
          <a:p>
            <a:r>
              <a:rPr lang="en-US" dirty="0" smtClean="0"/>
              <a:t>LOGO</a:t>
            </a:r>
            <a:endParaRPr lang="en-US" dirty="0"/>
          </a:p>
        </p:txBody>
      </p:sp>
      <p:sp>
        <p:nvSpPr>
          <p:cNvPr id="19" name="Text Placeholder 3"/>
          <p:cNvSpPr>
            <a:spLocks noGrp="1"/>
          </p:cNvSpPr>
          <p:nvPr>
            <p:ph type="body" sz="quarter" idx="19" hasCustomPrompt="1"/>
          </p:nvPr>
        </p:nvSpPr>
        <p:spPr>
          <a:xfrm>
            <a:off x="691754" y="11467756"/>
            <a:ext cx="10194648" cy="606704"/>
          </a:xfrm>
          <a:prstGeom prst="rect">
            <a:avLst/>
          </a:prstGeom>
        </p:spPr>
        <p:txBody>
          <a:bodyPr wrap="square" lIns="163258" tIns="163258" rIns="163258" bIns="163258">
            <a:spAutoFit/>
          </a:bodyPr>
          <a:lstStyle>
            <a:lvl1pPr marL="244887" indent="-244887">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Type in or paste your text here</a:t>
            </a:r>
            <a:endParaRPr lang="en-US" dirty="0"/>
          </a:p>
        </p:txBody>
      </p:sp>
      <p:sp>
        <p:nvSpPr>
          <p:cNvPr id="20" name="Text Placeholder 5"/>
          <p:cNvSpPr>
            <a:spLocks noGrp="1"/>
          </p:cNvSpPr>
          <p:nvPr>
            <p:ph type="body" sz="quarter" idx="20" hasCustomPrompt="1"/>
          </p:nvPr>
        </p:nvSpPr>
        <p:spPr>
          <a:xfrm>
            <a:off x="706563" y="11005264"/>
            <a:ext cx="10179845"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1365712" y="13610976"/>
            <a:ext cx="10178651" cy="606704"/>
          </a:xfrm>
          <a:prstGeom prst="rect">
            <a:avLst/>
          </a:prstGeom>
        </p:spPr>
        <p:txBody>
          <a:bodyPr wrap="square" lIns="163258" tIns="163258" rIns="163258" bIns="163258">
            <a:spAutoFit/>
          </a:bodyPr>
          <a:lstStyle>
            <a:lvl1pPr marL="244887" indent="-244887">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1365712" y="13133041"/>
            <a:ext cx="10178651"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add)  MATERIALS &amp; METHODS</a:t>
            </a:r>
            <a:endParaRPr lang="en-US" dirty="0"/>
          </a:p>
        </p:txBody>
      </p:sp>
      <p:sp>
        <p:nvSpPr>
          <p:cNvPr id="23" name="Text Placeholder 3"/>
          <p:cNvSpPr>
            <a:spLocks noGrp="1"/>
          </p:cNvSpPr>
          <p:nvPr>
            <p:ph type="body" sz="quarter" idx="23" hasCustomPrompt="1"/>
          </p:nvPr>
        </p:nvSpPr>
        <p:spPr>
          <a:xfrm>
            <a:off x="11371665" y="3841220"/>
            <a:ext cx="10178651" cy="606704"/>
          </a:xfrm>
          <a:prstGeom prst="rect">
            <a:avLst/>
          </a:prstGeom>
        </p:spPr>
        <p:txBody>
          <a:bodyPr wrap="square" lIns="163258" tIns="163258" rIns="163258" bIns="163258">
            <a:spAutoFit/>
          </a:bodyPr>
          <a:lstStyle>
            <a:lvl1pPr marL="244887" indent="-244887">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1365711" y="3353142"/>
            <a:ext cx="10184606"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22046810" y="3353142"/>
            <a:ext cx="10182023"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22046810" y="3836149"/>
            <a:ext cx="10182023" cy="606704"/>
          </a:xfrm>
          <a:prstGeom prst="rect">
            <a:avLst/>
          </a:prstGeom>
        </p:spPr>
        <p:txBody>
          <a:bodyPr wrap="square" lIns="163258" tIns="163258" rIns="163258" bIns="163258">
            <a:spAutoFit/>
          </a:bodyPr>
          <a:lstStyle>
            <a:lvl1pPr marL="244887" indent="-244887">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2046810" y="10984751"/>
            <a:ext cx="10182023"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2043036" y="11467756"/>
            <a:ext cx="10185797" cy="606704"/>
          </a:xfrm>
          <a:prstGeom prst="rect">
            <a:avLst/>
          </a:prstGeom>
        </p:spPr>
        <p:txBody>
          <a:bodyPr wrap="square" lIns="163258" tIns="163258" rIns="163258" bIns="163258">
            <a:spAutoFit/>
          </a:bodyPr>
          <a:lstStyle>
            <a:lvl1pPr marL="244887" indent="-244887">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2046810" y="16395203"/>
            <a:ext cx="10182023"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22046810" y="16878211"/>
            <a:ext cx="10185797" cy="606704"/>
          </a:xfrm>
          <a:prstGeom prst="rect">
            <a:avLst/>
          </a:prstGeom>
        </p:spPr>
        <p:txBody>
          <a:bodyPr wrap="square" lIns="163258" tIns="163258" rIns="163258" bIns="163258">
            <a:spAutoFit/>
          </a:bodyPr>
          <a:lstStyle>
            <a:lvl1pPr marL="244887" indent="-244887">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Type in or paste your text here</a:t>
            </a:r>
            <a:endParaRPr lang="en-US" dirty="0"/>
          </a:p>
        </p:txBody>
      </p:sp>
      <p:sp>
        <p:nvSpPr>
          <p:cNvPr id="58" name="Title 1"/>
          <p:cNvSpPr>
            <a:spLocks noGrp="1"/>
          </p:cNvSpPr>
          <p:nvPr>
            <p:ph type="title" hasCustomPrompt="1"/>
          </p:nvPr>
        </p:nvSpPr>
        <p:spPr>
          <a:xfrm>
            <a:off x="4449446" y="292101"/>
            <a:ext cx="24007482" cy="924983"/>
          </a:xfrm>
          <a:prstGeom prst="rect">
            <a:avLst/>
          </a:prstGeom>
        </p:spPr>
        <p:txBody>
          <a:bodyPr lIns="65304" tIns="32651" rIns="65304" bIns="32651" anchor="ctr" anchorCtr="0"/>
          <a:lstStyle>
            <a:lvl1pPr>
              <a:defRPr b="1"/>
            </a:lvl1pPr>
          </a:lstStyle>
          <a:p>
            <a:r>
              <a:rPr lang="en-US" dirty="0" smtClean="0"/>
              <a:t>Click here to add the poster title</a:t>
            </a:r>
            <a:endParaRPr lang="en-US" dirty="0"/>
          </a:p>
        </p:txBody>
      </p:sp>
      <p:sp>
        <p:nvSpPr>
          <p:cNvPr id="59" name="Text Placeholder 76"/>
          <p:cNvSpPr>
            <a:spLocks noGrp="1"/>
          </p:cNvSpPr>
          <p:nvPr>
            <p:ph type="body" sz="quarter" idx="150" hasCustomPrompt="1"/>
          </p:nvPr>
        </p:nvSpPr>
        <p:spPr>
          <a:xfrm>
            <a:off x="4449446" y="2034964"/>
            <a:ext cx="23999226" cy="817880"/>
          </a:xfrm>
          <a:prstGeom prst="rect">
            <a:avLst/>
          </a:prstGeom>
        </p:spPr>
        <p:txBody>
          <a:bodyPr lIns="65306" tIns="32653" rIns="65306" bIns="32653"/>
          <a:lstStyle>
            <a:lvl1pPr algn="ctr">
              <a:buFontTx/>
              <a:buNone/>
              <a:defRPr sz="3900">
                <a:solidFill>
                  <a:schemeClr val="bg1"/>
                </a:solidFill>
              </a:defRPr>
            </a:lvl1pPr>
            <a:lvl2pPr>
              <a:buFontTx/>
              <a:buNone/>
              <a:defRPr sz="5100"/>
            </a:lvl2pPr>
            <a:lvl3pPr>
              <a:buFontTx/>
              <a:buNone/>
              <a:defRPr sz="5100"/>
            </a:lvl3pPr>
            <a:lvl4pPr>
              <a:buFontTx/>
              <a:buNone/>
              <a:defRPr sz="5100"/>
            </a:lvl4pPr>
            <a:lvl5pPr>
              <a:buFontTx/>
              <a:buNone/>
              <a:defRPr sz="5100"/>
            </a:lvl5pPr>
          </a:lstStyle>
          <a:p>
            <a:pPr lvl="0"/>
            <a:r>
              <a:rPr lang="en-US" dirty="0" smtClean="0"/>
              <a:t>Click here to add authors</a:t>
            </a:r>
            <a:endParaRPr lang="en-US" dirty="0"/>
          </a:p>
        </p:txBody>
      </p:sp>
      <p:sp>
        <p:nvSpPr>
          <p:cNvPr id="62" name="Text Placeholder 76"/>
          <p:cNvSpPr>
            <a:spLocks noGrp="1"/>
          </p:cNvSpPr>
          <p:nvPr>
            <p:ph type="body" sz="quarter" idx="151" hasCustomPrompt="1"/>
          </p:nvPr>
        </p:nvSpPr>
        <p:spPr>
          <a:xfrm>
            <a:off x="4449446" y="1217084"/>
            <a:ext cx="23999226" cy="817880"/>
          </a:xfrm>
          <a:prstGeom prst="rect">
            <a:avLst/>
          </a:prstGeom>
        </p:spPr>
        <p:txBody>
          <a:bodyPr lIns="65306" tIns="32653" rIns="65306" bIns="32653"/>
          <a:lstStyle>
            <a:lvl1pPr algn="ctr">
              <a:buFontTx/>
              <a:buNone/>
              <a:defRPr sz="5100">
                <a:solidFill>
                  <a:schemeClr val="bg1"/>
                </a:solidFill>
              </a:defRPr>
            </a:lvl1pPr>
            <a:lvl2pPr>
              <a:buFontTx/>
              <a:buNone/>
              <a:defRPr sz="5100"/>
            </a:lvl2pPr>
            <a:lvl3pPr>
              <a:buFontTx/>
              <a:buNone/>
              <a:defRPr sz="5100"/>
            </a:lvl3pPr>
            <a:lvl4pPr>
              <a:buFontTx/>
              <a:buNone/>
              <a:defRPr sz="5100"/>
            </a:lvl4pPr>
            <a:lvl5pPr>
              <a:buFontTx/>
              <a:buNone/>
              <a:defRPr sz="5100"/>
            </a:lvl5pPr>
          </a:lstStyle>
          <a:p>
            <a:pPr lvl="0"/>
            <a:r>
              <a:rPr lang="en-US" dirty="0" smtClean="0"/>
              <a:t>Click here to add authors</a:t>
            </a:r>
            <a:endParaRPr lang="en-US" dirty="0"/>
          </a:p>
        </p:txBody>
      </p:sp>
      <p:sp>
        <p:nvSpPr>
          <p:cNvPr id="71" name="Text Placeholder 5"/>
          <p:cNvSpPr>
            <a:spLocks noGrp="1"/>
          </p:cNvSpPr>
          <p:nvPr>
            <p:ph type="body" sz="quarter" idx="95" hasCustomPrompt="1"/>
          </p:nvPr>
        </p:nvSpPr>
        <p:spPr>
          <a:xfrm>
            <a:off x="-7806213" y="1260232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72" name="Text Placeholder 3"/>
          <p:cNvSpPr>
            <a:spLocks noGrp="1"/>
          </p:cNvSpPr>
          <p:nvPr>
            <p:ph type="body" sz="quarter" idx="107" hasCustomPrompt="1"/>
          </p:nvPr>
        </p:nvSpPr>
        <p:spPr>
          <a:xfrm>
            <a:off x="-7806213" y="14618275"/>
            <a:ext cx="7542611"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73" name="Text Placeholder 3"/>
          <p:cNvSpPr>
            <a:spLocks noGrp="1"/>
          </p:cNvSpPr>
          <p:nvPr>
            <p:ph type="body" sz="quarter" idx="116" hasCustomPrompt="1"/>
          </p:nvPr>
        </p:nvSpPr>
        <p:spPr>
          <a:xfrm>
            <a:off x="-7806213" y="14618275"/>
            <a:ext cx="7542611"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74" name="Text Placeholder 3"/>
          <p:cNvSpPr>
            <a:spLocks noGrp="1"/>
          </p:cNvSpPr>
          <p:nvPr>
            <p:ph type="body" sz="quarter" idx="117" hasCustomPrompt="1"/>
          </p:nvPr>
        </p:nvSpPr>
        <p:spPr>
          <a:xfrm>
            <a:off x="-7806213" y="14618275"/>
            <a:ext cx="7542611"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75" name="Text Placeholder 3"/>
          <p:cNvSpPr>
            <a:spLocks noGrp="1"/>
          </p:cNvSpPr>
          <p:nvPr>
            <p:ph type="body" sz="quarter" idx="118" hasCustomPrompt="1"/>
          </p:nvPr>
        </p:nvSpPr>
        <p:spPr>
          <a:xfrm>
            <a:off x="-7806213" y="14618275"/>
            <a:ext cx="7542611"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76" name="Text Placeholder 3"/>
          <p:cNvSpPr>
            <a:spLocks noGrp="1"/>
          </p:cNvSpPr>
          <p:nvPr>
            <p:ph type="body" sz="quarter" idx="119" hasCustomPrompt="1"/>
          </p:nvPr>
        </p:nvSpPr>
        <p:spPr>
          <a:xfrm>
            <a:off x="-7806213" y="14618275"/>
            <a:ext cx="7542611"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77" name="Text Placeholder 3"/>
          <p:cNvSpPr>
            <a:spLocks noGrp="1"/>
          </p:cNvSpPr>
          <p:nvPr>
            <p:ph type="body" sz="quarter" idx="120" hasCustomPrompt="1"/>
          </p:nvPr>
        </p:nvSpPr>
        <p:spPr>
          <a:xfrm>
            <a:off x="-7806213" y="14618275"/>
            <a:ext cx="7542611"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78" name="Text Placeholder 3"/>
          <p:cNvSpPr>
            <a:spLocks noGrp="1"/>
          </p:cNvSpPr>
          <p:nvPr>
            <p:ph type="body" sz="quarter" idx="121" hasCustomPrompt="1"/>
          </p:nvPr>
        </p:nvSpPr>
        <p:spPr>
          <a:xfrm>
            <a:off x="-7806213" y="14618275"/>
            <a:ext cx="7542611"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79" name="Text Placeholder 3"/>
          <p:cNvSpPr>
            <a:spLocks noGrp="1"/>
          </p:cNvSpPr>
          <p:nvPr>
            <p:ph type="body" sz="quarter" idx="122" hasCustomPrompt="1"/>
          </p:nvPr>
        </p:nvSpPr>
        <p:spPr>
          <a:xfrm>
            <a:off x="-7806213" y="14618275"/>
            <a:ext cx="7542611"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80" name="Text Placeholder 3"/>
          <p:cNvSpPr>
            <a:spLocks noGrp="1"/>
          </p:cNvSpPr>
          <p:nvPr>
            <p:ph type="body" sz="quarter" idx="123" hasCustomPrompt="1"/>
          </p:nvPr>
        </p:nvSpPr>
        <p:spPr>
          <a:xfrm>
            <a:off x="-7806213" y="14618275"/>
            <a:ext cx="7542611"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81" name="Text Placeholder 3"/>
          <p:cNvSpPr>
            <a:spLocks noGrp="1"/>
          </p:cNvSpPr>
          <p:nvPr>
            <p:ph type="body" sz="quarter" idx="124" hasCustomPrompt="1"/>
          </p:nvPr>
        </p:nvSpPr>
        <p:spPr>
          <a:xfrm>
            <a:off x="-7806213" y="14618275"/>
            <a:ext cx="7542611"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82" name="Text Placeholder 3"/>
          <p:cNvSpPr>
            <a:spLocks noGrp="1"/>
          </p:cNvSpPr>
          <p:nvPr>
            <p:ph type="body" sz="quarter" idx="125" hasCustomPrompt="1"/>
          </p:nvPr>
        </p:nvSpPr>
        <p:spPr>
          <a:xfrm>
            <a:off x="-7806213" y="14618275"/>
            <a:ext cx="7542611"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83" name="Picture Placeholder 13"/>
          <p:cNvSpPr>
            <a:spLocks noGrp="1"/>
          </p:cNvSpPr>
          <p:nvPr>
            <p:ph type="pic" sz="quarter" idx="115" hasCustomPrompt="1"/>
          </p:nvPr>
        </p:nvSpPr>
        <p:spPr>
          <a:xfrm>
            <a:off x="-6423659" y="16843088"/>
            <a:ext cx="5128260" cy="3052394"/>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4" name="Picture Placeholder 13"/>
          <p:cNvSpPr>
            <a:spLocks noGrp="1"/>
          </p:cNvSpPr>
          <p:nvPr>
            <p:ph type="pic" sz="quarter" idx="126" hasCustomPrompt="1"/>
          </p:nvPr>
        </p:nvSpPr>
        <p:spPr>
          <a:xfrm>
            <a:off x="-6423659" y="16843088"/>
            <a:ext cx="5128260" cy="3052394"/>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5" name="Picture Placeholder 13"/>
          <p:cNvSpPr>
            <a:spLocks noGrp="1"/>
          </p:cNvSpPr>
          <p:nvPr>
            <p:ph type="pic" sz="quarter" idx="127" hasCustomPrompt="1"/>
          </p:nvPr>
        </p:nvSpPr>
        <p:spPr>
          <a:xfrm>
            <a:off x="-6423659" y="16843088"/>
            <a:ext cx="5128260" cy="3052394"/>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6" name="Picture Placeholder 13"/>
          <p:cNvSpPr>
            <a:spLocks noGrp="1"/>
          </p:cNvSpPr>
          <p:nvPr>
            <p:ph type="pic" sz="quarter" idx="128" hasCustomPrompt="1"/>
          </p:nvPr>
        </p:nvSpPr>
        <p:spPr>
          <a:xfrm>
            <a:off x="-6423659" y="16843088"/>
            <a:ext cx="5128260" cy="3052394"/>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7" name="Picture Placeholder 13"/>
          <p:cNvSpPr>
            <a:spLocks noGrp="1"/>
          </p:cNvSpPr>
          <p:nvPr>
            <p:ph type="pic" sz="quarter" idx="129" hasCustomPrompt="1"/>
          </p:nvPr>
        </p:nvSpPr>
        <p:spPr>
          <a:xfrm>
            <a:off x="-6423659" y="16843088"/>
            <a:ext cx="5128260" cy="3052394"/>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8" name="Picture Placeholder 13"/>
          <p:cNvSpPr>
            <a:spLocks noGrp="1"/>
          </p:cNvSpPr>
          <p:nvPr>
            <p:ph type="pic" sz="quarter" idx="130" hasCustomPrompt="1"/>
          </p:nvPr>
        </p:nvSpPr>
        <p:spPr>
          <a:xfrm>
            <a:off x="-6423659" y="16843088"/>
            <a:ext cx="5128260" cy="3052394"/>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31" hasCustomPrompt="1"/>
          </p:nvPr>
        </p:nvSpPr>
        <p:spPr>
          <a:xfrm>
            <a:off x="-6423659" y="16843088"/>
            <a:ext cx="5128260" cy="3052394"/>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90" name="Picture Placeholder 13"/>
          <p:cNvSpPr>
            <a:spLocks noGrp="1"/>
          </p:cNvSpPr>
          <p:nvPr>
            <p:ph type="pic" sz="quarter" idx="132" hasCustomPrompt="1"/>
          </p:nvPr>
        </p:nvSpPr>
        <p:spPr>
          <a:xfrm>
            <a:off x="-6423659" y="16843088"/>
            <a:ext cx="5128260" cy="3052394"/>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91" name="Picture Placeholder 13"/>
          <p:cNvSpPr>
            <a:spLocks noGrp="1"/>
          </p:cNvSpPr>
          <p:nvPr>
            <p:ph type="pic" sz="quarter" idx="133" hasCustomPrompt="1"/>
          </p:nvPr>
        </p:nvSpPr>
        <p:spPr>
          <a:xfrm>
            <a:off x="-6423659" y="16843088"/>
            <a:ext cx="5128260" cy="3052394"/>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4" hasCustomPrompt="1"/>
          </p:nvPr>
        </p:nvSpPr>
        <p:spPr>
          <a:xfrm>
            <a:off x="-6423659" y="16843088"/>
            <a:ext cx="5128260" cy="3052394"/>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93" name="Picture Placeholder 13"/>
          <p:cNvSpPr>
            <a:spLocks noGrp="1"/>
          </p:cNvSpPr>
          <p:nvPr>
            <p:ph type="pic" sz="quarter" idx="135" hasCustomPrompt="1"/>
          </p:nvPr>
        </p:nvSpPr>
        <p:spPr>
          <a:xfrm>
            <a:off x="-6423659" y="16843088"/>
            <a:ext cx="5128260" cy="3052394"/>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94" name="Text Placeholder 5"/>
          <p:cNvSpPr>
            <a:spLocks noGrp="1"/>
          </p:cNvSpPr>
          <p:nvPr>
            <p:ph type="body" sz="quarter" idx="136" hasCustomPrompt="1"/>
          </p:nvPr>
        </p:nvSpPr>
        <p:spPr>
          <a:xfrm>
            <a:off x="-7806213" y="1260232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95" name="Text Placeholder 5"/>
          <p:cNvSpPr>
            <a:spLocks noGrp="1"/>
          </p:cNvSpPr>
          <p:nvPr>
            <p:ph type="body" sz="quarter" idx="137" hasCustomPrompt="1"/>
          </p:nvPr>
        </p:nvSpPr>
        <p:spPr>
          <a:xfrm>
            <a:off x="-7806213" y="1260232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96" name="Text Placeholder 5"/>
          <p:cNvSpPr>
            <a:spLocks noGrp="1"/>
          </p:cNvSpPr>
          <p:nvPr>
            <p:ph type="body" sz="quarter" idx="138" hasCustomPrompt="1"/>
          </p:nvPr>
        </p:nvSpPr>
        <p:spPr>
          <a:xfrm>
            <a:off x="-7806213" y="1260232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97" name="Text Placeholder 5"/>
          <p:cNvSpPr>
            <a:spLocks noGrp="1"/>
          </p:cNvSpPr>
          <p:nvPr>
            <p:ph type="body" sz="quarter" idx="139" hasCustomPrompt="1"/>
          </p:nvPr>
        </p:nvSpPr>
        <p:spPr>
          <a:xfrm>
            <a:off x="-7806213" y="1260232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98" name="Text Placeholder 5"/>
          <p:cNvSpPr>
            <a:spLocks noGrp="1"/>
          </p:cNvSpPr>
          <p:nvPr>
            <p:ph type="body" sz="quarter" idx="140" hasCustomPrompt="1"/>
          </p:nvPr>
        </p:nvSpPr>
        <p:spPr>
          <a:xfrm>
            <a:off x="-7806213" y="1260232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99" name="Text Placeholder 5"/>
          <p:cNvSpPr>
            <a:spLocks noGrp="1"/>
          </p:cNvSpPr>
          <p:nvPr>
            <p:ph type="body" sz="quarter" idx="141" hasCustomPrompt="1"/>
          </p:nvPr>
        </p:nvSpPr>
        <p:spPr>
          <a:xfrm>
            <a:off x="-7806213" y="1260232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0" name="Text Placeholder 5"/>
          <p:cNvSpPr>
            <a:spLocks noGrp="1"/>
          </p:cNvSpPr>
          <p:nvPr>
            <p:ph type="body" sz="quarter" idx="142" hasCustomPrompt="1"/>
          </p:nvPr>
        </p:nvSpPr>
        <p:spPr>
          <a:xfrm>
            <a:off x="-7806213" y="1260232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1" name="Text Placeholder 5"/>
          <p:cNvSpPr>
            <a:spLocks noGrp="1"/>
          </p:cNvSpPr>
          <p:nvPr>
            <p:ph type="body" sz="quarter" idx="143" hasCustomPrompt="1"/>
          </p:nvPr>
        </p:nvSpPr>
        <p:spPr>
          <a:xfrm>
            <a:off x="-7806213" y="1260232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2" name="Text Placeholder 5"/>
          <p:cNvSpPr>
            <a:spLocks noGrp="1"/>
          </p:cNvSpPr>
          <p:nvPr>
            <p:ph type="body" sz="quarter" idx="144" hasCustomPrompt="1"/>
          </p:nvPr>
        </p:nvSpPr>
        <p:spPr>
          <a:xfrm>
            <a:off x="-7806213" y="1260232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3" name="Text Placeholder 5"/>
          <p:cNvSpPr>
            <a:spLocks noGrp="1"/>
          </p:cNvSpPr>
          <p:nvPr>
            <p:ph type="body" sz="quarter" idx="145" hasCustomPrompt="1"/>
          </p:nvPr>
        </p:nvSpPr>
        <p:spPr>
          <a:xfrm>
            <a:off x="-7806213" y="1260232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4" name="Text Placeholder 5"/>
          <p:cNvSpPr>
            <a:spLocks noGrp="1"/>
          </p:cNvSpPr>
          <p:nvPr>
            <p:ph type="body" sz="quarter" idx="146" hasCustomPrompt="1"/>
          </p:nvPr>
        </p:nvSpPr>
        <p:spPr>
          <a:xfrm>
            <a:off x="-7806213" y="1260232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5" name="Text Placeholder 5"/>
          <p:cNvSpPr>
            <a:spLocks noGrp="1"/>
          </p:cNvSpPr>
          <p:nvPr>
            <p:ph type="body" sz="quarter" idx="147" hasCustomPrompt="1"/>
          </p:nvPr>
        </p:nvSpPr>
        <p:spPr>
          <a:xfrm>
            <a:off x="-7806213" y="1260232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6" name="Text Placeholder 5"/>
          <p:cNvSpPr>
            <a:spLocks noGrp="1"/>
          </p:cNvSpPr>
          <p:nvPr>
            <p:ph type="body" sz="quarter" idx="148" hasCustomPrompt="1"/>
          </p:nvPr>
        </p:nvSpPr>
        <p:spPr>
          <a:xfrm>
            <a:off x="-7806213" y="1260232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7" name="Text Placeholder 5"/>
          <p:cNvSpPr>
            <a:spLocks noGrp="1"/>
          </p:cNvSpPr>
          <p:nvPr>
            <p:ph type="body" sz="quarter" idx="149" hasCustomPrompt="1"/>
          </p:nvPr>
        </p:nvSpPr>
        <p:spPr>
          <a:xfrm>
            <a:off x="-7806213" y="1260232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4" y="3836149"/>
            <a:ext cx="7542611" cy="606704"/>
          </a:xfrm>
          <a:prstGeom prst="rect">
            <a:avLst/>
          </a:prstGeom>
        </p:spPr>
        <p:txBody>
          <a:bodyPr wrap="square" lIns="163258" tIns="163258" rIns="163258" bIns="163258">
            <a:spAutoFit/>
          </a:bodyPr>
          <a:lstStyle>
            <a:lvl1pPr marL="244887" indent="-244887">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Enter your text here</a:t>
            </a:r>
            <a:endParaRPr lang="en-US" dirty="0"/>
          </a:p>
        </p:txBody>
      </p:sp>
      <p:sp>
        <p:nvSpPr>
          <p:cNvPr id="6" name="Text Placeholder 5"/>
          <p:cNvSpPr>
            <a:spLocks noGrp="1"/>
          </p:cNvSpPr>
          <p:nvPr>
            <p:ph type="body" sz="quarter" idx="11" hasCustomPrompt="1"/>
          </p:nvPr>
        </p:nvSpPr>
        <p:spPr>
          <a:xfrm>
            <a:off x="691759" y="3353142"/>
            <a:ext cx="7536656" cy="531993"/>
          </a:xfrm>
          <a:prstGeom prst="rect">
            <a:avLst/>
          </a:prstGeom>
          <a:solidFill>
            <a:schemeClr val="tx2"/>
          </a:solidFill>
        </p:spPr>
        <p:txBody>
          <a:bodyPr lIns="65304" tIns="65304" rIns="65304" bIns="65304" anchor="ctr" anchorCtr="0">
            <a:spAutoFit/>
          </a:bodyPr>
          <a:lstStyle>
            <a:lvl1pPr algn="ctr">
              <a:buNone/>
              <a:defRPr sz="2600" b="1" baseline="0">
                <a:solidFill>
                  <a:schemeClr val="bg1"/>
                </a:solidFill>
              </a:defRPr>
            </a:lvl1pPr>
          </a:lstStyle>
          <a:p>
            <a:pPr lvl="0"/>
            <a:r>
              <a:rPr lang="en-US" dirty="0" smtClean="0"/>
              <a:t>(click to add) INTRODUCTION or ABSTRACT</a:t>
            </a:r>
            <a:endParaRPr lang="en-US" dirty="0"/>
          </a:p>
        </p:txBody>
      </p:sp>
      <p:sp>
        <p:nvSpPr>
          <p:cNvPr id="14" name="Picture Placeholder 13"/>
          <p:cNvSpPr>
            <a:spLocks noGrp="1"/>
          </p:cNvSpPr>
          <p:nvPr>
            <p:ph type="pic" sz="quarter" idx="15" hasCustomPrompt="1"/>
          </p:nvPr>
        </p:nvSpPr>
        <p:spPr>
          <a:xfrm>
            <a:off x="685800" y="730250"/>
            <a:ext cx="3314700" cy="1606550"/>
          </a:xfrm>
          <a:prstGeom prst="rect">
            <a:avLst/>
          </a:prstGeom>
        </p:spPr>
        <p:txBody>
          <a:bodyPr lIns="65304" tIns="32651" rIns="65304" bIns="32651" anchor="ctr"/>
          <a:lstStyle>
            <a:lvl1pPr algn="ctr">
              <a:buNone/>
              <a:defRPr sz="2900">
                <a:solidFill>
                  <a:schemeClr val="bg1"/>
                </a:solidFill>
              </a:defRPr>
            </a:lvl1pPr>
          </a:lstStyle>
          <a:p>
            <a:r>
              <a:rPr lang="en-US" dirty="0" smtClean="0"/>
              <a:t>LOGO</a:t>
            </a:r>
            <a:endParaRPr lang="en-US" dirty="0"/>
          </a:p>
        </p:txBody>
      </p:sp>
      <p:sp>
        <p:nvSpPr>
          <p:cNvPr id="18" name="Picture Placeholder 13"/>
          <p:cNvSpPr>
            <a:spLocks noGrp="1"/>
          </p:cNvSpPr>
          <p:nvPr>
            <p:ph type="pic" sz="quarter" idx="18" hasCustomPrompt="1"/>
          </p:nvPr>
        </p:nvSpPr>
        <p:spPr>
          <a:xfrm>
            <a:off x="28917900" y="778933"/>
            <a:ext cx="3314700" cy="1606550"/>
          </a:xfrm>
          <a:prstGeom prst="rect">
            <a:avLst/>
          </a:prstGeom>
        </p:spPr>
        <p:txBody>
          <a:bodyPr lIns="65304" tIns="32651" rIns="65304" bIns="32651" anchor="ctr"/>
          <a:lstStyle>
            <a:lvl1pPr algn="ctr">
              <a:buNone/>
              <a:defRPr sz="2900">
                <a:solidFill>
                  <a:schemeClr val="bg1"/>
                </a:solidFill>
              </a:defRPr>
            </a:lvl1pPr>
          </a:lstStyle>
          <a:p>
            <a:r>
              <a:rPr lang="en-US" dirty="0" smtClean="0"/>
              <a:t>LOGO</a:t>
            </a:r>
            <a:endParaRPr lang="en-US" dirty="0"/>
          </a:p>
        </p:txBody>
      </p:sp>
      <p:sp>
        <p:nvSpPr>
          <p:cNvPr id="19" name="Text Placeholder 3"/>
          <p:cNvSpPr>
            <a:spLocks noGrp="1"/>
          </p:cNvSpPr>
          <p:nvPr>
            <p:ph type="body" sz="quarter" idx="19" hasCustomPrompt="1"/>
          </p:nvPr>
        </p:nvSpPr>
        <p:spPr>
          <a:xfrm>
            <a:off x="676949" y="9531629"/>
            <a:ext cx="7543800" cy="606704"/>
          </a:xfrm>
          <a:prstGeom prst="rect">
            <a:avLst/>
          </a:prstGeom>
        </p:spPr>
        <p:txBody>
          <a:bodyPr wrap="square" lIns="163258" tIns="163258" rIns="163258" bIns="163258">
            <a:spAutoFit/>
          </a:bodyPr>
          <a:lstStyle>
            <a:lvl1pPr marL="244887" indent="-244887">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Enter your text here</a:t>
            </a:r>
            <a:endParaRPr lang="en-US" dirty="0"/>
          </a:p>
        </p:txBody>
      </p:sp>
      <p:sp>
        <p:nvSpPr>
          <p:cNvPr id="20" name="Text Placeholder 5"/>
          <p:cNvSpPr>
            <a:spLocks noGrp="1"/>
          </p:cNvSpPr>
          <p:nvPr>
            <p:ph type="body" sz="quarter" idx="20" hasCustomPrompt="1"/>
          </p:nvPr>
        </p:nvSpPr>
        <p:spPr>
          <a:xfrm>
            <a:off x="691758" y="9069136"/>
            <a:ext cx="7537847" cy="531993"/>
          </a:xfrm>
          <a:prstGeom prst="rect">
            <a:avLst/>
          </a:prstGeom>
          <a:solidFill>
            <a:schemeClr val="tx2"/>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8690372" y="3831077"/>
            <a:ext cx="15540036" cy="606704"/>
          </a:xfrm>
          <a:prstGeom prst="rect">
            <a:avLst/>
          </a:prstGeom>
        </p:spPr>
        <p:txBody>
          <a:bodyPr wrap="square" lIns="163258" tIns="163258" rIns="163258" bIns="163258">
            <a:spAutoFit/>
          </a:bodyPr>
          <a:lstStyle>
            <a:lvl1pPr marL="244887" indent="-244887">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Enter your text here</a:t>
            </a:r>
            <a:endParaRPr lang="en-US" dirty="0"/>
          </a:p>
        </p:txBody>
      </p:sp>
      <p:sp>
        <p:nvSpPr>
          <p:cNvPr id="22" name="Text Placeholder 5"/>
          <p:cNvSpPr>
            <a:spLocks noGrp="1"/>
          </p:cNvSpPr>
          <p:nvPr>
            <p:ph type="body" sz="quarter" idx="22" hasCustomPrompt="1"/>
          </p:nvPr>
        </p:nvSpPr>
        <p:spPr>
          <a:xfrm>
            <a:off x="8690375" y="3353142"/>
            <a:ext cx="15540038" cy="531993"/>
          </a:xfrm>
          <a:prstGeom prst="rect">
            <a:avLst/>
          </a:prstGeom>
          <a:solidFill>
            <a:schemeClr val="tx2"/>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(header)  MATERIALS &amp; METHODS</a:t>
            </a:r>
            <a:endParaRPr lang="en-US" dirty="0"/>
          </a:p>
        </p:txBody>
      </p:sp>
      <p:sp>
        <p:nvSpPr>
          <p:cNvPr id="23" name="Text Placeholder 3"/>
          <p:cNvSpPr>
            <a:spLocks noGrp="1"/>
          </p:cNvSpPr>
          <p:nvPr>
            <p:ph type="body" sz="quarter" idx="23" hasCustomPrompt="1"/>
          </p:nvPr>
        </p:nvSpPr>
        <p:spPr>
          <a:xfrm>
            <a:off x="8690375" y="13936346"/>
            <a:ext cx="15540038" cy="606704"/>
          </a:xfrm>
          <a:prstGeom prst="rect">
            <a:avLst/>
          </a:prstGeom>
        </p:spPr>
        <p:txBody>
          <a:bodyPr wrap="square" lIns="163258" tIns="163258" rIns="163258" bIns="163258">
            <a:spAutoFit/>
          </a:bodyPr>
          <a:lstStyle>
            <a:lvl1pPr marL="244887" indent="-244887">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Enter your text here</a:t>
            </a:r>
            <a:endParaRPr lang="en-US" dirty="0"/>
          </a:p>
        </p:txBody>
      </p:sp>
      <p:sp>
        <p:nvSpPr>
          <p:cNvPr id="24" name="Text Placeholder 5"/>
          <p:cNvSpPr>
            <a:spLocks noGrp="1"/>
          </p:cNvSpPr>
          <p:nvPr>
            <p:ph type="body" sz="quarter" idx="24" hasCustomPrompt="1"/>
          </p:nvPr>
        </p:nvSpPr>
        <p:spPr>
          <a:xfrm>
            <a:off x="8690374" y="13453341"/>
            <a:ext cx="15540038" cy="531993"/>
          </a:xfrm>
          <a:prstGeom prst="rect">
            <a:avLst/>
          </a:prstGeom>
          <a:solidFill>
            <a:schemeClr val="tx2"/>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24693565" y="3353142"/>
            <a:ext cx="7535264" cy="531993"/>
          </a:xfrm>
          <a:prstGeom prst="rect">
            <a:avLst/>
          </a:prstGeom>
          <a:solidFill>
            <a:schemeClr val="tx2"/>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24693565" y="3836149"/>
            <a:ext cx="7535264" cy="606704"/>
          </a:xfrm>
          <a:prstGeom prst="rect">
            <a:avLst/>
          </a:prstGeom>
        </p:spPr>
        <p:txBody>
          <a:bodyPr wrap="square" lIns="163258" tIns="163258" rIns="163258" bIns="163258">
            <a:spAutoFit/>
          </a:bodyPr>
          <a:lstStyle>
            <a:lvl1pPr marL="244887" indent="-244887">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Enter your text here</a:t>
            </a:r>
            <a:endParaRPr lang="en-US" dirty="0"/>
          </a:p>
        </p:txBody>
      </p:sp>
      <p:sp>
        <p:nvSpPr>
          <p:cNvPr id="27" name="Text Placeholder 5"/>
          <p:cNvSpPr>
            <a:spLocks noGrp="1"/>
          </p:cNvSpPr>
          <p:nvPr>
            <p:ph type="body" sz="quarter" idx="27" hasCustomPrompt="1"/>
          </p:nvPr>
        </p:nvSpPr>
        <p:spPr>
          <a:xfrm>
            <a:off x="24689297" y="9107613"/>
            <a:ext cx="7535264" cy="531993"/>
          </a:xfrm>
          <a:prstGeom prst="rect">
            <a:avLst/>
          </a:prstGeom>
          <a:solidFill>
            <a:schemeClr val="tx2"/>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4748336" y="9590618"/>
            <a:ext cx="7539038" cy="606704"/>
          </a:xfrm>
          <a:prstGeom prst="rect">
            <a:avLst/>
          </a:prstGeom>
        </p:spPr>
        <p:txBody>
          <a:bodyPr wrap="square" lIns="163258" tIns="163258" rIns="163258" bIns="163258">
            <a:spAutoFit/>
          </a:bodyPr>
          <a:lstStyle>
            <a:lvl1pPr marL="244887" indent="-244887">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Enter your text here</a:t>
            </a:r>
            <a:endParaRPr lang="en-US" dirty="0"/>
          </a:p>
        </p:txBody>
      </p:sp>
      <p:sp>
        <p:nvSpPr>
          <p:cNvPr id="29" name="Text Placeholder 5"/>
          <p:cNvSpPr>
            <a:spLocks noGrp="1"/>
          </p:cNvSpPr>
          <p:nvPr>
            <p:ph type="body" sz="quarter" idx="29" hasCustomPrompt="1"/>
          </p:nvPr>
        </p:nvSpPr>
        <p:spPr>
          <a:xfrm>
            <a:off x="24693565" y="16395203"/>
            <a:ext cx="7535264" cy="531993"/>
          </a:xfrm>
          <a:prstGeom prst="rect">
            <a:avLst/>
          </a:prstGeom>
          <a:solidFill>
            <a:schemeClr val="tx2"/>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24679154" y="17251811"/>
            <a:ext cx="7539038" cy="606704"/>
          </a:xfrm>
          <a:prstGeom prst="rect">
            <a:avLst/>
          </a:prstGeom>
        </p:spPr>
        <p:txBody>
          <a:bodyPr wrap="square" lIns="163258" tIns="163258" rIns="163258" bIns="163258">
            <a:spAutoFit/>
          </a:bodyPr>
          <a:lstStyle>
            <a:lvl1pPr marL="244887" indent="-244887">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Enter your text here</a:t>
            </a:r>
            <a:endParaRPr lang="en-US" dirty="0"/>
          </a:p>
        </p:txBody>
      </p:sp>
      <p:sp>
        <p:nvSpPr>
          <p:cNvPr id="60" name="Title 1"/>
          <p:cNvSpPr>
            <a:spLocks noGrp="1"/>
          </p:cNvSpPr>
          <p:nvPr>
            <p:ph type="title" hasCustomPrompt="1"/>
          </p:nvPr>
        </p:nvSpPr>
        <p:spPr>
          <a:xfrm>
            <a:off x="4449446" y="292101"/>
            <a:ext cx="24007482" cy="924983"/>
          </a:xfrm>
          <a:prstGeom prst="rect">
            <a:avLst/>
          </a:prstGeom>
        </p:spPr>
        <p:txBody>
          <a:bodyPr lIns="65304" tIns="32651" rIns="65304" bIns="32651" anchor="ctr" anchorCtr="0"/>
          <a:lstStyle>
            <a:lvl1pPr>
              <a:defRPr b="1"/>
            </a:lvl1pPr>
          </a:lstStyle>
          <a:p>
            <a:r>
              <a:rPr lang="en-US" dirty="0" smtClean="0"/>
              <a:t>Click here to add the poster title</a:t>
            </a:r>
            <a:endParaRPr lang="en-US" dirty="0"/>
          </a:p>
        </p:txBody>
      </p:sp>
      <p:sp>
        <p:nvSpPr>
          <p:cNvPr id="61" name="Text Placeholder 76"/>
          <p:cNvSpPr>
            <a:spLocks noGrp="1"/>
          </p:cNvSpPr>
          <p:nvPr>
            <p:ph type="body" sz="quarter" idx="150" hasCustomPrompt="1"/>
          </p:nvPr>
        </p:nvSpPr>
        <p:spPr>
          <a:xfrm>
            <a:off x="4449446" y="2034964"/>
            <a:ext cx="23999226" cy="817880"/>
          </a:xfrm>
          <a:prstGeom prst="rect">
            <a:avLst/>
          </a:prstGeom>
        </p:spPr>
        <p:txBody>
          <a:bodyPr lIns="65306" tIns="32653" rIns="65306" bIns="32653"/>
          <a:lstStyle>
            <a:lvl1pPr algn="ctr">
              <a:buFontTx/>
              <a:buNone/>
              <a:defRPr sz="3900">
                <a:solidFill>
                  <a:schemeClr val="bg1"/>
                </a:solidFill>
              </a:defRPr>
            </a:lvl1pPr>
            <a:lvl2pPr>
              <a:buFontTx/>
              <a:buNone/>
              <a:defRPr sz="5100"/>
            </a:lvl2pPr>
            <a:lvl3pPr>
              <a:buFontTx/>
              <a:buNone/>
              <a:defRPr sz="5100"/>
            </a:lvl3pPr>
            <a:lvl4pPr>
              <a:buFontTx/>
              <a:buNone/>
              <a:defRPr sz="5100"/>
            </a:lvl4pPr>
            <a:lvl5pPr>
              <a:buFontTx/>
              <a:buNone/>
              <a:defRPr sz="5100"/>
            </a:lvl5pPr>
          </a:lstStyle>
          <a:p>
            <a:pPr lvl="0"/>
            <a:r>
              <a:rPr lang="en-US" dirty="0" smtClean="0"/>
              <a:t>Click here to add authors</a:t>
            </a:r>
            <a:endParaRPr lang="en-US" dirty="0"/>
          </a:p>
        </p:txBody>
      </p:sp>
      <p:sp>
        <p:nvSpPr>
          <p:cNvPr id="62" name="Text Placeholder 76"/>
          <p:cNvSpPr>
            <a:spLocks noGrp="1"/>
          </p:cNvSpPr>
          <p:nvPr>
            <p:ph type="body" sz="quarter" idx="151" hasCustomPrompt="1"/>
          </p:nvPr>
        </p:nvSpPr>
        <p:spPr>
          <a:xfrm>
            <a:off x="4449446" y="1217084"/>
            <a:ext cx="23999226" cy="817880"/>
          </a:xfrm>
          <a:prstGeom prst="rect">
            <a:avLst/>
          </a:prstGeom>
        </p:spPr>
        <p:txBody>
          <a:bodyPr lIns="65306" tIns="32653" rIns="65306" bIns="32653"/>
          <a:lstStyle>
            <a:lvl1pPr algn="ctr">
              <a:buFontTx/>
              <a:buNone/>
              <a:defRPr sz="5100">
                <a:solidFill>
                  <a:schemeClr val="bg1"/>
                </a:solidFill>
              </a:defRPr>
            </a:lvl1pPr>
            <a:lvl2pPr>
              <a:buFontTx/>
              <a:buNone/>
              <a:defRPr sz="5100"/>
            </a:lvl2pPr>
            <a:lvl3pPr>
              <a:buFontTx/>
              <a:buNone/>
              <a:defRPr sz="5100"/>
            </a:lvl3pPr>
            <a:lvl4pPr>
              <a:buFontTx/>
              <a:buNone/>
              <a:defRPr sz="5100"/>
            </a:lvl4pPr>
            <a:lvl5pPr>
              <a:buFontTx/>
              <a:buNone/>
              <a:defRPr sz="5100"/>
            </a:lvl5pPr>
          </a:lstStyle>
          <a:p>
            <a:pPr lvl="0"/>
            <a:r>
              <a:rPr lang="en-US" dirty="0" smtClean="0"/>
              <a:t>Click here to add authors</a:t>
            </a:r>
            <a:endParaRPr lang="en-US" dirty="0"/>
          </a:p>
        </p:txBody>
      </p:sp>
      <p:sp>
        <p:nvSpPr>
          <p:cNvPr id="71" name="Text Placeholder 5"/>
          <p:cNvSpPr>
            <a:spLocks noGrp="1"/>
          </p:cNvSpPr>
          <p:nvPr>
            <p:ph type="body" sz="quarter" idx="95" hasCustomPrompt="1"/>
          </p:nvPr>
        </p:nvSpPr>
        <p:spPr>
          <a:xfrm>
            <a:off x="-7806213" y="1260232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72" name="Text Placeholder 3"/>
          <p:cNvSpPr>
            <a:spLocks noGrp="1"/>
          </p:cNvSpPr>
          <p:nvPr>
            <p:ph type="body" sz="quarter" idx="107" hasCustomPrompt="1"/>
          </p:nvPr>
        </p:nvSpPr>
        <p:spPr>
          <a:xfrm>
            <a:off x="-7806213" y="14618275"/>
            <a:ext cx="7542611"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73" name="Text Placeholder 3"/>
          <p:cNvSpPr>
            <a:spLocks noGrp="1"/>
          </p:cNvSpPr>
          <p:nvPr>
            <p:ph type="body" sz="quarter" idx="116" hasCustomPrompt="1"/>
          </p:nvPr>
        </p:nvSpPr>
        <p:spPr>
          <a:xfrm>
            <a:off x="-7806213" y="14618275"/>
            <a:ext cx="7542611"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74" name="Text Placeholder 3"/>
          <p:cNvSpPr>
            <a:spLocks noGrp="1"/>
          </p:cNvSpPr>
          <p:nvPr>
            <p:ph type="body" sz="quarter" idx="117" hasCustomPrompt="1"/>
          </p:nvPr>
        </p:nvSpPr>
        <p:spPr>
          <a:xfrm>
            <a:off x="-7806213" y="14618275"/>
            <a:ext cx="7542611"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75" name="Text Placeholder 3"/>
          <p:cNvSpPr>
            <a:spLocks noGrp="1"/>
          </p:cNvSpPr>
          <p:nvPr>
            <p:ph type="body" sz="quarter" idx="118" hasCustomPrompt="1"/>
          </p:nvPr>
        </p:nvSpPr>
        <p:spPr>
          <a:xfrm>
            <a:off x="-7806213" y="14618275"/>
            <a:ext cx="7542611"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76" name="Text Placeholder 3"/>
          <p:cNvSpPr>
            <a:spLocks noGrp="1"/>
          </p:cNvSpPr>
          <p:nvPr>
            <p:ph type="body" sz="quarter" idx="119" hasCustomPrompt="1"/>
          </p:nvPr>
        </p:nvSpPr>
        <p:spPr>
          <a:xfrm>
            <a:off x="-7806213" y="14618275"/>
            <a:ext cx="7542611"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77" name="Text Placeholder 3"/>
          <p:cNvSpPr>
            <a:spLocks noGrp="1"/>
          </p:cNvSpPr>
          <p:nvPr>
            <p:ph type="body" sz="quarter" idx="120" hasCustomPrompt="1"/>
          </p:nvPr>
        </p:nvSpPr>
        <p:spPr>
          <a:xfrm>
            <a:off x="-7806213" y="14618275"/>
            <a:ext cx="7542611"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78" name="Text Placeholder 3"/>
          <p:cNvSpPr>
            <a:spLocks noGrp="1"/>
          </p:cNvSpPr>
          <p:nvPr>
            <p:ph type="body" sz="quarter" idx="121" hasCustomPrompt="1"/>
          </p:nvPr>
        </p:nvSpPr>
        <p:spPr>
          <a:xfrm>
            <a:off x="-7806213" y="14618275"/>
            <a:ext cx="7542611"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79" name="Text Placeholder 3"/>
          <p:cNvSpPr>
            <a:spLocks noGrp="1"/>
          </p:cNvSpPr>
          <p:nvPr>
            <p:ph type="body" sz="quarter" idx="122" hasCustomPrompt="1"/>
          </p:nvPr>
        </p:nvSpPr>
        <p:spPr>
          <a:xfrm>
            <a:off x="-7806213" y="14618275"/>
            <a:ext cx="7542611"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80" name="Text Placeholder 3"/>
          <p:cNvSpPr>
            <a:spLocks noGrp="1"/>
          </p:cNvSpPr>
          <p:nvPr>
            <p:ph type="body" sz="quarter" idx="123" hasCustomPrompt="1"/>
          </p:nvPr>
        </p:nvSpPr>
        <p:spPr>
          <a:xfrm>
            <a:off x="-7806213" y="14618275"/>
            <a:ext cx="7542611"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81" name="Text Placeholder 3"/>
          <p:cNvSpPr>
            <a:spLocks noGrp="1"/>
          </p:cNvSpPr>
          <p:nvPr>
            <p:ph type="body" sz="quarter" idx="124" hasCustomPrompt="1"/>
          </p:nvPr>
        </p:nvSpPr>
        <p:spPr>
          <a:xfrm>
            <a:off x="-7806213" y="14618275"/>
            <a:ext cx="7542611"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82" name="Text Placeholder 3"/>
          <p:cNvSpPr>
            <a:spLocks noGrp="1"/>
          </p:cNvSpPr>
          <p:nvPr>
            <p:ph type="body" sz="quarter" idx="125" hasCustomPrompt="1"/>
          </p:nvPr>
        </p:nvSpPr>
        <p:spPr>
          <a:xfrm>
            <a:off x="-7806213" y="14618275"/>
            <a:ext cx="7542611"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83" name="Picture Placeholder 13"/>
          <p:cNvSpPr>
            <a:spLocks noGrp="1"/>
          </p:cNvSpPr>
          <p:nvPr>
            <p:ph type="pic" sz="quarter" idx="115" hasCustomPrompt="1"/>
          </p:nvPr>
        </p:nvSpPr>
        <p:spPr>
          <a:xfrm>
            <a:off x="-6423659" y="16843088"/>
            <a:ext cx="5128260" cy="3052394"/>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4" name="Picture Placeholder 13"/>
          <p:cNvSpPr>
            <a:spLocks noGrp="1"/>
          </p:cNvSpPr>
          <p:nvPr>
            <p:ph type="pic" sz="quarter" idx="126" hasCustomPrompt="1"/>
          </p:nvPr>
        </p:nvSpPr>
        <p:spPr>
          <a:xfrm>
            <a:off x="-6423659" y="16843088"/>
            <a:ext cx="5128260" cy="3052394"/>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5" name="Picture Placeholder 13"/>
          <p:cNvSpPr>
            <a:spLocks noGrp="1"/>
          </p:cNvSpPr>
          <p:nvPr>
            <p:ph type="pic" sz="quarter" idx="127" hasCustomPrompt="1"/>
          </p:nvPr>
        </p:nvSpPr>
        <p:spPr>
          <a:xfrm>
            <a:off x="-6423659" y="16843088"/>
            <a:ext cx="5128260" cy="3052394"/>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6" name="Picture Placeholder 13"/>
          <p:cNvSpPr>
            <a:spLocks noGrp="1"/>
          </p:cNvSpPr>
          <p:nvPr>
            <p:ph type="pic" sz="quarter" idx="128" hasCustomPrompt="1"/>
          </p:nvPr>
        </p:nvSpPr>
        <p:spPr>
          <a:xfrm>
            <a:off x="-6423659" y="16843088"/>
            <a:ext cx="5128260" cy="3052394"/>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7" name="Picture Placeholder 13"/>
          <p:cNvSpPr>
            <a:spLocks noGrp="1"/>
          </p:cNvSpPr>
          <p:nvPr>
            <p:ph type="pic" sz="quarter" idx="129" hasCustomPrompt="1"/>
          </p:nvPr>
        </p:nvSpPr>
        <p:spPr>
          <a:xfrm>
            <a:off x="-6423659" y="16843088"/>
            <a:ext cx="5128260" cy="3052394"/>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8" name="Picture Placeholder 13"/>
          <p:cNvSpPr>
            <a:spLocks noGrp="1"/>
          </p:cNvSpPr>
          <p:nvPr>
            <p:ph type="pic" sz="quarter" idx="130" hasCustomPrompt="1"/>
          </p:nvPr>
        </p:nvSpPr>
        <p:spPr>
          <a:xfrm>
            <a:off x="-6423659" y="16843088"/>
            <a:ext cx="5128260" cy="3052394"/>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31" hasCustomPrompt="1"/>
          </p:nvPr>
        </p:nvSpPr>
        <p:spPr>
          <a:xfrm>
            <a:off x="-6423659" y="16843088"/>
            <a:ext cx="5128260" cy="3052394"/>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90" name="Picture Placeholder 13"/>
          <p:cNvSpPr>
            <a:spLocks noGrp="1"/>
          </p:cNvSpPr>
          <p:nvPr>
            <p:ph type="pic" sz="quarter" idx="132" hasCustomPrompt="1"/>
          </p:nvPr>
        </p:nvSpPr>
        <p:spPr>
          <a:xfrm>
            <a:off x="-6423659" y="16843088"/>
            <a:ext cx="5128260" cy="3052394"/>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91" name="Picture Placeholder 13"/>
          <p:cNvSpPr>
            <a:spLocks noGrp="1"/>
          </p:cNvSpPr>
          <p:nvPr>
            <p:ph type="pic" sz="quarter" idx="133" hasCustomPrompt="1"/>
          </p:nvPr>
        </p:nvSpPr>
        <p:spPr>
          <a:xfrm>
            <a:off x="-6423659" y="16843088"/>
            <a:ext cx="5128260" cy="3052394"/>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4" hasCustomPrompt="1"/>
          </p:nvPr>
        </p:nvSpPr>
        <p:spPr>
          <a:xfrm>
            <a:off x="-6423659" y="16843088"/>
            <a:ext cx="5128260" cy="3052394"/>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93" name="Picture Placeholder 13"/>
          <p:cNvSpPr>
            <a:spLocks noGrp="1"/>
          </p:cNvSpPr>
          <p:nvPr>
            <p:ph type="pic" sz="quarter" idx="135" hasCustomPrompt="1"/>
          </p:nvPr>
        </p:nvSpPr>
        <p:spPr>
          <a:xfrm>
            <a:off x="-6423659" y="16843088"/>
            <a:ext cx="5128260" cy="3052394"/>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94" name="Text Placeholder 5"/>
          <p:cNvSpPr>
            <a:spLocks noGrp="1"/>
          </p:cNvSpPr>
          <p:nvPr>
            <p:ph type="body" sz="quarter" idx="136" hasCustomPrompt="1"/>
          </p:nvPr>
        </p:nvSpPr>
        <p:spPr>
          <a:xfrm>
            <a:off x="-7806213" y="1260232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95" name="Text Placeholder 5"/>
          <p:cNvSpPr>
            <a:spLocks noGrp="1"/>
          </p:cNvSpPr>
          <p:nvPr>
            <p:ph type="body" sz="quarter" idx="137" hasCustomPrompt="1"/>
          </p:nvPr>
        </p:nvSpPr>
        <p:spPr>
          <a:xfrm>
            <a:off x="-7806213" y="1260232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96" name="Text Placeholder 5"/>
          <p:cNvSpPr>
            <a:spLocks noGrp="1"/>
          </p:cNvSpPr>
          <p:nvPr>
            <p:ph type="body" sz="quarter" idx="138" hasCustomPrompt="1"/>
          </p:nvPr>
        </p:nvSpPr>
        <p:spPr>
          <a:xfrm>
            <a:off x="-7806213" y="1260232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97" name="Text Placeholder 5"/>
          <p:cNvSpPr>
            <a:spLocks noGrp="1"/>
          </p:cNvSpPr>
          <p:nvPr>
            <p:ph type="body" sz="quarter" idx="139" hasCustomPrompt="1"/>
          </p:nvPr>
        </p:nvSpPr>
        <p:spPr>
          <a:xfrm>
            <a:off x="-7806213" y="1260232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98" name="Text Placeholder 5"/>
          <p:cNvSpPr>
            <a:spLocks noGrp="1"/>
          </p:cNvSpPr>
          <p:nvPr>
            <p:ph type="body" sz="quarter" idx="140" hasCustomPrompt="1"/>
          </p:nvPr>
        </p:nvSpPr>
        <p:spPr>
          <a:xfrm>
            <a:off x="-7806213" y="1260232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99" name="Text Placeholder 5"/>
          <p:cNvSpPr>
            <a:spLocks noGrp="1"/>
          </p:cNvSpPr>
          <p:nvPr>
            <p:ph type="body" sz="quarter" idx="141" hasCustomPrompt="1"/>
          </p:nvPr>
        </p:nvSpPr>
        <p:spPr>
          <a:xfrm>
            <a:off x="-7806213" y="1260232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0" name="Text Placeholder 5"/>
          <p:cNvSpPr>
            <a:spLocks noGrp="1"/>
          </p:cNvSpPr>
          <p:nvPr>
            <p:ph type="body" sz="quarter" idx="142" hasCustomPrompt="1"/>
          </p:nvPr>
        </p:nvSpPr>
        <p:spPr>
          <a:xfrm>
            <a:off x="-7806213" y="1260232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1" name="Text Placeholder 5"/>
          <p:cNvSpPr>
            <a:spLocks noGrp="1"/>
          </p:cNvSpPr>
          <p:nvPr>
            <p:ph type="body" sz="quarter" idx="143" hasCustomPrompt="1"/>
          </p:nvPr>
        </p:nvSpPr>
        <p:spPr>
          <a:xfrm>
            <a:off x="-7806213" y="1260232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2" name="Text Placeholder 5"/>
          <p:cNvSpPr>
            <a:spLocks noGrp="1"/>
          </p:cNvSpPr>
          <p:nvPr>
            <p:ph type="body" sz="quarter" idx="144" hasCustomPrompt="1"/>
          </p:nvPr>
        </p:nvSpPr>
        <p:spPr>
          <a:xfrm>
            <a:off x="-7806213" y="1260232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3" name="Text Placeholder 5"/>
          <p:cNvSpPr>
            <a:spLocks noGrp="1"/>
          </p:cNvSpPr>
          <p:nvPr>
            <p:ph type="body" sz="quarter" idx="145" hasCustomPrompt="1"/>
          </p:nvPr>
        </p:nvSpPr>
        <p:spPr>
          <a:xfrm>
            <a:off x="-7806213" y="1260232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4" name="Text Placeholder 5"/>
          <p:cNvSpPr>
            <a:spLocks noGrp="1"/>
          </p:cNvSpPr>
          <p:nvPr>
            <p:ph type="body" sz="quarter" idx="146" hasCustomPrompt="1"/>
          </p:nvPr>
        </p:nvSpPr>
        <p:spPr>
          <a:xfrm>
            <a:off x="-7806213" y="1260232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5" name="Text Placeholder 5"/>
          <p:cNvSpPr>
            <a:spLocks noGrp="1"/>
          </p:cNvSpPr>
          <p:nvPr>
            <p:ph type="body" sz="quarter" idx="147" hasCustomPrompt="1"/>
          </p:nvPr>
        </p:nvSpPr>
        <p:spPr>
          <a:xfrm>
            <a:off x="-7806213" y="1260232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6" name="Text Placeholder 5"/>
          <p:cNvSpPr>
            <a:spLocks noGrp="1"/>
          </p:cNvSpPr>
          <p:nvPr>
            <p:ph type="body" sz="quarter" idx="148" hasCustomPrompt="1"/>
          </p:nvPr>
        </p:nvSpPr>
        <p:spPr>
          <a:xfrm>
            <a:off x="-7806213" y="1260232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7" name="Text Placeholder 5"/>
          <p:cNvSpPr>
            <a:spLocks noGrp="1"/>
          </p:cNvSpPr>
          <p:nvPr>
            <p:ph type="body" sz="quarter" idx="149" hasCustomPrompt="1"/>
          </p:nvPr>
        </p:nvSpPr>
        <p:spPr>
          <a:xfrm>
            <a:off x="-7806213" y="1260232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ighlighted right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4" y="3836149"/>
            <a:ext cx="7542611" cy="606704"/>
          </a:xfrm>
          <a:prstGeom prst="rect">
            <a:avLst/>
          </a:prstGeom>
        </p:spPr>
        <p:txBody>
          <a:bodyPr wrap="square" lIns="163258" tIns="163258" rIns="163258" bIns="163258">
            <a:spAutoFit/>
          </a:bodyPr>
          <a:lstStyle>
            <a:lvl1pPr marL="244887" indent="-244887">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Enter your text here</a:t>
            </a:r>
            <a:endParaRPr lang="en-US" dirty="0"/>
          </a:p>
        </p:txBody>
      </p:sp>
      <p:sp>
        <p:nvSpPr>
          <p:cNvPr id="6" name="Text Placeholder 5"/>
          <p:cNvSpPr>
            <a:spLocks noGrp="1"/>
          </p:cNvSpPr>
          <p:nvPr>
            <p:ph type="body" sz="quarter" idx="11" hasCustomPrompt="1"/>
          </p:nvPr>
        </p:nvSpPr>
        <p:spPr>
          <a:xfrm>
            <a:off x="691759" y="3353142"/>
            <a:ext cx="7536656" cy="531993"/>
          </a:xfrm>
          <a:prstGeom prst="rect">
            <a:avLst/>
          </a:prstGeom>
          <a:solidFill>
            <a:schemeClr val="accent5">
              <a:lumMod val="50000"/>
            </a:schemeClr>
          </a:solidFill>
        </p:spPr>
        <p:txBody>
          <a:bodyPr lIns="65304" tIns="65304" rIns="65304" bIns="65304" anchor="ctr" anchorCtr="0">
            <a:spAutoFit/>
          </a:bodyPr>
          <a:lstStyle>
            <a:lvl1pPr algn="ctr">
              <a:buNone/>
              <a:defRPr sz="2600" b="1" baseline="0">
                <a:solidFill>
                  <a:schemeClr val="bg1"/>
                </a:solidFill>
              </a:defRPr>
            </a:lvl1pPr>
          </a:lstStyle>
          <a:p>
            <a:pPr lvl="0"/>
            <a:r>
              <a:rPr lang="en-US" dirty="0" smtClean="0"/>
              <a:t>(click to add) INTRODUCTION or ABSTRACT</a:t>
            </a:r>
            <a:endParaRPr lang="en-US" dirty="0"/>
          </a:p>
        </p:txBody>
      </p:sp>
      <p:sp>
        <p:nvSpPr>
          <p:cNvPr id="14" name="Picture Placeholder 13"/>
          <p:cNvSpPr>
            <a:spLocks noGrp="1"/>
          </p:cNvSpPr>
          <p:nvPr>
            <p:ph type="pic" sz="quarter" idx="15" hasCustomPrompt="1"/>
          </p:nvPr>
        </p:nvSpPr>
        <p:spPr>
          <a:xfrm>
            <a:off x="685800" y="730250"/>
            <a:ext cx="3314700" cy="1606550"/>
          </a:xfrm>
          <a:prstGeom prst="rect">
            <a:avLst/>
          </a:prstGeom>
        </p:spPr>
        <p:txBody>
          <a:bodyPr lIns="65304" tIns="32651" rIns="65304" bIns="32651" anchor="ctr"/>
          <a:lstStyle>
            <a:lvl1pPr algn="ctr">
              <a:buNone/>
              <a:defRPr sz="2900">
                <a:solidFill>
                  <a:schemeClr val="bg1"/>
                </a:solidFill>
              </a:defRPr>
            </a:lvl1pPr>
          </a:lstStyle>
          <a:p>
            <a:r>
              <a:rPr lang="en-US" dirty="0" smtClean="0"/>
              <a:t>LOGO</a:t>
            </a:r>
            <a:endParaRPr lang="en-US" dirty="0"/>
          </a:p>
        </p:txBody>
      </p:sp>
      <p:sp>
        <p:nvSpPr>
          <p:cNvPr id="18" name="Picture Placeholder 13"/>
          <p:cNvSpPr>
            <a:spLocks noGrp="1"/>
          </p:cNvSpPr>
          <p:nvPr>
            <p:ph type="pic" sz="quarter" idx="18" hasCustomPrompt="1"/>
          </p:nvPr>
        </p:nvSpPr>
        <p:spPr>
          <a:xfrm>
            <a:off x="28917900" y="778933"/>
            <a:ext cx="3314700" cy="1606550"/>
          </a:xfrm>
          <a:prstGeom prst="rect">
            <a:avLst/>
          </a:prstGeom>
        </p:spPr>
        <p:txBody>
          <a:bodyPr lIns="65304" tIns="32651" rIns="65304" bIns="32651" anchor="ctr"/>
          <a:lstStyle>
            <a:lvl1pPr algn="ctr">
              <a:buNone/>
              <a:defRPr sz="2900">
                <a:solidFill>
                  <a:schemeClr val="bg1"/>
                </a:solidFill>
              </a:defRPr>
            </a:lvl1pPr>
          </a:lstStyle>
          <a:p>
            <a:r>
              <a:rPr lang="en-US" dirty="0" smtClean="0"/>
              <a:t>LOGO</a:t>
            </a:r>
            <a:endParaRPr lang="en-US" dirty="0"/>
          </a:p>
        </p:txBody>
      </p:sp>
      <p:sp>
        <p:nvSpPr>
          <p:cNvPr id="19" name="Text Placeholder 3"/>
          <p:cNvSpPr>
            <a:spLocks noGrp="1"/>
          </p:cNvSpPr>
          <p:nvPr>
            <p:ph type="body" sz="quarter" idx="19" hasCustomPrompt="1"/>
          </p:nvPr>
        </p:nvSpPr>
        <p:spPr>
          <a:xfrm>
            <a:off x="676949" y="9531629"/>
            <a:ext cx="7543800" cy="606704"/>
          </a:xfrm>
          <a:prstGeom prst="rect">
            <a:avLst/>
          </a:prstGeom>
        </p:spPr>
        <p:txBody>
          <a:bodyPr wrap="square" lIns="163258" tIns="163258" rIns="163258" bIns="163258">
            <a:spAutoFit/>
          </a:bodyPr>
          <a:lstStyle>
            <a:lvl1pPr marL="244887" indent="-244887">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Enter your text here</a:t>
            </a:r>
            <a:endParaRPr lang="en-US" dirty="0"/>
          </a:p>
        </p:txBody>
      </p:sp>
      <p:sp>
        <p:nvSpPr>
          <p:cNvPr id="20" name="Text Placeholder 5"/>
          <p:cNvSpPr>
            <a:spLocks noGrp="1"/>
          </p:cNvSpPr>
          <p:nvPr>
            <p:ph type="body" sz="quarter" idx="20" hasCustomPrompt="1"/>
          </p:nvPr>
        </p:nvSpPr>
        <p:spPr>
          <a:xfrm>
            <a:off x="691758" y="906913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8690377" y="3831077"/>
            <a:ext cx="15540035" cy="606704"/>
          </a:xfrm>
          <a:prstGeom prst="rect">
            <a:avLst/>
          </a:prstGeom>
        </p:spPr>
        <p:txBody>
          <a:bodyPr wrap="square" lIns="163258" tIns="163258" rIns="163258" bIns="163258">
            <a:spAutoFit/>
          </a:bodyPr>
          <a:lstStyle>
            <a:lvl1pPr marL="244887" indent="-244887">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Enter your text here</a:t>
            </a:r>
            <a:endParaRPr lang="en-US" dirty="0"/>
          </a:p>
        </p:txBody>
      </p:sp>
      <p:sp>
        <p:nvSpPr>
          <p:cNvPr id="22" name="Text Placeholder 5"/>
          <p:cNvSpPr>
            <a:spLocks noGrp="1"/>
          </p:cNvSpPr>
          <p:nvPr>
            <p:ph type="body" sz="quarter" idx="22" hasCustomPrompt="1"/>
          </p:nvPr>
        </p:nvSpPr>
        <p:spPr>
          <a:xfrm>
            <a:off x="8690375" y="3353142"/>
            <a:ext cx="15540038"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add)  MATERIALS &amp; METHODS</a:t>
            </a:r>
            <a:endParaRPr lang="en-US" dirty="0"/>
          </a:p>
        </p:txBody>
      </p:sp>
      <p:sp>
        <p:nvSpPr>
          <p:cNvPr id="23" name="Text Placeholder 3"/>
          <p:cNvSpPr>
            <a:spLocks noGrp="1"/>
          </p:cNvSpPr>
          <p:nvPr>
            <p:ph type="body" sz="quarter" idx="23" hasCustomPrompt="1"/>
          </p:nvPr>
        </p:nvSpPr>
        <p:spPr>
          <a:xfrm>
            <a:off x="8690377" y="9531629"/>
            <a:ext cx="15540035" cy="606704"/>
          </a:xfrm>
          <a:prstGeom prst="rect">
            <a:avLst/>
          </a:prstGeom>
        </p:spPr>
        <p:txBody>
          <a:bodyPr wrap="square" lIns="163258" tIns="163258" rIns="163258" bIns="163258">
            <a:spAutoFit/>
          </a:bodyPr>
          <a:lstStyle>
            <a:lvl1pPr marL="244887" indent="-244887">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Enter your text here</a:t>
            </a:r>
            <a:endParaRPr lang="en-US" dirty="0"/>
          </a:p>
        </p:txBody>
      </p:sp>
      <p:sp>
        <p:nvSpPr>
          <p:cNvPr id="24" name="Text Placeholder 5"/>
          <p:cNvSpPr>
            <a:spLocks noGrp="1"/>
          </p:cNvSpPr>
          <p:nvPr>
            <p:ph type="body" sz="quarter" idx="24" hasCustomPrompt="1"/>
          </p:nvPr>
        </p:nvSpPr>
        <p:spPr>
          <a:xfrm>
            <a:off x="8690377" y="9069376"/>
            <a:ext cx="15540038"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8690377" y="15006201"/>
            <a:ext cx="15540035"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8690377" y="15489206"/>
            <a:ext cx="15540035" cy="606704"/>
          </a:xfrm>
          <a:prstGeom prst="rect">
            <a:avLst/>
          </a:prstGeom>
        </p:spPr>
        <p:txBody>
          <a:bodyPr wrap="square" lIns="163258" tIns="163258" rIns="163258" bIns="163258">
            <a:spAutoFit/>
          </a:bodyPr>
          <a:lstStyle>
            <a:lvl1pPr marL="244887" indent="-244887">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Enter your text here</a:t>
            </a:r>
            <a:endParaRPr lang="en-US" dirty="0"/>
          </a:p>
        </p:txBody>
      </p:sp>
      <p:sp>
        <p:nvSpPr>
          <p:cNvPr id="27" name="Text Placeholder 5"/>
          <p:cNvSpPr>
            <a:spLocks noGrp="1"/>
          </p:cNvSpPr>
          <p:nvPr>
            <p:ph type="body" sz="quarter" idx="27" hasCustomPrompt="1"/>
          </p:nvPr>
        </p:nvSpPr>
        <p:spPr>
          <a:xfrm>
            <a:off x="24689297" y="3353142"/>
            <a:ext cx="7535264"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4685523" y="3836149"/>
            <a:ext cx="7539038" cy="606704"/>
          </a:xfrm>
          <a:prstGeom prst="rect">
            <a:avLst/>
          </a:prstGeom>
        </p:spPr>
        <p:txBody>
          <a:bodyPr wrap="square" lIns="163258" tIns="163258" rIns="163258" bIns="163258">
            <a:spAutoFit/>
          </a:bodyPr>
          <a:lstStyle>
            <a:lvl1pPr marL="244887" indent="-244887">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Enter your text here</a:t>
            </a:r>
            <a:endParaRPr lang="en-US" dirty="0"/>
          </a:p>
        </p:txBody>
      </p:sp>
      <p:sp>
        <p:nvSpPr>
          <p:cNvPr id="29" name="Text Placeholder 5"/>
          <p:cNvSpPr>
            <a:spLocks noGrp="1"/>
          </p:cNvSpPr>
          <p:nvPr>
            <p:ph type="body" sz="quarter" idx="29" hasCustomPrompt="1"/>
          </p:nvPr>
        </p:nvSpPr>
        <p:spPr>
          <a:xfrm>
            <a:off x="24693565" y="18064352"/>
            <a:ext cx="7535264"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24693566" y="18547359"/>
            <a:ext cx="7539038" cy="606704"/>
          </a:xfrm>
          <a:prstGeom prst="rect">
            <a:avLst/>
          </a:prstGeom>
        </p:spPr>
        <p:txBody>
          <a:bodyPr wrap="square" lIns="163258" tIns="163258" rIns="163258" bIns="163258">
            <a:spAutoFit/>
          </a:bodyPr>
          <a:lstStyle>
            <a:lvl1pPr marL="244887" indent="-244887">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Enter your text here</a:t>
            </a:r>
            <a:endParaRPr lang="en-US" dirty="0"/>
          </a:p>
        </p:txBody>
      </p:sp>
      <p:sp>
        <p:nvSpPr>
          <p:cNvPr id="60" name="Title 1"/>
          <p:cNvSpPr>
            <a:spLocks noGrp="1"/>
          </p:cNvSpPr>
          <p:nvPr>
            <p:ph type="title" hasCustomPrompt="1"/>
          </p:nvPr>
        </p:nvSpPr>
        <p:spPr>
          <a:xfrm>
            <a:off x="4449446" y="292101"/>
            <a:ext cx="24007482" cy="924983"/>
          </a:xfrm>
          <a:prstGeom prst="rect">
            <a:avLst/>
          </a:prstGeom>
        </p:spPr>
        <p:txBody>
          <a:bodyPr lIns="65304" tIns="32651" rIns="65304" bIns="32651" anchor="ctr" anchorCtr="0"/>
          <a:lstStyle>
            <a:lvl1pPr>
              <a:defRPr b="1"/>
            </a:lvl1pPr>
          </a:lstStyle>
          <a:p>
            <a:r>
              <a:rPr lang="en-US" dirty="0" smtClean="0"/>
              <a:t>Click here to add the poster title</a:t>
            </a:r>
            <a:endParaRPr lang="en-US" dirty="0"/>
          </a:p>
        </p:txBody>
      </p:sp>
      <p:sp>
        <p:nvSpPr>
          <p:cNvPr id="61" name="Text Placeholder 76"/>
          <p:cNvSpPr>
            <a:spLocks noGrp="1"/>
          </p:cNvSpPr>
          <p:nvPr>
            <p:ph type="body" sz="quarter" idx="150" hasCustomPrompt="1"/>
          </p:nvPr>
        </p:nvSpPr>
        <p:spPr>
          <a:xfrm>
            <a:off x="4449446" y="2034964"/>
            <a:ext cx="23999226" cy="817880"/>
          </a:xfrm>
          <a:prstGeom prst="rect">
            <a:avLst/>
          </a:prstGeom>
        </p:spPr>
        <p:txBody>
          <a:bodyPr lIns="65306" tIns="32653" rIns="65306" bIns="32653"/>
          <a:lstStyle>
            <a:lvl1pPr algn="ctr">
              <a:buFontTx/>
              <a:buNone/>
              <a:defRPr sz="3900">
                <a:solidFill>
                  <a:schemeClr val="bg1"/>
                </a:solidFill>
              </a:defRPr>
            </a:lvl1pPr>
            <a:lvl2pPr>
              <a:buFontTx/>
              <a:buNone/>
              <a:defRPr sz="5100"/>
            </a:lvl2pPr>
            <a:lvl3pPr>
              <a:buFontTx/>
              <a:buNone/>
              <a:defRPr sz="5100"/>
            </a:lvl3pPr>
            <a:lvl4pPr>
              <a:buFontTx/>
              <a:buNone/>
              <a:defRPr sz="5100"/>
            </a:lvl4pPr>
            <a:lvl5pPr>
              <a:buFontTx/>
              <a:buNone/>
              <a:defRPr sz="5100"/>
            </a:lvl5pPr>
          </a:lstStyle>
          <a:p>
            <a:pPr lvl="0"/>
            <a:r>
              <a:rPr lang="en-US" dirty="0" smtClean="0"/>
              <a:t>Click here to add authors</a:t>
            </a:r>
            <a:endParaRPr lang="en-US" dirty="0"/>
          </a:p>
        </p:txBody>
      </p:sp>
      <p:sp>
        <p:nvSpPr>
          <p:cNvPr id="62" name="Text Placeholder 76"/>
          <p:cNvSpPr>
            <a:spLocks noGrp="1"/>
          </p:cNvSpPr>
          <p:nvPr>
            <p:ph type="body" sz="quarter" idx="151" hasCustomPrompt="1"/>
          </p:nvPr>
        </p:nvSpPr>
        <p:spPr>
          <a:xfrm>
            <a:off x="4449446" y="1217084"/>
            <a:ext cx="23999226" cy="817880"/>
          </a:xfrm>
          <a:prstGeom prst="rect">
            <a:avLst/>
          </a:prstGeom>
        </p:spPr>
        <p:txBody>
          <a:bodyPr lIns="65306" tIns="32653" rIns="65306" bIns="32653"/>
          <a:lstStyle>
            <a:lvl1pPr algn="ctr">
              <a:buFontTx/>
              <a:buNone/>
              <a:defRPr sz="5100">
                <a:solidFill>
                  <a:schemeClr val="bg1"/>
                </a:solidFill>
              </a:defRPr>
            </a:lvl1pPr>
            <a:lvl2pPr>
              <a:buFontTx/>
              <a:buNone/>
              <a:defRPr sz="5100"/>
            </a:lvl2pPr>
            <a:lvl3pPr>
              <a:buFontTx/>
              <a:buNone/>
              <a:defRPr sz="5100"/>
            </a:lvl3pPr>
            <a:lvl4pPr>
              <a:buFontTx/>
              <a:buNone/>
              <a:defRPr sz="5100"/>
            </a:lvl4pPr>
            <a:lvl5pPr>
              <a:buFontTx/>
              <a:buNone/>
              <a:defRPr sz="5100"/>
            </a:lvl5pPr>
          </a:lstStyle>
          <a:p>
            <a:pPr lvl="0"/>
            <a:r>
              <a:rPr lang="en-US" dirty="0" smtClean="0"/>
              <a:t>Click here to add authors</a:t>
            </a:r>
            <a:endParaRPr lang="en-US" dirty="0"/>
          </a:p>
        </p:txBody>
      </p:sp>
      <p:sp>
        <p:nvSpPr>
          <p:cNvPr id="71" name="Text Placeholder 5"/>
          <p:cNvSpPr>
            <a:spLocks noGrp="1"/>
          </p:cNvSpPr>
          <p:nvPr>
            <p:ph type="body" sz="quarter" idx="95" hasCustomPrompt="1"/>
          </p:nvPr>
        </p:nvSpPr>
        <p:spPr>
          <a:xfrm>
            <a:off x="-7806213" y="1260232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72" name="Text Placeholder 3"/>
          <p:cNvSpPr>
            <a:spLocks noGrp="1"/>
          </p:cNvSpPr>
          <p:nvPr>
            <p:ph type="body" sz="quarter" idx="107" hasCustomPrompt="1"/>
          </p:nvPr>
        </p:nvSpPr>
        <p:spPr>
          <a:xfrm>
            <a:off x="-7806213" y="14618275"/>
            <a:ext cx="7542611"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73" name="Text Placeholder 3"/>
          <p:cNvSpPr>
            <a:spLocks noGrp="1"/>
          </p:cNvSpPr>
          <p:nvPr>
            <p:ph type="body" sz="quarter" idx="116" hasCustomPrompt="1"/>
          </p:nvPr>
        </p:nvSpPr>
        <p:spPr>
          <a:xfrm>
            <a:off x="-7806213" y="14618275"/>
            <a:ext cx="7542611"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74" name="Text Placeholder 3"/>
          <p:cNvSpPr>
            <a:spLocks noGrp="1"/>
          </p:cNvSpPr>
          <p:nvPr>
            <p:ph type="body" sz="quarter" idx="117" hasCustomPrompt="1"/>
          </p:nvPr>
        </p:nvSpPr>
        <p:spPr>
          <a:xfrm>
            <a:off x="-7806213" y="14618275"/>
            <a:ext cx="7542611"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75" name="Text Placeholder 3"/>
          <p:cNvSpPr>
            <a:spLocks noGrp="1"/>
          </p:cNvSpPr>
          <p:nvPr>
            <p:ph type="body" sz="quarter" idx="118" hasCustomPrompt="1"/>
          </p:nvPr>
        </p:nvSpPr>
        <p:spPr>
          <a:xfrm>
            <a:off x="-7806213" y="14618275"/>
            <a:ext cx="7542611"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76" name="Text Placeholder 3"/>
          <p:cNvSpPr>
            <a:spLocks noGrp="1"/>
          </p:cNvSpPr>
          <p:nvPr>
            <p:ph type="body" sz="quarter" idx="119" hasCustomPrompt="1"/>
          </p:nvPr>
        </p:nvSpPr>
        <p:spPr>
          <a:xfrm>
            <a:off x="-7806213" y="14618275"/>
            <a:ext cx="7542611"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77" name="Text Placeholder 3"/>
          <p:cNvSpPr>
            <a:spLocks noGrp="1"/>
          </p:cNvSpPr>
          <p:nvPr>
            <p:ph type="body" sz="quarter" idx="120" hasCustomPrompt="1"/>
          </p:nvPr>
        </p:nvSpPr>
        <p:spPr>
          <a:xfrm>
            <a:off x="-7806213" y="14618275"/>
            <a:ext cx="7542611"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78" name="Text Placeholder 3"/>
          <p:cNvSpPr>
            <a:spLocks noGrp="1"/>
          </p:cNvSpPr>
          <p:nvPr>
            <p:ph type="body" sz="quarter" idx="121" hasCustomPrompt="1"/>
          </p:nvPr>
        </p:nvSpPr>
        <p:spPr>
          <a:xfrm>
            <a:off x="-7806213" y="14618275"/>
            <a:ext cx="7542611"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79" name="Text Placeholder 3"/>
          <p:cNvSpPr>
            <a:spLocks noGrp="1"/>
          </p:cNvSpPr>
          <p:nvPr>
            <p:ph type="body" sz="quarter" idx="122" hasCustomPrompt="1"/>
          </p:nvPr>
        </p:nvSpPr>
        <p:spPr>
          <a:xfrm>
            <a:off x="-7806213" y="14618275"/>
            <a:ext cx="7542611"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80" name="Text Placeholder 3"/>
          <p:cNvSpPr>
            <a:spLocks noGrp="1"/>
          </p:cNvSpPr>
          <p:nvPr>
            <p:ph type="body" sz="quarter" idx="123" hasCustomPrompt="1"/>
          </p:nvPr>
        </p:nvSpPr>
        <p:spPr>
          <a:xfrm>
            <a:off x="-7806213" y="14618275"/>
            <a:ext cx="7542611"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81" name="Text Placeholder 3"/>
          <p:cNvSpPr>
            <a:spLocks noGrp="1"/>
          </p:cNvSpPr>
          <p:nvPr>
            <p:ph type="body" sz="quarter" idx="124" hasCustomPrompt="1"/>
          </p:nvPr>
        </p:nvSpPr>
        <p:spPr>
          <a:xfrm>
            <a:off x="-7806213" y="14618275"/>
            <a:ext cx="7542611"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82" name="Text Placeholder 3"/>
          <p:cNvSpPr>
            <a:spLocks noGrp="1"/>
          </p:cNvSpPr>
          <p:nvPr>
            <p:ph type="body" sz="quarter" idx="125" hasCustomPrompt="1"/>
          </p:nvPr>
        </p:nvSpPr>
        <p:spPr>
          <a:xfrm>
            <a:off x="-7806213" y="14618275"/>
            <a:ext cx="7542611"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83" name="Picture Placeholder 13"/>
          <p:cNvSpPr>
            <a:spLocks noGrp="1"/>
          </p:cNvSpPr>
          <p:nvPr>
            <p:ph type="pic" sz="quarter" idx="115" hasCustomPrompt="1"/>
          </p:nvPr>
        </p:nvSpPr>
        <p:spPr>
          <a:xfrm>
            <a:off x="-6423659" y="16843088"/>
            <a:ext cx="5128260" cy="3052394"/>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4" name="Picture Placeholder 13"/>
          <p:cNvSpPr>
            <a:spLocks noGrp="1"/>
          </p:cNvSpPr>
          <p:nvPr>
            <p:ph type="pic" sz="quarter" idx="126" hasCustomPrompt="1"/>
          </p:nvPr>
        </p:nvSpPr>
        <p:spPr>
          <a:xfrm>
            <a:off x="-6423659" y="16843088"/>
            <a:ext cx="5128260" cy="3052394"/>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5" name="Picture Placeholder 13"/>
          <p:cNvSpPr>
            <a:spLocks noGrp="1"/>
          </p:cNvSpPr>
          <p:nvPr>
            <p:ph type="pic" sz="quarter" idx="127" hasCustomPrompt="1"/>
          </p:nvPr>
        </p:nvSpPr>
        <p:spPr>
          <a:xfrm>
            <a:off x="-6423659" y="16843088"/>
            <a:ext cx="5128260" cy="3052394"/>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6" name="Picture Placeholder 13"/>
          <p:cNvSpPr>
            <a:spLocks noGrp="1"/>
          </p:cNvSpPr>
          <p:nvPr>
            <p:ph type="pic" sz="quarter" idx="128" hasCustomPrompt="1"/>
          </p:nvPr>
        </p:nvSpPr>
        <p:spPr>
          <a:xfrm>
            <a:off x="-6423659" y="16843088"/>
            <a:ext cx="5128260" cy="3052394"/>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7" name="Picture Placeholder 13"/>
          <p:cNvSpPr>
            <a:spLocks noGrp="1"/>
          </p:cNvSpPr>
          <p:nvPr>
            <p:ph type="pic" sz="quarter" idx="129" hasCustomPrompt="1"/>
          </p:nvPr>
        </p:nvSpPr>
        <p:spPr>
          <a:xfrm>
            <a:off x="-6423659" y="16843088"/>
            <a:ext cx="5128260" cy="3052394"/>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8" name="Picture Placeholder 13"/>
          <p:cNvSpPr>
            <a:spLocks noGrp="1"/>
          </p:cNvSpPr>
          <p:nvPr>
            <p:ph type="pic" sz="quarter" idx="130" hasCustomPrompt="1"/>
          </p:nvPr>
        </p:nvSpPr>
        <p:spPr>
          <a:xfrm>
            <a:off x="-6423659" y="16843088"/>
            <a:ext cx="5128260" cy="3052394"/>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31" hasCustomPrompt="1"/>
          </p:nvPr>
        </p:nvSpPr>
        <p:spPr>
          <a:xfrm>
            <a:off x="-6423659" y="16843088"/>
            <a:ext cx="5128260" cy="3052394"/>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90" name="Picture Placeholder 13"/>
          <p:cNvSpPr>
            <a:spLocks noGrp="1"/>
          </p:cNvSpPr>
          <p:nvPr>
            <p:ph type="pic" sz="quarter" idx="132" hasCustomPrompt="1"/>
          </p:nvPr>
        </p:nvSpPr>
        <p:spPr>
          <a:xfrm>
            <a:off x="-6423659" y="16843088"/>
            <a:ext cx="5128260" cy="3052394"/>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91" name="Picture Placeholder 13"/>
          <p:cNvSpPr>
            <a:spLocks noGrp="1"/>
          </p:cNvSpPr>
          <p:nvPr>
            <p:ph type="pic" sz="quarter" idx="133" hasCustomPrompt="1"/>
          </p:nvPr>
        </p:nvSpPr>
        <p:spPr>
          <a:xfrm>
            <a:off x="-6423659" y="16843088"/>
            <a:ext cx="5128260" cy="3052394"/>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4" hasCustomPrompt="1"/>
          </p:nvPr>
        </p:nvSpPr>
        <p:spPr>
          <a:xfrm>
            <a:off x="-6423659" y="16843088"/>
            <a:ext cx="5128260" cy="3052394"/>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93" name="Picture Placeholder 13"/>
          <p:cNvSpPr>
            <a:spLocks noGrp="1"/>
          </p:cNvSpPr>
          <p:nvPr>
            <p:ph type="pic" sz="quarter" idx="135" hasCustomPrompt="1"/>
          </p:nvPr>
        </p:nvSpPr>
        <p:spPr>
          <a:xfrm>
            <a:off x="-6423659" y="16843088"/>
            <a:ext cx="5128260" cy="3052394"/>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94" name="Text Placeholder 5"/>
          <p:cNvSpPr>
            <a:spLocks noGrp="1"/>
          </p:cNvSpPr>
          <p:nvPr>
            <p:ph type="body" sz="quarter" idx="136" hasCustomPrompt="1"/>
          </p:nvPr>
        </p:nvSpPr>
        <p:spPr>
          <a:xfrm>
            <a:off x="-7806213" y="1260232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95" name="Text Placeholder 5"/>
          <p:cNvSpPr>
            <a:spLocks noGrp="1"/>
          </p:cNvSpPr>
          <p:nvPr>
            <p:ph type="body" sz="quarter" idx="137" hasCustomPrompt="1"/>
          </p:nvPr>
        </p:nvSpPr>
        <p:spPr>
          <a:xfrm>
            <a:off x="-7806213" y="1260232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96" name="Text Placeholder 5"/>
          <p:cNvSpPr>
            <a:spLocks noGrp="1"/>
          </p:cNvSpPr>
          <p:nvPr>
            <p:ph type="body" sz="quarter" idx="138" hasCustomPrompt="1"/>
          </p:nvPr>
        </p:nvSpPr>
        <p:spPr>
          <a:xfrm>
            <a:off x="-7806213" y="1260232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97" name="Text Placeholder 5"/>
          <p:cNvSpPr>
            <a:spLocks noGrp="1"/>
          </p:cNvSpPr>
          <p:nvPr>
            <p:ph type="body" sz="quarter" idx="139" hasCustomPrompt="1"/>
          </p:nvPr>
        </p:nvSpPr>
        <p:spPr>
          <a:xfrm>
            <a:off x="-7806213" y="1260232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98" name="Text Placeholder 5"/>
          <p:cNvSpPr>
            <a:spLocks noGrp="1"/>
          </p:cNvSpPr>
          <p:nvPr>
            <p:ph type="body" sz="quarter" idx="140" hasCustomPrompt="1"/>
          </p:nvPr>
        </p:nvSpPr>
        <p:spPr>
          <a:xfrm>
            <a:off x="-7806213" y="1260232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99" name="Text Placeholder 5"/>
          <p:cNvSpPr>
            <a:spLocks noGrp="1"/>
          </p:cNvSpPr>
          <p:nvPr>
            <p:ph type="body" sz="quarter" idx="141" hasCustomPrompt="1"/>
          </p:nvPr>
        </p:nvSpPr>
        <p:spPr>
          <a:xfrm>
            <a:off x="-7806213" y="1260232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0" name="Text Placeholder 5"/>
          <p:cNvSpPr>
            <a:spLocks noGrp="1"/>
          </p:cNvSpPr>
          <p:nvPr>
            <p:ph type="body" sz="quarter" idx="142" hasCustomPrompt="1"/>
          </p:nvPr>
        </p:nvSpPr>
        <p:spPr>
          <a:xfrm>
            <a:off x="-7806213" y="1260232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1" name="Text Placeholder 5"/>
          <p:cNvSpPr>
            <a:spLocks noGrp="1"/>
          </p:cNvSpPr>
          <p:nvPr>
            <p:ph type="body" sz="quarter" idx="143" hasCustomPrompt="1"/>
          </p:nvPr>
        </p:nvSpPr>
        <p:spPr>
          <a:xfrm>
            <a:off x="-7806213" y="1260232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2" name="Text Placeholder 5"/>
          <p:cNvSpPr>
            <a:spLocks noGrp="1"/>
          </p:cNvSpPr>
          <p:nvPr>
            <p:ph type="body" sz="quarter" idx="144" hasCustomPrompt="1"/>
          </p:nvPr>
        </p:nvSpPr>
        <p:spPr>
          <a:xfrm>
            <a:off x="-7806213" y="1260232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3" name="Text Placeholder 5"/>
          <p:cNvSpPr>
            <a:spLocks noGrp="1"/>
          </p:cNvSpPr>
          <p:nvPr>
            <p:ph type="body" sz="quarter" idx="145" hasCustomPrompt="1"/>
          </p:nvPr>
        </p:nvSpPr>
        <p:spPr>
          <a:xfrm>
            <a:off x="-7806213" y="1260232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4" name="Text Placeholder 5"/>
          <p:cNvSpPr>
            <a:spLocks noGrp="1"/>
          </p:cNvSpPr>
          <p:nvPr>
            <p:ph type="body" sz="quarter" idx="146" hasCustomPrompt="1"/>
          </p:nvPr>
        </p:nvSpPr>
        <p:spPr>
          <a:xfrm>
            <a:off x="-7806213" y="1260232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5" name="Text Placeholder 5"/>
          <p:cNvSpPr>
            <a:spLocks noGrp="1"/>
          </p:cNvSpPr>
          <p:nvPr>
            <p:ph type="body" sz="quarter" idx="147" hasCustomPrompt="1"/>
          </p:nvPr>
        </p:nvSpPr>
        <p:spPr>
          <a:xfrm>
            <a:off x="-7806213" y="1260232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6" name="Text Placeholder 5"/>
          <p:cNvSpPr>
            <a:spLocks noGrp="1"/>
          </p:cNvSpPr>
          <p:nvPr>
            <p:ph type="body" sz="quarter" idx="148" hasCustomPrompt="1"/>
          </p:nvPr>
        </p:nvSpPr>
        <p:spPr>
          <a:xfrm>
            <a:off x="-7806213" y="1260232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7" name="Text Placeholder 5"/>
          <p:cNvSpPr>
            <a:spLocks noGrp="1"/>
          </p:cNvSpPr>
          <p:nvPr>
            <p:ph type="body" sz="quarter" idx="149" hasCustomPrompt="1"/>
          </p:nvPr>
        </p:nvSpPr>
        <p:spPr>
          <a:xfrm>
            <a:off x="-7806213" y="1260232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3"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9"/>
          <p:cNvSpPr>
            <a:spLocks noChangeArrowheads="1"/>
          </p:cNvSpPr>
          <p:nvPr/>
        </p:nvSpPr>
        <p:spPr bwMode="auto">
          <a:xfrm>
            <a:off x="0" y="3070093"/>
            <a:ext cx="32918400" cy="97367"/>
          </a:xfrm>
          <a:prstGeom prst="rect">
            <a:avLst/>
          </a:prstGeom>
          <a:solidFill>
            <a:schemeClr val="accent5">
              <a:lumMod val="50000"/>
            </a:schemeClr>
          </a:solidFill>
          <a:ln w="152400">
            <a:noFill/>
            <a:miter lim="800000"/>
            <a:headEnd/>
            <a:tailEnd/>
          </a:ln>
          <a:effectLst/>
        </p:spPr>
        <p:txBody>
          <a:bodyPr wrap="none" lIns="65304" tIns="32651" rIns="65304" bIns="32651" anchor="ctr"/>
          <a:lstStyle/>
          <a:p>
            <a:pPr>
              <a:defRPr/>
            </a:pPr>
            <a:endParaRPr lang="en-US" dirty="0"/>
          </a:p>
        </p:txBody>
      </p:sp>
      <p:sp>
        <p:nvSpPr>
          <p:cNvPr id="15" name="Rectangle 35"/>
          <p:cNvSpPr>
            <a:spLocks noChangeArrowheads="1"/>
          </p:cNvSpPr>
          <p:nvPr/>
        </p:nvSpPr>
        <p:spPr bwMode="auto">
          <a:xfrm>
            <a:off x="24688800" y="3359150"/>
            <a:ext cx="7543800" cy="17087850"/>
          </a:xfrm>
          <a:prstGeom prst="rect">
            <a:avLst/>
          </a:prstGeom>
          <a:solidFill>
            <a:schemeClr val="bg1"/>
          </a:solidFill>
          <a:ln w="9525">
            <a:solidFill>
              <a:schemeClr val="tx2"/>
            </a:solidFill>
            <a:miter lim="800000"/>
            <a:headEnd/>
            <a:tailEnd/>
          </a:ln>
          <a:effectLst/>
        </p:spPr>
        <p:txBody>
          <a:bodyPr wrap="none" lIns="65304" tIns="32651" rIns="65304" bIns="32651" anchor="ctr"/>
          <a:lstStyle/>
          <a:p>
            <a:pPr>
              <a:defRPr/>
            </a:pPr>
            <a:endParaRPr lang="en-US" dirty="0"/>
          </a:p>
        </p:txBody>
      </p:sp>
      <p:sp>
        <p:nvSpPr>
          <p:cNvPr id="16" name="Rectangle 33"/>
          <p:cNvSpPr>
            <a:spLocks noChangeArrowheads="1"/>
          </p:cNvSpPr>
          <p:nvPr/>
        </p:nvSpPr>
        <p:spPr bwMode="auto">
          <a:xfrm>
            <a:off x="8686800" y="3359150"/>
            <a:ext cx="7543800" cy="17087850"/>
          </a:xfrm>
          <a:prstGeom prst="rect">
            <a:avLst/>
          </a:prstGeom>
          <a:solidFill>
            <a:schemeClr val="bg1"/>
          </a:solidFill>
          <a:ln w="9525">
            <a:solidFill>
              <a:schemeClr val="tx2"/>
            </a:solidFill>
            <a:miter lim="800000"/>
            <a:headEnd/>
            <a:tailEnd/>
          </a:ln>
          <a:effectLst/>
        </p:spPr>
        <p:txBody>
          <a:bodyPr wrap="none" lIns="65304" tIns="32651" rIns="65304" bIns="32651" anchor="ctr"/>
          <a:lstStyle/>
          <a:p>
            <a:pPr>
              <a:defRPr/>
            </a:pPr>
            <a:endParaRPr lang="en-US" dirty="0"/>
          </a:p>
        </p:txBody>
      </p:sp>
      <p:sp>
        <p:nvSpPr>
          <p:cNvPr id="17" name="Rectangle 33"/>
          <p:cNvSpPr>
            <a:spLocks noChangeArrowheads="1"/>
          </p:cNvSpPr>
          <p:nvPr/>
        </p:nvSpPr>
        <p:spPr bwMode="auto">
          <a:xfrm>
            <a:off x="16687800" y="3359150"/>
            <a:ext cx="7543800" cy="17087850"/>
          </a:xfrm>
          <a:prstGeom prst="rect">
            <a:avLst/>
          </a:prstGeom>
          <a:solidFill>
            <a:schemeClr val="bg1"/>
          </a:solidFill>
          <a:ln w="9525">
            <a:solidFill>
              <a:schemeClr val="tx2"/>
            </a:solidFill>
            <a:miter lim="800000"/>
            <a:headEnd/>
            <a:tailEnd/>
          </a:ln>
          <a:effectLst/>
        </p:spPr>
        <p:txBody>
          <a:bodyPr wrap="none" lIns="65304" tIns="32651" rIns="65304" bIns="32651" anchor="ctr"/>
          <a:lstStyle/>
          <a:p>
            <a:pPr>
              <a:defRPr/>
            </a:pPr>
            <a:endParaRPr lang="en-US" dirty="0"/>
          </a:p>
        </p:txBody>
      </p:sp>
      <p:sp>
        <p:nvSpPr>
          <p:cNvPr id="25" name="Rectangle 33"/>
          <p:cNvSpPr>
            <a:spLocks noChangeArrowheads="1"/>
          </p:cNvSpPr>
          <p:nvPr/>
        </p:nvSpPr>
        <p:spPr bwMode="auto">
          <a:xfrm>
            <a:off x="691754" y="3359150"/>
            <a:ext cx="7543800" cy="17087850"/>
          </a:xfrm>
          <a:prstGeom prst="rect">
            <a:avLst/>
          </a:prstGeom>
          <a:solidFill>
            <a:schemeClr val="bg1"/>
          </a:solidFill>
          <a:ln w="9525">
            <a:solidFill>
              <a:schemeClr val="tx2"/>
            </a:solidFill>
            <a:miter lim="800000"/>
            <a:headEnd/>
            <a:tailEnd/>
          </a:ln>
          <a:effectLst/>
        </p:spPr>
        <p:txBody>
          <a:bodyPr wrap="none" lIns="65304" tIns="32651" rIns="65304" bIns="32651" anchor="ctr"/>
          <a:lstStyle/>
          <a:p>
            <a:pPr>
              <a:defRPr/>
            </a:pPr>
            <a:endParaRPr lang="en-US" dirty="0"/>
          </a:p>
        </p:txBody>
      </p:sp>
      <p:sp>
        <p:nvSpPr>
          <p:cNvPr id="2" name="Text Placeholder 1"/>
          <p:cNvSpPr>
            <a:spLocks noGrp="1"/>
          </p:cNvSpPr>
          <p:nvPr>
            <p:ph type="body" idx="1"/>
          </p:nvPr>
        </p:nvSpPr>
        <p:spPr>
          <a:xfrm>
            <a:off x="1646240" y="4907891"/>
            <a:ext cx="29625926" cy="138793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itle Placeholder 2"/>
          <p:cNvSpPr>
            <a:spLocks noGrp="1"/>
          </p:cNvSpPr>
          <p:nvPr>
            <p:ph type="title"/>
          </p:nvPr>
        </p:nvSpPr>
        <p:spPr>
          <a:xfrm>
            <a:off x="1646240" y="842830"/>
            <a:ext cx="29625926" cy="35052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3134552" rtl="0" eaLnBrk="1" latinLnBrk="0" hangingPunct="1">
        <a:spcBef>
          <a:spcPct val="0"/>
        </a:spcBef>
        <a:buNone/>
        <a:defRPr sz="6300" kern="1200">
          <a:solidFill>
            <a:schemeClr val="bg1"/>
          </a:solidFill>
          <a:latin typeface="Trebuchet MS" pitchFamily="34" charset="0"/>
          <a:ea typeface="+mj-ea"/>
          <a:cs typeface="+mj-cs"/>
        </a:defRPr>
      </a:lvl1pPr>
    </p:titleStyle>
    <p:bodyStyle>
      <a:lvl1pPr marL="1175457" indent="-1175457" algn="l" defTabSz="3134552"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6824" indent="-979547" algn="l" defTabSz="3134552"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8191" indent="-783639" algn="l" defTabSz="3134552" rtl="0" eaLnBrk="1" latinLnBrk="0" hangingPunct="1">
        <a:spcBef>
          <a:spcPct val="20000"/>
        </a:spcBef>
        <a:buFont typeface="Arial" pitchFamily="34" charset="0"/>
        <a:buChar char="•"/>
        <a:defRPr sz="8300" kern="1200">
          <a:solidFill>
            <a:schemeClr val="tx1"/>
          </a:solidFill>
          <a:latin typeface="+mn-lt"/>
          <a:ea typeface="+mn-ea"/>
          <a:cs typeface="+mn-cs"/>
        </a:defRPr>
      </a:lvl3pPr>
      <a:lvl4pPr marL="5485468"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4pPr>
      <a:lvl5pPr marL="7052744"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p:bodyStyle>
    <p:other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32918400" cy="3067050"/>
          </a:xfrm>
          <a:prstGeom prst="rect">
            <a:avLst/>
          </a:prstGeom>
          <a:solidFill>
            <a:schemeClr val="accent5">
              <a:lumMod val="75000"/>
            </a:schemeClr>
          </a:solidFill>
          <a:ln w="9525">
            <a:solidFill>
              <a:schemeClr val="tx1"/>
            </a:solidFill>
            <a:miter lim="800000"/>
            <a:headEnd/>
            <a:tailEnd/>
          </a:ln>
          <a:effectLst/>
        </p:spPr>
        <p:txBody>
          <a:bodyPr wrap="none" lIns="65304" tIns="32651" rIns="65304" bIns="32651" anchor="ctr"/>
          <a:lstStyle/>
          <a:p>
            <a:pPr>
              <a:defRPr/>
            </a:pPr>
            <a:endParaRPr lang="en-US" dirty="0"/>
          </a:p>
        </p:txBody>
      </p:sp>
      <p:sp>
        <p:nvSpPr>
          <p:cNvPr id="8" name="Rectangle 33"/>
          <p:cNvSpPr>
            <a:spLocks noChangeArrowheads="1"/>
          </p:cNvSpPr>
          <p:nvPr/>
        </p:nvSpPr>
        <p:spPr bwMode="auto">
          <a:xfrm>
            <a:off x="685805" y="3359150"/>
            <a:ext cx="10189028" cy="17087850"/>
          </a:xfrm>
          <a:prstGeom prst="rect">
            <a:avLst/>
          </a:prstGeom>
          <a:solidFill>
            <a:schemeClr val="bg1"/>
          </a:solidFill>
          <a:ln w="9525">
            <a:solidFill>
              <a:schemeClr val="tx2"/>
            </a:solidFill>
            <a:miter lim="800000"/>
            <a:headEnd/>
            <a:tailEnd/>
          </a:ln>
          <a:effectLst/>
        </p:spPr>
        <p:txBody>
          <a:bodyPr wrap="none" lIns="65304" tIns="32651" rIns="65304" bIns="32651" anchor="ctr"/>
          <a:lstStyle/>
          <a:p>
            <a:pPr>
              <a:defRPr/>
            </a:pPr>
            <a:endParaRPr lang="en-US" dirty="0"/>
          </a:p>
        </p:txBody>
      </p:sp>
      <p:sp>
        <p:nvSpPr>
          <p:cNvPr id="9" name="Rectangle 9"/>
          <p:cNvSpPr>
            <a:spLocks noChangeArrowheads="1"/>
          </p:cNvSpPr>
          <p:nvPr/>
        </p:nvSpPr>
        <p:spPr bwMode="auto">
          <a:xfrm>
            <a:off x="0" y="3070093"/>
            <a:ext cx="32918400" cy="97367"/>
          </a:xfrm>
          <a:prstGeom prst="rect">
            <a:avLst/>
          </a:prstGeom>
          <a:solidFill>
            <a:schemeClr val="accent5">
              <a:lumMod val="50000"/>
            </a:schemeClr>
          </a:solidFill>
          <a:ln w="152400">
            <a:noFill/>
            <a:miter lim="800000"/>
            <a:headEnd/>
            <a:tailEnd/>
          </a:ln>
          <a:effectLst/>
        </p:spPr>
        <p:txBody>
          <a:bodyPr wrap="none" lIns="65304" tIns="32651" rIns="65304" bIns="32651" anchor="ctr"/>
          <a:lstStyle/>
          <a:p>
            <a:pPr>
              <a:defRPr/>
            </a:pPr>
            <a:endParaRPr lang="en-US" dirty="0"/>
          </a:p>
        </p:txBody>
      </p:sp>
      <p:sp>
        <p:nvSpPr>
          <p:cNvPr id="10" name="Text Box 14"/>
          <p:cNvSpPr txBox="1">
            <a:spLocks noChangeArrowheads="1"/>
          </p:cNvSpPr>
          <p:nvPr/>
        </p:nvSpPr>
        <p:spPr bwMode="auto">
          <a:xfrm>
            <a:off x="614366" y="20593052"/>
            <a:ext cx="1885950" cy="254574"/>
          </a:xfrm>
          <a:prstGeom prst="rect">
            <a:avLst/>
          </a:prstGeom>
          <a:noFill/>
          <a:ln w="9525">
            <a:noFill/>
            <a:miter lim="800000"/>
            <a:headEnd/>
            <a:tailEnd/>
          </a:ln>
          <a:effectLst/>
        </p:spPr>
        <p:txBody>
          <a:bodyPr lIns="65180" tIns="32584" rIns="65180" bIns="32584">
            <a:spAutoFit/>
          </a:bodyPr>
          <a:lstStyle/>
          <a:p>
            <a:pPr eaLnBrk="0" hangingPunct="0">
              <a:lnSpc>
                <a:spcPct val="65000"/>
              </a:lnSpc>
              <a:spcBef>
                <a:spcPct val="50000"/>
              </a:spcBef>
              <a:defRPr/>
            </a:pPr>
            <a:r>
              <a:rPr lang="en-US" sz="400" b="1" dirty="0" smtClean="0">
                <a:solidFill>
                  <a:schemeClr val="bg1">
                    <a:lumMod val="75000"/>
                  </a:schemeClr>
                </a:solidFill>
                <a:latin typeface="Arial" charset="0"/>
              </a:rPr>
              <a:t>RESEARCH POSTER PRESENTATION </a:t>
            </a:r>
            <a:r>
              <a:rPr lang="en-US" sz="400" b="1" dirty="0">
                <a:solidFill>
                  <a:schemeClr val="bg1">
                    <a:lumMod val="75000"/>
                  </a:schemeClr>
                </a:solidFill>
                <a:latin typeface="Arial" charset="0"/>
              </a:rPr>
              <a:t>DESIGN © </a:t>
            </a:r>
            <a:r>
              <a:rPr lang="en-US" sz="400" b="1" dirty="0" smtClean="0">
                <a:solidFill>
                  <a:schemeClr val="bg1">
                    <a:lumMod val="75000"/>
                  </a:schemeClr>
                </a:solidFill>
                <a:latin typeface="Arial" charset="0"/>
              </a:rPr>
              <a:t>2011</a:t>
            </a:r>
            <a:endParaRPr lang="en-US" sz="400" b="1" dirty="0">
              <a:solidFill>
                <a:schemeClr val="bg1">
                  <a:lumMod val="75000"/>
                </a:schemeClr>
              </a:solidFill>
              <a:latin typeface="Arial" charset="0"/>
            </a:endParaRP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sp>
        <p:nvSpPr>
          <p:cNvPr id="18" name="Rectangle 33"/>
          <p:cNvSpPr>
            <a:spLocks noChangeArrowheads="1"/>
          </p:cNvSpPr>
          <p:nvPr/>
        </p:nvSpPr>
        <p:spPr bwMode="auto">
          <a:xfrm>
            <a:off x="11362906" y="3359150"/>
            <a:ext cx="10189028" cy="17087850"/>
          </a:xfrm>
          <a:prstGeom prst="rect">
            <a:avLst/>
          </a:prstGeom>
          <a:solidFill>
            <a:schemeClr val="bg1"/>
          </a:solidFill>
          <a:ln w="9525">
            <a:solidFill>
              <a:schemeClr val="tx2"/>
            </a:solidFill>
            <a:miter lim="800000"/>
            <a:headEnd/>
            <a:tailEnd/>
          </a:ln>
          <a:effectLst/>
        </p:spPr>
        <p:txBody>
          <a:bodyPr wrap="none" lIns="65304" tIns="32651" rIns="65304" bIns="32651" anchor="ctr"/>
          <a:lstStyle/>
          <a:p>
            <a:pPr>
              <a:defRPr/>
            </a:pPr>
            <a:endParaRPr lang="en-US" dirty="0"/>
          </a:p>
        </p:txBody>
      </p:sp>
      <p:sp>
        <p:nvSpPr>
          <p:cNvPr id="19" name="Rectangle 33"/>
          <p:cNvSpPr>
            <a:spLocks noChangeArrowheads="1"/>
          </p:cNvSpPr>
          <p:nvPr/>
        </p:nvSpPr>
        <p:spPr bwMode="auto">
          <a:xfrm>
            <a:off x="22040006" y="3359150"/>
            <a:ext cx="10189028" cy="17087850"/>
          </a:xfrm>
          <a:prstGeom prst="rect">
            <a:avLst/>
          </a:prstGeom>
          <a:solidFill>
            <a:schemeClr val="bg1"/>
          </a:solidFill>
          <a:ln w="9525">
            <a:solidFill>
              <a:schemeClr val="tx2"/>
            </a:solidFill>
            <a:miter lim="800000"/>
            <a:headEnd/>
            <a:tailEnd/>
          </a:ln>
          <a:effectLst/>
        </p:spPr>
        <p:txBody>
          <a:bodyPr wrap="none" lIns="65304" tIns="32651" rIns="65304" bIns="32651" anchor="ctr"/>
          <a:lstStyle/>
          <a:p>
            <a:pPr>
              <a:defRPr/>
            </a:pPr>
            <a:endParaRPr lang="en-US" dirty="0"/>
          </a:p>
        </p:txBody>
      </p:sp>
      <p:grpSp>
        <p:nvGrpSpPr>
          <p:cNvPr id="60" name="Group 59"/>
          <p:cNvGrpSpPr/>
          <p:nvPr/>
        </p:nvGrpSpPr>
        <p:grpSpPr>
          <a:xfrm>
            <a:off x="-7475301" y="20090599"/>
            <a:ext cx="6982115" cy="710237"/>
            <a:chOff x="44242388" y="28054064"/>
            <a:chExt cx="9771398" cy="1111671"/>
          </a:xfrm>
        </p:grpSpPr>
        <p:sp>
          <p:nvSpPr>
            <p:cNvPr id="61" name="Rounded Rectangle 60"/>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7" descr="http://t2.gstatic.com/images?q=tbn:ANd9GcR4APHC6TT9w54M2zn_pvCiBxUNcspYPoVxirLRphBoJabfSvu7zw">
              <a:hlinkClick r:id="rId3"/>
            </p:cNvPr>
            <p:cNvPicPr>
              <a:picLocks noChangeAspect="1" noChangeArrowheads="1"/>
            </p:cNvPicPr>
            <p:nvPr userDrawn="1"/>
          </p:nvPicPr>
          <p:blipFill>
            <a:blip r:embed="rId4" cstate="print"/>
            <a:srcRect/>
            <a:stretch>
              <a:fillRect/>
            </a:stretch>
          </p:blipFill>
          <p:spPr bwMode="auto">
            <a:xfrm>
              <a:off x="44370833" y="28172249"/>
              <a:ext cx="914400" cy="914398"/>
            </a:xfrm>
            <a:prstGeom prst="rect">
              <a:avLst/>
            </a:prstGeom>
            <a:noFill/>
          </p:spPr>
        </p:pic>
        <p:sp>
          <p:nvSpPr>
            <p:cNvPr id="63" name="TextBox 62"/>
            <p:cNvSpPr txBox="1"/>
            <p:nvPr userDrawn="1"/>
          </p:nvSpPr>
          <p:spPr>
            <a:xfrm>
              <a:off x="45342600" y="28154090"/>
              <a:ext cx="8671186" cy="1011645"/>
            </a:xfrm>
            <a:prstGeom prst="rect">
              <a:avLst/>
            </a:prstGeom>
            <a:noFill/>
          </p:spPr>
          <p:txBody>
            <a:bodyPr wrap="square" rtlCol="0">
              <a:spAutoFit/>
            </a:bodyPr>
            <a:lstStyle/>
            <a:p>
              <a:r>
                <a:rPr lang="en-US" sz="1800" dirty="0" smtClean="0">
                  <a:solidFill>
                    <a:schemeClr val="tx2"/>
                  </a:solidFill>
                  <a:latin typeface="Trebuchet MS" pitchFamily="34" charset="0"/>
                </a:rPr>
                <a:t>Student</a:t>
              </a:r>
              <a:r>
                <a:rPr lang="en-US" sz="1800" baseline="0" dirty="0" smtClean="0">
                  <a:solidFill>
                    <a:schemeClr val="tx2"/>
                  </a:solidFill>
                  <a:latin typeface="Trebuchet MS" pitchFamily="34" charset="0"/>
                </a:rPr>
                <a:t> discounts are available on our </a:t>
              </a:r>
              <a:r>
                <a:rPr lang="en-US" sz="1800" baseline="0" dirty="0" err="1" smtClean="0">
                  <a:solidFill>
                    <a:schemeClr val="tx2"/>
                  </a:solidFill>
                  <a:latin typeface="Trebuchet MS" pitchFamily="34" charset="0"/>
                </a:rPr>
                <a:t>Facebook</a:t>
              </a:r>
              <a:r>
                <a:rPr lang="en-US" sz="1800" baseline="0" dirty="0" smtClean="0">
                  <a:solidFill>
                    <a:schemeClr val="tx2"/>
                  </a:solidFill>
                  <a:latin typeface="Trebuchet MS" pitchFamily="34" charset="0"/>
                </a:rPr>
                <a:t> page. </a:t>
              </a:r>
            </a:p>
            <a:p>
              <a:r>
                <a:rPr lang="en-US" sz="1800" baseline="0" dirty="0" smtClean="0">
                  <a:solidFill>
                    <a:schemeClr val="tx2"/>
                  </a:solidFill>
                  <a:latin typeface="Trebuchet MS" pitchFamily="34" charset="0"/>
                </a:rPr>
                <a:t>Go to </a:t>
              </a:r>
              <a:r>
                <a:rPr lang="en-US" sz="1800" u="sng" baseline="0" dirty="0" smtClean="0">
                  <a:solidFill>
                    <a:schemeClr val="tx2"/>
                  </a:solidFill>
                  <a:latin typeface="Trebuchet MS" pitchFamily="34" charset="0"/>
                </a:rPr>
                <a:t>PosterPresentations.com</a:t>
              </a:r>
              <a:r>
                <a:rPr lang="en-US" sz="1800" baseline="0" dirty="0" smtClean="0">
                  <a:solidFill>
                    <a:schemeClr val="tx2"/>
                  </a:solidFill>
                  <a:latin typeface="Trebuchet MS" pitchFamily="34" charset="0"/>
                </a:rPr>
                <a:t> and click on the FB icon.</a:t>
              </a:r>
              <a:endParaRPr lang="en-US" sz="1800" dirty="0">
                <a:solidFill>
                  <a:schemeClr val="tx2"/>
                </a:solidFill>
                <a:latin typeface="Trebuchet MS" pitchFamily="34" charset="0"/>
              </a:endParaRPr>
            </a:p>
          </p:txBody>
        </p:sp>
      </p:grpSp>
      <p:sp>
        <p:nvSpPr>
          <p:cNvPr id="71" name="Rectangle 70"/>
          <p:cNvSpPr/>
          <p:nvPr/>
        </p:nvSpPr>
        <p:spPr>
          <a:xfrm>
            <a:off x="33166598" y="0"/>
            <a:ext cx="7537847" cy="21031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30607" tIns="261212" rIns="130607" bIns="130607" rtlCol="0" anchor="t" anchorCtr="0"/>
          <a:lstStyle/>
          <a:p>
            <a:pPr algn="ctr"/>
            <a:r>
              <a:rPr lang="en-US" sz="3100" b="1" dirty="0" smtClean="0">
                <a:solidFill>
                  <a:schemeClr val="bg1"/>
                </a:solidFill>
                <a:latin typeface="Trebuchet MS" pitchFamily="34" charset="0"/>
              </a:rPr>
              <a:t>QUICK</a:t>
            </a:r>
            <a:r>
              <a:rPr lang="en-US" sz="3100" b="1" baseline="0" dirty="0" smtClean="0">
                <a:solidFill>
                  <a:schemeClr val="bg1"/>
                </a:solidFill>
                <a:latin typeface="Trebuchet MS" pitchFamily="34" charset="0"/>
              </a:rPr>
              <a:t> TIPS</a:t>
            </a:r>
            <a:endParaRPr lang="en-US" sz="3100" b="1" dirty="0" smtClean="0">
              <a:solidFill>
                <a:schemeClr val="bg1"/>
              </a:solidFill>
              <a:latin typeface="Trebuchet MS" pitchFamily="34" charset="0"/>
            </a:endParaRPr>
          </a:p>
          <a:p>
            <a:pPr algn="ctr"/>
            <a:r>
              <a:rPr lang="en-US" sz="2900" b="1" dirty="0" smtClean="0">
                <a:solidFill>
                  <a:srgbClr val="FFFF00"/>
                </a:solidFill>
                <a:latin typeface="Trebuchet MS" pitchFamily="34" charset="0"/>
              </a:rPr>
              <a:t>(--THIS SECTION DOES NOT PRINT--)</a:t>
            </a:r>
            <a:endParaRPr lang="en-US" sz="800" b="1" dirty="0" smtClean="0">
              <a:latin typeface="Trebuchet MS" pitchFamily="34" charset="0"/>
            </a:endParaRPr>
          </a:p>
          <a:p>
            <a:pPr defTabSz="3134780"/>
            <a:r>
              <a:rPr lang="en-US" sz="2300" dirty="0" smtClean="0">
                <a:latin typeface="Trebuchet MS" pitchFamily="34" charset="0"/>
              </a:rPr>
              <a:t>This PowerPoint</a:t>
            </a:r>
            <a:r>
              <a:rPr lang="en-US" sz="2300" baseline="0" dirty="0" smtClean="0">
                <a:latin typeface="Trebuchet MS" pitchFamily="34" charset="0"/>
              </a:rPr>
              <a:t> template requires basic PowerPoint (version 2007 or newer) skills. Below is a list of commonly asked questions specific to this template. </a:t>
            </a:r>
            <a:br>
              <a:rPr lang="en-US" sz="2300" baseline="0" dirty="0" smtClean="0">
                <a:latin typeface="Trebuchet MS" pitchFamily="34" charset="0"/>
              </a:rPr>
            </a:br>
            <a:r>
              <a:rPr lang="en-US" sz="2300" baseline="0" dirty="0" smtClean="0">
                <a:latin typeface="Trebuchet MS" pitchFamily="34" charset="0"/>
              </a:rPr>
              <a:t>If you are using an older version of PowerPoint some template features may not work properly.</a:t>
            </a:r>
            <a:endParaRPr lang="en-US" sz="2900" b="1" dirty="0" smtClean="0">
              <a:solidFill>
                <a:srgbClr val="FFFF00"/>
              </a:solidFill>
              <a:latin typeface="Trebuchet MS" pitchFamily="34" charset="0"/>
            </a:endParaRPr>
          </a:p>
          <a:p>
            <a:pPr algn="ctr"/>
            <a:endParaRPr lang="en-US" sz="1000" b="1" dirty="0" smtClean="0">
              <a:solidFill>
                <a:schemeClr val="bg1"/>
              </a:solidFill>
              <a:latin typeface="Trebuchet MS" pitchFamily="34" charset="0"/>
            </a:endParaRPr>
          </a:p>
          <a:p>
            <a:pPr algn="ctr"/>
            <a:r>
              <a:rPr lang="en-US" sz="3100" b="1" dirty="0" smtClean="0">
                <a:solidFill>
                  <a:schemeClr val="bg1"/>
                </a:solidFill>
                <a:latin typeface="Trebuchet MS" pitchFamily="34" charset="0"/>
              </a:rPr>
              <a:t>Using the template</a:t>
            </a:r>
            <a:endParaRPr lang="en-US" sz="3100" b="1" baseline="0" dirty="0" smtClean="0">
              <a:solidFill>
                <a:schemeClr val="bg1"/>
              </a:solidFill>
              <a:latin typeface="Trebuchet MS" pitchFamily="34" charset="0"/>
            </a:endParaRPr>
          </a:p>
          <a:p>
            <a:pPr algn="ctr"/>
            <a:endParaRPr lang="en-US" sz="2000" b="1" dirty="0" smtClean="0">
              <a:solidFill>
                <a:srgbClr val="FFFF00"/>
              </a:solidFill>
              <a:latin typeface="Trebuchet MS" pitchFamily="34" charset="0"/>
            </a:endParaRPr>
          </a:p>
          <a:p>
            <a:pPr marL="0" marR="0" indent="0" algn="l" defTabSz="3134780" rtl="0" eaLnBrk="1" fontAlgn="auto" latinLnBrk="0" hangingPunct="1">
              <a:lnSpc>
                <a:spcPct val="100000"/>
              </a:lnSpc>
              <a:spcBef>
                <a:spcPts val="0"/>
              </a:spcBef>
              <a:spcAft>
                <a:spcPts val="0"/>
              </a:spcAft>
              <a:buClrTx/>
              <a:buSzTx/>
              <a:buFontTx/>
              <a:buNone/>
              <a:tabLst/>
              <a:defRPr/>
            </a:pPr>
            <a:r>
              <a:rPr lang="en-US" sz="2300" b="1" dirty="0" smtClean="0">
                <a:solidFill>
                  <a:srgbClr val="FFFF00"/>
                </a:solidFill>
                <a:latin typeface="Trebuchet MS" pitchFamily="34" charset="0"/>
              </a:rPr>
              <a:t>Verifying the quality of your graphics</a:t>
            </a:r>
          </a:p>
          <a:p>
            <a:pPr defTabSz="3134780"/>
            <a:r>
              <a:rPr lang="en-US" sz="2300" dirty="0" smtClean="0">
                <a:latin typeface="Trebuchet MS" pitchFamily="34" charset="0"/>
              </a:rPr>
              <a:t>Go to the </a:t>
            </a:r>
            <a:r>
              <a:rPr lang="en-US" sz="2300" baseline="0" dirty="0" smtClean="0">
                <a:latin typeface="Trebuchet MS" pitchFamily="34" charset="0"/>
              </a:rPr>
              <a:t>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and photos before you submit your poster for printing.</a:t>
            </a:r>
            <a:br>
              <a:rPr lang="en-US" sz="2300" baseline="0" dirty="0" smtClean="0">
                <a:latin typeface="Trebuchet MS" pitchFamily="34" charset="0"/>
              </a:rPr>
            </a:br>
            <a:endParaRPr lang="en-US" sz="2300" baseline="0" dirty="0" smtClean="0">
              <a:latin typeface="Trebuchet MS" pitchFamily="34" charset="0"/>
            </a:endParaRPr>
          </a:p>
          <a:p>
            <a:pPr defTabSz="3134780"/>
            <a:r>
              <a:rPr lang="en-US" sz="2300" b="1" dirty="0" smtClean="0">
                <a:solidFill>
                  <a:srgbClr val="FFFF00"/>
                </a:solidFill>
                <a:latin typeface="Trebuchet MS" pitchFamily="34" charset="0"/>
              </a:rPr>
              <a:t>Using the placeholders</a:t>
            </a:r>
          </a:p>
          <a:p>
            <a:pPr defTabSz="3134780"/>
            <a:r>
              <a:rPr lang="en-US" sz="2300" baseline="0" dirty="0" smtClean="0">
                <a:latin typeface="Trebuchet MS" pitchFamily="34" charset="0"/>
              </a:rPr>
              <a:t>To add text to this template click inside a placeholder and type in or paste your text. To move a placeholder, click on it </a:t>
            </a:r>
            <a:r>
              <a:rPr lang="en-US" sz="2300" u="sng" baseline="0" dirty="0" smtClean="0">
                <a:latin typeface="Trebuchet MS" pitchFamily="34" charset="0"/>
              </a:rPr>
              <a:t>once</a:t>
            </a:r>
            <a:r>
              <a:rPr lang="en-US" sz="2300" baseline="0" dirty="0" smtClean="0">
                <a:latin typeface="Trebuchet MS" pitchFamily="34" charset="0"/>
              </a:rPr>
              <a:t> (to select it), place your cursor on its frame and your cursor will change to this symbol:         Then, click </a:t>
            </a:r>
            <a:r>
              <a:rPr lang="en-US" sz="2300" u="sng" baseline="0" dirty="0" smtClean="0">
                <a:latin typeface="Trebuchet MS" pitchFamily="34" charset="0"/>
              </a:rPr>
              <a:t>once</a:t>
            </a:r>
            <a:r>
              <a:rPr lang="en-US" sz="2300" baseline="0" dirty="0" smtClean="0">
                <a:latin typeface="Trebuchet MS" pitchFamily="34" charset="0"/>
              </a:rPr>
              <a:t> and drag it to its new location where you can resize it as needed. Additional placeholders can be found on the left side of this template.</a:t>
            </a:r>
          </a:p>
          <a:p>
            <a:pPr defTabSz="3134780"/>
            <a:endParaRPr lang="en-US" sz="2300" b="1" baseline="0" dirty="0" smtClean="0">
              <a:solidFill>
                <a:srgbClr val="FFFF00"/>
              </a:solidFill>
              <a:latin typeface="Trebuchet MS" pitchFamily="34" charset="0"/>
            </a:endParaRPr>
          </a:p>
          <a:p>
            <a:pPr defTabSz="3134780"/>
            <a:r>
              <a:rPr lang="en-US" sz="2300" b="1" baseline="0" dirty="0" smtClean="0">
                <a:solidFill>
                  <a:srgbClr val="FFFF00"/>
                </a:solidFill>
                <a:latin typeface="Trebuchet MS" pitchFamily="34" charset="0"/>
              </a:rPr>
              <a:t>Modifying the layout</a:t>
            </a:r>
          </a:p>
          <a:p>
            <a:pPr defTabSz="3134780"/>
            <a:r>
              <a:rPr lang="en-US" sz="2300" dirty="0" smtClean="0">
                <a:latin typeface="Trebuchet MS" pitchFamily="34" charset="0"/>
              </a:rPr>
              <a:t>This template has four</a:t>
            </a:r>
            <a:endParaRPr lang="en-US" sz="2300" baseline="0" dirty="0" smtClean="0">
              <a:latin typeface="Trebuchet MS" pitchFamily="34" charset="0"/>
            </a:endParaRPr>
          </a:p>
          <a:p>
            <a:pPr defTabSz="3134780"/>
            <a:r>
              <a:rPr lang="en-US" sz="2300" baseline="0" dirty="0" smtClean="0">
                <a:latin typeface="Trebuchet MS" pitchFamily="34" charset="0"/>
              </a:rPr>
              <a:t>different column layouts. </a:t>
            </a:r>
          </a:p>
          <a:p>
            <a:pPr defTabSz="3134780"/>
            <a:r>
              <a:rPr lang="en-US" sz="2300" u="sng" baseline="0" dirty="0" smtClean="0">
                <a:latin typeface="Trebuchet MS" pitchFamily="34" charset="0"/>
              </a:rPr>
              <a:t>Right-click</a:t>
            </a:r>
            <a:r>
              <a:rPr lang="en-US" sz="2300" baseline="0" dirty="0" smtClean="0">
                <a:latin typeface="Trebuchet MS" pitchFamily="34" charset="0"/>
              </a:rPr>
              <a:t> your mouse</a:t>
            </a:r>
          </a:p>
          <a:p>
            <a:pPr defTabSz="3134780"/>
            <a:r>
              <a:rPr lang="en-US" sz="2300" baseline="0" dirty="0" smtClean="0">
                <a:latin typeface="Trebuchet MS" pitchFamily="34" charset="0"/>
              </a:rPr>
              <a:t>on the background and </a:t>
            </a:r>
          </a:p>
          <a:p>
            <a:pPr defTabSz="3134780"/>
            <a:r>
              <a:rPr lang="en-US" sz="2300" baseline="0" dirty="0" smtClean="0">
                <a:latin typeface="Trebuchet MS" pitchFamily="34" charset="0"/>
              </a:rPr>
              <a:t>click on “Layout” to see </a:t>
            </a:r>
          </a:p>
          <a:p>
            <a:pPr defTabSz="3134780"/>
            <a:r>
              <a:rPr lang="en-US" sz="2300" baseline="0" dirty="0" smtClean="0">
                <a:latin typeface="Trebuchet MS" pitchFamily="34" charset="0"/>
              </a:rPr>
              <a:t>the layout options.  The columns in the provided layouts are fixed and cannot be moved but advanced users can modify any layout by going to VIEW and then SLIDE MASTER.</a:t>
            </a:r>
          </a:p>
          <a:p>
            <a:pPr marL="0" marR="0" indent="0" algn="l" defTabSz="3134780" rtl="0" eaLnBrk="1" fontAlgn="auto" latinLnBrk="0" hangingPunct="1">
              <a:lnSpc>
                <a:spcPct val="100000"/>
              </a:lnSpc>
              <a:spcBef>
                <a:spcPts val="0"/>
              </a:spcBef>
              <a:spcAft>
                <a:spcPts val="0"/>
              </a:spcAft>
              <a:buClrTx/>
              <a:buSzTx/>
              <a:buFontTx/>
              <a:buNone/>
              <a:tabLst/>
              <a:defRPr/>
            </a:pPr>
            <a:endParaRPr lang="en-US" sz="2300" baseline="0" dirty="0" smtClean="0">
              <a:latin typeface="Trebuchet MS" pitchFamily="34" charset="0"/>
            </a:endParaRPr>
          </a:p>
          <a:p>
            <a:pPr defTabSz="3134780"/>
            <a:r>
              <a:rPr lang="en-US" sz="2300" b="1" baseline="0" dirty="0" smtClean="0">
                <a:solidFill>
                  <a:srgbClr val="FFFF00"/>
                </a:solidFill>
                <a:latin typeface="Trebuchet MS" pitchFamily="34" charset="0"/>
              </a:rPr>
              <a:t>Importing text and graphics from external sources</a:t>
            </a:r>
          </a:p>
          <a:p>
            <a:pPr defTabSz="3134780"/>
            <a:r>
              <a:rPr lang="en-US" sz="2300" b="1" u="sng" baseline="0" dirty="0" smtClean="0">
                <a:latin typeface="Trebuchet MS" pitchFamily="34" charset="0"/>
              </a:rPr>
              <a:t>TEXT: </a:t>
            </a:r>
            <a:r>
              <a:rPr lang="en-US" sz="2300" baseline="0" dirty="0" smtClean="0">
                <a:latin typeface="Trebuchet MS" pitchFamily="34" charset="0"/>
              </a:rPr>
              <a:t>Paste or type your text into a pre-existing placeholder or drag in a new placeholder from the left side of the template. Move it anywhere as needed.</a:t>
            </a:r>
          </a:p>
          <a:p>
            <a:pPr defTabSz="3134780"/>
            <a:r>
              <a:rPr lang="en-US" sz="2300" b="1" u="sng" baseline="0" dirty="0" smtClean="0">
                <a:latin typeface="Trebuchet MS" pitchFamily="34" charset="0"/>
              </a:rPr>
              <a:t>PHOTOS: </a:t>
            </a:r>
            <a:r>
              <a:rPr lang="en-US" sz="2300" baseline="0" dirty="0" smtClean="0">
                <a:latin typeface="Trebuchet MS" pitchFamily="34" charset="0"/>
              </a:rPr>
              <a:t>Drag in a picture placeholder, size it </a:t>
            </a:r>
            <a:r>
              <a:rPr lang="en-US" sz="2300" u="sng" baseline="0" dirty="0" smtClean="0">
                <a:latin typeface="Trebuchet MS" pitchFamily="34" charset="0"/>
              </a:rPr>
              <a:t>first</a:t>
            </a:r>
            <a:r>
              <a:rPr lang="en-US" sz="2300" baseline="0" dirty="0" smtClean="0">
                <a:latin typeface="Trebuchet MS" pitchFamily="34" charset="0"/>
              </a:rPr>
              <a:t>, click in it and insert a photo from the menu.</a:t>
            </a:r>
          </a:p>
          <a:p>
            <a:pPr defTabSz="3134780"/>
            <a:r>
              <a:rPr lang="en-US" sz="2300" b="1" u="sng" baseline="0" dirty="0" smtClean="0">
                <a:latin typeface="Trebuchet MS" pitchFamily="34" charset="0"/>
              </a:rPr>
              <a:t>TABLES: </a:t>
            </a:r>
            <a:r>
              <a:rPr lang="en-US" sz="2300" baseline="0" dirty="0" smtClean="0">
                <a:latin typeface="Trebuchet MS" pitchFamily="34" charset="0"/>
              </a:rPr>
              <a:t>You can copy and paste a table from an external document onto this poster template. To adjust  the way the text fits within the cells of a table that has been pasted, </a:t>
            </a:r>
            <a:r>
              <a:rPr lang="en-US" sz="2300" u="sng" baseline="0" dirty="0" smtClean="0">
                <a:latin typeface="Trebuchet MS" pitchFamily="34" charset="0"/>
              </a:rPr>
              <a:t>right-click</a:t>
            </a:r>
            <a:r>
              <a:rPr lang="en-US" sz="2300" baseline="0" dirty="0" smtClean="0">
                <a:latin typeface="Trebuchet MS" pitchFamily="34" charset="0"/>
              </a:rPr>
              <a:t> on the table, click FORMAT SHAPE  then click on TEXT BOX and change the INTERNAL MARGIN values to 0.25</a:t>
            </a:r>
          </a:p>
          <a:p>
            <a:pPr defTabSz="3134780"/>
            <a:endParaRPr lang="en-US" sz="2300" baseline="0" dirty="0" smtClean="0">
              <a:latin typeface="Trebuchet MS" pitchFamily="34" charset="0"/>
            </a:endParaRPr>
          </a:p>
          <a:p>
            <a:pPr defTabSz="3134780"/>
            <a:r>
              <a:rPr lang="en-US" sz="2400" b="1" baseline="0" dirty="0" smtClean="0">
                <a:solidFill>
                  <a:srgbClr val="FFFF00"/>
                </a:solidFill>
                <a:latin typeface="Trebuchet MS" pitchFamily="34" charset="0"/>
              </a:rPr>
              <a:t>Modifying the color scheme</a:t>
            </a:r>
          </a:p>
          <a:p>
            <a:pPr defTabSz="3134780"/>
            <a:r>
              <a:rPr lang="en-US" sz="2400" baseline="0" dirty="0" smtClean="0">
                <a:latin typeface="Trebuchet MS" pitchFamily="34" charset="0"/>
              </a:rPr>
              <a:t>To change the color scheme of this template go to the “Design” menu and click on “Colors”. You can choose from the provide color combinations or you can create your own.</a:t>
            </a:r>
          </a:p>
          <a:p>
            <a:pPr defTabSz="3134780"/>
            <a:endParaRPr lang="en-US" sz="2300" baseline="0" dirty="0" smtClean="0">
              <a:latin typeface="Trebuchet MS" pitchFamily="34" charset="0"/>
            </a:endParaRPr>
          </a:p>
          <a:p>
            <a:pPr defTabSz="3134780"/>
            <a:endParaRPr lang="en-US" sz="2300" baseline="0" dirty="0" smtClean="0">
              <a:latin typeface="Trebuchet MS" pitchFamily="34" charset="0"/>
            </a:endParaRPr>
          </a:p>
          <a:p>
            <a:pPr defTabSz="3134780"/>
            <a:endParaRPr lang="en-US" sz="2300" dirty="0" smtClean="0">
              <a:latin typeface="Trebuchet MS" pitchFamily="34" charset="0"/>
            </a:endParaRPr>
          </a:p>
          <a:p>
            <a:pPr algn="ctr"/>
            <a:endParaRPr lang="en-US" sz="2300" b="1" dirty="0" smtClean="0">
              <a:solidFill>
                <a:schemeClr val="bg1"/>
              </a:solidFill>
              <a:latin typeface="Trebuchet MS" pitchFamily="34" charset="0"/>
            </a:endParaRPr>
          </a:p>
          <a:p>
            <a:pPr defTabSz="3134780"/>
            <a:endParaRPr lang="en-US" sz="2300" b="1" dirty="0" smtClean="0">
              <a:solidFill>
                <a:srgbClr val="FFFF00"/>
              </a:solidFill>
              <a:latin typeface="Trebuchet MS" pitchFamily="34" charset="0"/>
            </a:endParaRPr>
          </a:p>
          <a:p>
            <a:pPr algn="ctr"/>
            <a:endParaRPr lang="en-US" sz="3100" b="1" dirty="0">
              <a:latin typeface="Trebuchet MS" pitchFamily="34" charset="0"/>
            </a:endParaRPr>
          </a:p>
        </p:txBody>
      </p:sp>
      <p:pic>
        <p:nvPicPr>
          <p:cNvPr id="72" name="Picture 2"/>
          <p:cNvPicPr>
            <a:picLocks noChangeAspect="1" noChangeArrowheads="1"/>
          </p:cNvPicPr>
          <p:nvPr/>
        </p:nvPicPr>
        <p:blipFill>
          <a:blip r:embed="rId5" cstate="print"/>
          <a:srcRect/>
          <a:stretch>
            <a:fillRect/>
          </a:stretch>
        </p:blipFill>
        <p:spPr bwMode="auto">
          <a:xfrm>
            <a:off x="37223084" y="9926691"/>
            <a:ext cx="2974836" cy="1634508"/>
          </a:xfrm>
          <a:prstGeom prst="rect">
            <a:avLst/>
          </a:prstGeom>
          <a:noFill/>
          <a:ln w="9525">
            <a:noFill/>
            <a:miter lim="800000"/>
            <a:headEnd/>
            <a:tailEnd/>
          </a:ln>
          <a:effectLst/>
        </p:spPr>
      </p:pic>
      <p:pic>
        <p:nvPicPr>
          <p:cNvPr id="73" name="Picture 2"/>
          <p:cNvPicPr>
            <a:picLocks noChangeAspect="1" noChangeArrowheads="1"/>
          </p:cNvPicPr>
          <p:nvPr/>
        </p:nvPicPr>
        <p:blipFill>
          <a:blip r:embed="rId6" cstate="print"/>
          <a:srcRect/>
          <a:stretch>
            <a:fillRect/>
          </a:stretch>
        </p:blipFill>
        <p:spPr bwMode="auto">
          <a:xfrm>
            <a:off x="39840561" y="8063179"/>
            <a:ext cx="442913" cy="279929"/>
          </a:xfrm>
          <a:prstGeom prst="rect">
            <a:avLst/>
          </a:prstGeom>
          <a:noFill/>
          <a:ln w="9525">
            <a:solidFill>
              <a:schemeClr val="tx1"/>
            </a:solidFill>
            <a:miter lim="800000"/>
            <a:headEnd/>
            <a:tailEnd/>
          </a:ln>
          <a:effectLst/>
        </p:spPr>
      </p:pic>
      <p:sp>
        <p:nvSpPr>
          <p:cNvPr id="74" name="TextBox 73"/>
          <p:cNvSpPr txBox="1"/>
          <p:nvPr/>
        </p:nvSpPr>
        <p:spPr>
          <a:xfrm>
            <a:off x="33251510" y="19705887"/>
            <a:ext cx="6870215" cy="1390234"/>
          </a:xfrm>
          <a:prstGeom prst="rect">
            <a:avLst/>
          </a:prstGeom>
          <a:noFill/>
        </p:spPr>
        <p:txBody>
          <a:bodyPr wrap="square" lIns="65304" tIns="32651" rIns="65304" bIns="32651" rtlCol="0">
            <a:spAutoFit/>
          </a:bodyPr>
          <a:lstStyle/>
          <a:p>
            <a:pPr>
              <a:lnSpc>
                <a:spcPts val="2600"/>
              </a:lnSpc>
            </a:pPr>
            <a:r>
              <a:rPr lang="en-US" sz="2000" dirty="0" smtClean="0">
                <a:solidFill>
                  <a:schemeClr val="bg1"/>
                </a:solidFill>
              </a:rPr>
              <a:t>© 2011 PosterPresentations.com</a:t>
            </a:r>
            <a:br>
              <a:rPr lang="en-US" sz="2000" dirty="0" smtClean="0">
                <a:solidFill>
                  <a:schemeClr val="bg1"/>
                </a:solidFill>
              </a:rPr>
            </a:br>
            <a:r>
              <a:rPr lang="en-US" sz="2000" dirty="0" smtClean="0">
                <a:solidFill>
                  <a:schemeClr val="bg1"/>
                </a:solidFill>
              </a:rPr>
              <a:t>    </a:t>
            </a:r>
            <a:r>
              <a:rPr lang="en-US" sz="1800" dirty="0" smtClean="0">
                <a:solidFill>
                  <a:schemeClr val="bg1"/>
                </a:solidFill>
              </a:rPr>
              <a:t>2117 Fourth Street ,</a:t>
            </a:r>
            <a:r>
              <a:rPr lang="en-US" sz="1800" baseline="0" dirty="0" smtClean="0">
                <a:solidFill>
                  <a:schemeClr val="bg1"/>
                </a:solidFill>
              </a:rPr>
              <a:t> Unit C        </a:t>
            </a:r>
          </a:p>
          <a:p>
            <a:pPr>
              <a:lnSpc>
                <a:spcPts val="2600"/>
              </a:lnSpc>
            </a:pPr>
            <a:r>
              <a:rPr lang="en-US" sz="1800" baseline="0" dirty="0" smtClean="0">
                <a:solidFill>
                  <a:schemeClr val="bg1"/>
                </a:solidFill>
              </a:rPr>
              <a:t>     Berkeley CA </a:t>
            </a:r>
            <a:r>
              <a:rPr lang="en-US" sz="1600" baseline="0" dirty="0" smtClean="0">
                <a:solidFill>
                  <a:schemeClr val="bg1"/>
                </a:solidFill>
              </a:rPr>
              <a:t>94710</a:t>
            </a:r>
            <a:r>
              <a:rPr lang="en-US" sz="1800" baseline="0" dirty="0" smtClean="0">
                <a:solidFill>
                  <a:schemeClr val="bg1"/>
                </a:solidFill>
              </a:rPr>
              <a:t/>
            </a:r>
            <a:br>
              <a:rPr lang="en-US" sz="1800" baseline="0" dirty="0" smtClean="0">
                <a:solidFill>
                  <a:schemeClr val="bg1"/>
                </a:solidFill>
              </a:rPr>
            </a:br>
            <a:r>
              <a:rPr lang="en-US" sz="1800" baseline="0" dirty="0" smtClean="0">
                <a:solidFill>
                  <a:schemeClr val="bg1"/>
                </a:solidFill>
              </a:rPr>
              <a:t>    </a:t>
            </a:r>
            <a:r>
              <a:rPr lang="en-US" sz="1800" b="1" baseline="0" dirty="0" smtClean="0">
                <a:solidFill>
                  <a:srgbClr val="FFFF00"/>
                </a:solidFill>
              </a:rPr>
              <a:t>posterpresenter@gmail.com</a:t>
            </a:r>
            <a:endParaRPr lang="en-US" sz="2000" b="1" dirty="0">
              <a:solidFill>
                <a:srgbClr val="FFFF00"/>
              </a:solidFill>
            </a:endParaRPr>
          </a:p>
        </p:txBody>
      </p:sp>
      <p:cxnSp>
        <p:nvCxnSpPr>
          <p:cNvPr id="75" name="Straight Connector 74"/>
          <p:cNvCxnSpPr/>
          <p:nvPr/>
        </p:nvCxnSpPr>
        <p:spPr>
          <a:xfrm>
            <a:off x="33146945" y="19706100"/>
            <a:ext cx="7537847" cy="152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3166598" y="2890573"/>
            <a:ext cx="7537847" cy="152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3134552" rtl="0" eaLnBrk="1" latinLnBrk="0" hangingPunct="1">
        <a:spcBef>
          <a:spcPct val="0"/>
        </a:spcBef>
        <a:buNone/>
        <a:defRPr sz="6300" kern="1200">
          <a:solidFill>
            <a:schemeClr val="bg1"/>
          </a:solidFill>
          <a:latin typeface="Trebuchet MS" pitchFamily="34" charset="0"/>
          <a:ea typeface="+mj-ea"/>
          <a:cs typeface="+mj-cs"/>
        </a:defRPr>
      </a:lvl1pPr>
    </p:titleStyle>
    <p:bodyStyle>
      <a:lvl1pPr marL="1175457" indent="-1175457" algn="l" defTabSz="3134552"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6824" indent="-979547" algn="l" defTabSz="3134552"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8191" indent="-783639" algn="l" defTabSz="3134552" rtl="0" eaLnBrk="1" latinLnBrk="0" hangingPunct="1">
        <a:spcBef>
          <a:spcPct val="20000"/>
        </a:spcBef>
        <a:buFont typeface="Arial" pitchFamily="34" charset="0"/>
        <a:buChar char="•"/>
        <a:defRPr sz="8300" kern="1200">
          <a:solidFill>
            <a:schemeClr val="tx1"/>
          </a:solidFill>
          <a:latin typeface="+mn-lt"/>
          <a:ea typeface="+mn-ea"/>
          <a:cs typeface="+mn-cs"/>
        </a:defRPr>
      </a:lvl3pPr>
      <a:lvl4pPr marL="5485468"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4pPr>
      <a:lvl5pPr marL="7052744"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p:bodyStyle>
    <p:other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32918400" cy="3067050"/>
          </a:xfrm>
          <a:prstGeom prst="rect">
            <a:avLst/>
          </a:prstGeom>
          <a:solidFill>
            <a:schemeClr val="accent5">
              <a:lumMod val="75000"/>
            </a:schemeClr>
          </a:solidFill>
          <a:ln w="9525">
            <a:solidFill>
              <a:schemeClr val="tx1"/>
            </a:solidFill>
            <a:miter lim="800000"/>
            <a:headEnd/>
            <a:tailEnd/>
          </a:ln>
          <a:effectLst/>
        </p:spPr>
        <p:txBody>
          <a:bodyPr wrap="none" lIns="65304" tIns="32651" rIns="65304" bIns="32651" anchor="ctr"/>
          <a:lstStyle/>
          <a:p>
            <a:pPr>
              <a:defRPr/>
            </a:pPr>
            <a:endParaRPr lang="en-US" dirty="0"/>
          </a:p>
        </p:txBody>
      </p:sp>
      <p:sp>
        <p:nvSpPr>
          <p:cNvPr id="8" name="Rectangle 33"/>
          <p:cNvSpPr>
            <a:spLocks noChangeArrowheads="1"/>
          </p:cNvSpPr>
          <p:nvPr/>
        </p:nvSpPr>
        <p:spPr bwMode="auto">
          <a:xfrm>
            <a:off x="685800" y="3359150"/>
            <a:ext cx="7543800" cy="17087850"/>
          </a:xfrm>
          <a:prstGeom prst="rect">
            <a:avLst/>
          </a:prstGeom>
          <a:solidFill>
            <a:schemeClr val="bg1"/>
          </a:solidFill>
          <a:ln w="9525">
            <a:solidFill>
              <a:schemeClr val="tx2"/>
            </a:solidFill>
            <a:miter lim="800000"/>
            <a:headEnd/>
            <a:tailEnd/>
          </a:ln>
          <a:effectLst/>
        </p:spPr>
        <p:txBody>
          <a:bodyPr wrap="none" lIns="65304" tIns="32651" rIns="65304" bIns="32651" anchor="ctr"/>
          <a:lstStyle/>
          <a:p>
            <a:pPr>
              <a:defRPr/>
            </a:pPr>
            <a:endParaRPr lang="en-US" dirty="0"/>
          </a:p>
        </p:txBody>
      </p:sp>
      <p:sp>
        <p:nvSpPr>
          <p:cNvPr id="9" name="Rectangle 9"/>
          <p:cNvSpPr>
            <a:spLocks noChangeArrowheads="1"/>
          </p:cNvSpPr>
          <p:nvPr/>
        </p:nvSpPr>
        <p:spPr bwMode="auto">
          <a:xfrm>
            <a:off x="0" y="3070093"/>
            <a:ext cx="32918400" cy="97367"/>
          </a:xfrm>
          <a:prstGeom prst="rect">
            <a:avLst/>
          </a:prstGeom>
          <a:solidFill>
            <a:schemeClr val="accent5">
              <a:lumMod val="50000"/>
            </a:schemeClr>
          </a:solidFill>
          <a:ln w="152400">
            <a:noFill/>
            <a:miter lim="800000"/>
            <a:headEnd/>
            <a:tailEnd/>
          </a:ln>
          <a:effectLst/>
        </p:spPr>
        <p:txBody>
          <a:bodyPr wrap="none" lIns="65304" tIns="32651" rIns="65304" bIns="32651" anchor="ctr"/>
          <a:lstStyle/>
          <a:p>
            <a:pPr>
              <a:defRPr/>
            </a:pPr>
            <a:endParaRPr lang="en-US" dirty="0"/>
          </a:p>
        </p:txBody>
      </p:sp>
      <p:sp>
        <p:nvSpPr>
          <p:cNvPr id="10" name="Text Box 14"/>
          <p:cNvSpPr txBox="1">
            <a:spLocks noChangeArrowheads="1"/>
          </p:cNvSpPr>
          <p:nvPr/>
        </p:nvSpPr>
        <p:spPr bwMode="auto">
          <a:xfrm>
            <a:off x="614366" y="20593052"/>
            <a:ext cx="1885950" cy="254574"/>
          </a:xfrm>
          <a:prstGeom prst="rect">
            <a:avLst/>
          </a:prstGeom>
          <a:noFill/>
          <a:ln w="9525">
            <a:noFill/>
            <a:miter lim="800000"/>
            <a:headEnd/>
            <a:tailEnd/>
          </a:ln>
          <a:effectLst/>
        </p:spPr>
        <p:txBody>
          <a:bodyPr lIns="65180" tIns="32584" rIns="65180" bIns="32584">
            <a:spAutoFit/>
          </a:bodyPr>
          <a:lstStyle/>
          <a:p>
            <a:pPr eaLnBrk="0" hangingPunct="0">
              <a:lnSpc>
                <a:spcPct val="65000"/>
              </a:lnSpc>
              <a:spcBef>
                <a:spcPct val="50000"/>
              </a:spcBef>
              <a:defRPr/>
            </a:pPr>
            <a:r>
              <a:rPr lang="en-US" sz="400" b="1" dirty="0" smtClean="0">
                <a:solidFill>
                  <a:schemeClr val="bg1">
                    <a:lumMod val="75000"/>
                  </a:schemeClr>
                </a:solidFill>
                <a:latin typeface="Arial" charset="0"/>
              </a:rPr>
              <a:t>RESEARCH POSTER PRESENTATION </a:t>
            </a:r>
            <a:r>
              <a:rPr lang="en-US" sz="400" b="1" dirty="0">
                <a:solidFill>
                  <a:schemeClr val="bg1">
                    <a:lumMod val="75000"/>
                  </a:schemeClr>
                </a:solidFill>
                <a:latin typeface="Arial" charset="0"/>
              </a:rPr>
              <a:t>DESIGN © </a:t>
            </a:r>
            <a:r>
              <a:rPr lang="en-US" sz="400" b="1" dirty="0" smtClean="0">
                <a:solidFill>
                  <a:schemeClr val="bg1">
                    <a:lumMod val="75000"/>
                  </a:schemeClr>
                </a:solidFill>
                <a:latin typeface="Arial" charset="0"/>
              </a:rPr>
              <a:t>2011</a:t>
            </a:r>
            <a:endParaRPr lang="en-US" sz="400" b="1" dirty="0">
              <a:solidFill>
                <a:schemeClr val="bg1">
                  <a:lumMod val="75000"/>
                </a:schemeClr>
              </a:solidFill>
              <a:latin typeface="Arial" charset="0"/>
            </a:endParaRP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sp>
        <p:nvSpPr>
          <p:cNvPr id="15" name="Rectangle 35"/>
          <p:cNvSpPr>
            <a:spLocks noChangeArrowheads="1"/>
          </p:cNvSpPr>
          <p:nvPr/>
        </p:nvSpPr>
        <p:spPr bwMode="auto">
          <a:xfrm>
            <a:off x="24688800" y="3359150"/>
            <a:ext cx="7543800" cy="17087850"/>
          </a:xfrm>
          <a:prstGeom prst="rect">
            <a:avLst/>
          </a:prstGeom>
          <a:solidFill>
            <a:schemeClr val="bg1"/>
          </a:solidFill>
          <a:ln w="9525">
            <a:solidFill>
              <a:schemeClr val="tx2"/>
            </a:solidFill>
            <a:miter lim="800000"/>
            <a:headEnd/>
            <a:tailEnd/>
          </a:ln>
          <a:effectLst/>
        </p:spPr>
        <p:txBody>
          <a:bodyPr wrap="none" lIns="65304" tIns="32651" rIns="65304" bIns="32651" anchor="ctr"/>
          <a:lstStyle/>
          <a:p>
            <a:pPr>
              <a:defRPr/>
            </a:pPr>
            <a:endParaRPr lang="en-US" dirty="0"/>
          </a:p>
        </p:txBody>
      </p:sp>
      <p:sp>
        <p:nvSpPr>
          <p:cNvPr id="16" name="Rectangle 33"/>
          <p:cNvSpPr>
            <a:spLocks noChangeArrowheads="1"/>
          </p:cNvSpPr>
          <p:nvPr/>
        </p:nvSpPr>
        <p:spPr bwMode="auto">
          <a:xfrm>
            <a:off x="8686805" y="3359150"/>
            <a:ext cx="15543611" cy="17087850"/>
          </a:xfrm>
          <a:prstGeom prst="rect">
            <a:avLst/>
          </a:prstGeom>
          <a:solidFill>
            <a:schemeClr val="bg1"/>
          </a:solidFill>
          <a:ln w="9525">
            <a:solidFill>
              <a:schemeClr val="tx2"/>
            </a:solidFill>
            <a:miter lim="800000"/>
            <a:headEnd/>
            <a:tailEnd/>
          </a:ln>
          <a:effectLst/>
        </p:spPr>
        <p:txBody>
          <a:bodyPr wrap="none" lIns="65304" tIns="32651" rIns="65304" bIns="32651" anchor="ctr"/>
          <a:lstStyle/>
          <a:p>
            <a:pPr>
              <a:defRPr/>
            </a:pPr>
            <a:endParaRPr lang="en-US" dirty="0"/>
          </a:p>
        </p:txBody>
      </p:sp>
      <p:sp>
        <p:nvSpPr>
          <p:cNvPr id="28" name="Rectangle 27"/>
          <p:cNvSpPr/>
          <p:nvPr/>
        </p:nvSpPr>
        <p:spPr>
          <a:xfrm>
            <a:off x="-7801791" y="-12520"/>
            <a:ext cx="7537847" cy="21031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30607" tIns="261212" rIns="130607" bIns="130607" rtlCol="0" anchor="t" anchorCtr="0"/>
          <a:lstStyle/>
          <a:p>
            <a:pPr algn="ctr"/>
            <a:r>
              <a:rPr lang="en-US" sz="3100" b="1" dirty="0" smtClean="0">
                <a:solidFill>
                  <a:schemeClr val="bg1"/>
                </a:solidFill>
                <a:latin typeface="Trebuchet MS" pitchFamily="34" charset="0"/>
              </a:rPr>
              <a:t>QUICK DESIGN</a:t>
            </a:r>
            <a:r>
              <a:rPr lang="en-US" sz="3100" b="1" baseline="0" dirty="0" smtClean="0">
                <a:solidFill>
                  <a:schemeClr val="bg1"/>
                </a:solidFill>
                <a:latin typeface="Trebuchet MS" pitchFamily="34" charset="0"/>
              </a:rPr>
              <a:t> </a:t>
            </a:r>
            <a:r>
              <a:rPr lang="en-US" sz="3100" b="1" dirty="0" smtClean="0">
                <a:solidFill>
                  <a:schemeClr val="bg1"/>
                </a:solidFill>
                <a:latin typeface="Trebuchet MS" pitchFamily="34" charset="0"/>
              </a:rPr>
              <a:t>GUIDE</a:t>
            </a:r>
          </a:p>
          <a:p>
            <a:pPr algn="ctr"/>
            <a:r>
              <a:rPr lang="en-US" sz="2900" b="1" dirty="0" smtClean="0">
                <a:solidFill>
                  <a:srgbClr val="FFFF00"/>
                </a:solidFill>
                <a:latin typeface="Trebuchet MS" pitchFamily="34" charset="0"/>
              </a:rPr>
              <a:t>(--THIS SECTION DOES NOT PRINT--)</a:t>
            </a:r>
          </a:p>
          <a:p>
            <a:pPr algn="ctr"/>
            <a:endParaRPr lang="en-US" sz="2300" b="1" dirty="0" smtClean="0">
              <a:latin typeface="Trebuchet MS" pitchFamily="34" charset="0"/>
            </a:endParaRPr>
          </a:p>
          <a:p>
            <a:pPr defTabSz="3134780"/>
            <a:r>
              <a:rPr lang="en-US" sz="2300" dirty="0" smtClean="0">
                <a:latin typeface="Trebuchet MS" pitchFamily="34" charset="0"/>
              </a:rPr>
              <a:t>This PowerPoint</a:t>
            </a:r>
            <a:r>
              <a:rPr lang="en-US" sz="2300" baseline="0" dirty="0" smtClean="0">
                <a:latin typeface="Trebuchet MS" pitchFamily="34" charset="0"/>
              </a:rPr>
              <a:t> </a:t>
            </a:r>
            <a:r>
              <a:rPr lang="en-US" sz="2300" dirty="0" smtClean="0">
                <a:latin typeface="Trebuchet MS" pitchFamily="34" charset="0"/>
              </a:rPr>
              <a:t>2007 template produces</a:t>
            </a:r>
            <a:r>
              <a:rPr lang="en-US" sz="2300" baseline="0" dirty="0" smtClean="0">
                <a:latin typeface="Trebuchet MS" pitchFamily="34" charset="0"/>
              </a:rPr>
              <a:t> </a:t>
            </a:r>
            <a:r>
              <a:rPr lang="en-US" sz="2300" dirty="0" smtClean="0">
                <a:latin typeface="Trebuchet MS" pitchFamily="34" charset="0"/>
              </a:rPr>
              <a:t>a 48”x72” professional  poster. It</a:t>
            </a:r>
            <a:r>
              <a:rPr lang="en-US" sz="2300" baseline="0" dirty="0" smtClean="0">
                <a:latin typeface="Trebuchet MS" pitchFamily="34" charset="0"/>
              </a:rPr>
              <a:t> </a:t>
            </a:r>
            <a:r>
              <a:rPr lang="en-US" sz="2300" dirty="0" smtClean="0">
                <a:latin typeface="Trebuchet MS" pitchFamily="34" charset="0"/>
              </a:rPr>
              <a:t>will save you valuable time placing titles, subtitles,</a:t>
            </a:r>
            <a:r>
              <a:rPr lang="en-US" sz="2300" baseline="0" dirty="0" smtClean="0">
                <a:latin typeface="Trebuchet MS" pitchFamily="34" charset="0"/>
              </a:rPr>
              <a:t> text, and graphics</a:t>
            </a:r>
            <a:r>
              <a:rPr lang="en-US" sz="2300" dirty="0" smtClean="0">
                <a:latin typeface="Trebuchet MS" pitchFamily="34" charset="0"/>
              </a:rPr>
              <a:t>. </a:t>
            </a:r>
          </a:p>
          <a:p>
            <a:pPr defTabSz="3134780"/>
            <a:endParaRPr lang="en-US" sz="2300" dirty="0" smtClean="0">
              <a:latin typeface="Trebuchet MS" pitchFamily="34" charset="0"/>
            </a:endParaRPr>
          </a:p>
          <a:p>
            <a:pPr defTabSz="3134780"/>
            <a:r>
              <a:rPr lang="en-US" sz="2300" dirty="0" smtClean="0">
                <a:latin typeface="Trebuchet MS" pitchFamily="34" charset="0"/>
              </a:rPr>
              <a:t>Use it to create your presentation. Then send</a:t>
            </a:r>
            <a:r>
              <a:rPr lang="en-US" sz="2300" baseline="0" dirty="0" smtClean="0">
                <a:latin typeface="Trebuchet MS" pitchFamily="34" charset="0"/>
              </a:rPr>
              <a:t> it </a:t>
            </a:r>
            <a:r>
              <a:rPr lang="en-US" sz="2300" dirty="0" smtClean="0">
                <a:latin typeface="Trebuchet MS" pitchFamily="34" charset="0"/>
              </a:rPr>
              <a:t>to </a:t>
            </a:r>
            <a:r>
              <a:rPr lang="en-US" sz="2300" b="1" dirty="0" smtClean="0">
                <a:latin typeface="Trebuchet MS" pitchFamily="34" charset="0"/>
              </a:rPr>
              <a:t>PosterPresentations.com</a:t>
            </a:r>
            <a:r>
              <a:rPr lang="en-US" sz="2300" dirty="0" smtClean="0">
                <a:latin typeface="Trebuchet MS" pitchFamily="34" charset="0"/>
              </a:rPr>
              <a:t> for premium quality, same day affordable printing.</a:t>
            </a:r>
            <a:br>
              <a:rPr lang="en-US" sz="2300" dirty="0" smtClean="0">
                <a:latin typeface="Trebuchet MS" pitchFamily="34" charset="0"/>
              </a:rPr>
            </a:br>
            <a:endParaRPr lang="en-US" sz="2300" dirty="0" smtClean="0">
              <a:latin typeface="Trebuchet MS" pitchFamily="34" charset="0"/>
            </a:endParaRPr>
          </a:p>
          <a:p>
            <a:pPr defTabSz="3134780"/>
            <a:r>
              <a:rPr lang="en-US" sz="2300" dirty="0" smtClean="0">
                <a:latin typeface="Trebuchet MS" pitchFamily="34" charset="0"/>
              </a:rPr>
              <a:t>We provide a series of </a:t>
            </a:r>
            <a:r>
              <a:rPr lang="en-US" sz="2300" b="1" dirty="0" smtClean="0">
                <a:latin typeface="Trebuchet MS" pitchFamily="34" charset="0"/>
              </a:rPr>
              <a:t>online tutorials</a:t>
            </a:r>
            <a:r>
              <a:rPr lang="en-US" sz="2300" dirty="0" smtClean="0">
                <a:latin typeface="Trebuchet MS" pitchFamily="34" charset="0"/>
              </a:rPr>
              <a:t> that will guide you through the poster design process and answer your poster production questions. </a:t>
            </a:r>
          </a:p>
          <a:p>
            <a:pPr defTabSz="3134780"/>
            <a:endParaRPr lang="en-US" sz="2300" dirty="0" smtClean="0">
              <a:latin typeface="Trebuchet MS" pitchFamily="34" charset="0"/>
            </a:endParaRPr>
          </a:p>
          <a:p>
            <a:pPr defTabSz="3134780"/>
            <a:r>
              <a:rPr lang="en-US" sz="2300" dirty="0" smtClean="0">
                <a:latin typeface="Trebuchet MS" pitchFamily="34" charset="0"/>
              </a:rPr>
              <a:t>View our online</a:t>
            </a:r>
            <a:r>
              <a:rPr lang="en-US" sz="2300" baseline="0" dirty="0" smtClean="0">
                <a:latin typeface="Trebuchet MS" pitchFamily="34" charset="0"/>
              </a:rPr>
              <a:t> tutorials at:</a:t>
            </a:r>
            <a:r>
              <a:rPr lang="en-US" sz="2300" dirty="0" smtClean="0">
                <a:latin typeface="Trebuchet MS" pitchFamily="34" charset="0"/>
              </a:rPr>
              <a:t/>
            </a:r>
            <a:br>
              <a:rPr lang="en-US" sz="2300" dirty="0" smtClean="0">
                <a:latin typeface="Trebuchet MS" pitchFamily="34" charset="0"/>
              </a:rPr>
            </a:br>
            <a:r>
              <a:rPr lang="en-US" sz="2300" dirty="0" smtClean="0">
                <a:solidFill>
                  <a:srgbClr val="FFFF00"/>
                </a:solidFill>
                <a:latin typeface="Trebuchet MS" pitchFamily="34" charset="0"/>
              </a:rPr>
              <a:t> http://bit.ly/Poster_creation_help </a:t>
            </a:r>
            <a:r>
              <a:rPr lang="en-US" sz="2300" dirty="0" smtClean="0">
                <a:latin typeface="Trebuchet MS" pitchFamily="34" charset="0"/>
              </a:rPr>
              <a:t/>
            </a:r>
            <a:br>
              <a:rPr lang="en-US" sz="2300" dirty="0" smtClean="0">
                <a:latin typeface="Trebuchet MS" pitchFamily="34" charset="0"/>
              </a:rPr>
            </a:br>
            <a:r>
              <a:rPr lang="en-US" sz="2300" dirty="0" smtClean="0">
                <a:latin typeface="Trebuchet MS" pitchFamily="34" charset="0"/>
              </a:rPr>
              <a:t>(copy</a:t>
            </a:r>
            <a:r>
              <a:rPr lang="en-US" sz="2300" baseline="0" dirty="0" smtClean="0">
                <a:latin typeface="Trebuchet MS" pitchFamily="34" charset="0"/>
              </a:rPr>
              <a:t> and paste the link into your web browser).</a:t>
            </a:r>
          </a:p>
          <a:p>
            <a:pPr defTabSz="3134780"/>
            <a:endParaRPr lang="en-US" sz="2300" dirty="0" smtClean="0">
              <a:latin typeface="Trebuchet MS" pitchFamily="34" charset="0"/>
            </a:endParaRPr>
          </a:p>
          <a:p>
            <a:pPr defTabSz="3134780"/>
            <a:r>
              <a:rPr lang="en-US" sz="2300" dirty="0" smtClean="0">
                <a:latin typeface="Trebuchet MS" pitchFamily="34" charset="0"/>
              </a:rPr>
              <a:t>For assistance and to order your printed poster</a:t>
            </a:r>
            <a:r>
              <a:rPr lang="en-US" sz="2300" dirty="0" smtClean="0">
                <a:solidFill>
                  <a:schemeClr val="bg1"/>
                </a:solidFill>
                <a:latin typeface="Trebuchet MS" pitchFamily="34" charset="0"/>
              </a:rPr>
              <a:t> call </a:t>
            </a:r>
            <a:r>
              <a:rPr lang="en-US" sz="2300" b="1" dirty="0" smtClean="0">
                <a:solidFill>
                  <a:srgbClr val="FFFF00"/>
                </a:solidFill>
                <a:latin typeface="Trebuchet MS" pitchFamily="34" charset="0"/>
              </a:rPr>
              <a:t>PosterPresentations.com</a:t>
            </a:r>
            <a:r>
              <a:rPr lang="en-US" sz="2300" dirty="0" smtClean="0">
                <a:solidFill>
                  <a:srgbClr val="FFFF00"/>
                </a:solidFill>
                <a:latin typeface="Trebuchet MS" pitchFamily="34" charset="0"/>
              </a:rPr>
              <a:t> </a:t>
            </a:r>
            <a:r>
              <a:rPr lang="en-US" sz="2300" dirty="0" smtClean="0">
                <a:latin typeface="Trebuchet MS" pitchFamily="34" charset="0"/>
              </a:rPr>
              <a:t>at </a:t>
            </a:r>
            <a:r>
              <a:rPr lang="en-US" sz="2900" b="1" dirty="0" smtClean="0">
                <a:solidFill>
                  <a:srgbClr val="FFFF00"/>
                </a:solidFill>
                <a:latin typeface="Trebuchet MS" pitchFamily="34" charset="0"/>
              </a:rPr>
              <a:t>1.866.649.3004</a:t>
            </a:r>
          </a:p>
          <a:p>
            <a:pPr defTabSz="3134780"/>
            <a:endParaRPr lang="en-US" sz="2900" b="1" dirty="0" smtClean="0">
              <a:solidFill>
                <a:srgbClr val="FFFF00"/>
              </a:solidFill>
              <a:latin typeface="Trebuchet MS" pitchFamily="34" charset="0"/>
            </a:endParaRPr>
          </a:p>
          <a:p>
            <a:pPr defTabSz="3134780"/>
            <a:endParaRPr lang="en-US" sz="2900" b="1" dirty="0" smtClean="0">
              <a:solidFill>
                <a:srgbClr val="FFFF00"/>
              </a:solidFill>
              <a:latin typeface="Trebuchet MS" pitchFamily="34" charset="0"/>
            </a:endParaRPr>
          </a:p>
          <a:p>
            <a:pPr algn="ctr"/>
            <a:r>
              <a:rPr lang="en-US" sz="3100" b="1" dirty="0" smtClean="0">
                <a:solidFill>
                  <a:schemeClr val="bg1"/>
                </a:solidFill>
                <a:latin typeface="Trebuchet MS" pitchFamily="34" charset="0"/>
              </a:rPr>
              <a:t>Object Placeholders</a:t>
            </a:r>
          </a:p>
          <a:p>
            <a:pPr algn="ctr"/>
            <a:endParaRPr lang="en-US" sz="3100" b="1" dirty="0" smtClean="0">
              <a:solidFill>
                <a:schemeClr val="bg1"/>
              </a:solidFill>
              <a:latin typeface="Trebuchet MS" pitchFamily="34" charset="0"/>
            </a:endParaRPr>
          </a:p>
          <a:p>
            <a:pPr defTabSz="3134780"/>
            <a:r>
              <a:rPr lang="en-US" sz="2300" dirty="0" smtClean="0">
                <a:latin typeface="Trebuchet MS" pitchFamily="34" charset="0"/>
              </a:rPr>
              <a:t>Use the placeholders provided below to add new elements to your poster:</a:t>
            </a:r>
            <a:r>
              <a:rPr lang="en-US" sz="2300" baseline="0" dirty="0" smtClean="0">
                <a:latin typeface="Trebuchet MS" pitchFamily="34" charset="0"/>
              </a:rPr>
              <a:t> </a:t>
            </a:r>
            <a:r>
              <a:rPr lang="en-US" sz="2300" dirty="0" smtClean="0">
                <a:latin typeface="Trebuchet MS" pitchFamily="34" charset="0"/>
              </a:rPr>
              <a:t>Drag a placeholder onto the</a:t>
            </a:r>
            <a:r>
              <a:rPr lang="en-US" sz="2300" baseline="0" dirty="0" smtClean="0">
                <a:latin typeface="Trebuchet MS" pitchFamily="34" charset="0"/>
              </a:rPr>
              <a:t> poster area,</a:t>
            </a:r>
            <a:r>
              <a:rPr lang="en-US" sz="2300" dirty="0" smtClean="0">
                <a:latin typeface="Trebuchet MS" pitchFamily="34" charset="0"/>
              </a:rPr>
              <a:t> size it, and click it to edit.</a:t>
            </a:r>
          </a:p>
          <a:p>
            <a:pPr defTabSz="3134780"/>
            <a:endParaRPr lang="en-US" sz="2300" dirty="0" smtClean="0">
              <a:latin typeface="Trebuchet MS" pitchFamily="34" charset="0"/>
            </a:endParaRPr>
          </a:p>
          <a:p>
            <a:pPr defTabSz="3134780"/>
            <a:r>
              <a:rPr lang="en-US" sz="2300" b="1" dirty="0" smtClean="0">
                <a:solidFill>
                  <a:srgbClr val="FFFF00"/>
                </a:solidFill>
                <a:latin typeface="Trebuchet MS" pitchFamily="34" charset="0"/>
              </a:rPr>
              <a:t>Section Header placeholder</a:t>
            </a:r>
          </a:p>
          <a:p>
            <a:pPr defTabSz="3134780"/>
            <a:r>
              <a:rPr lang="en-US" sz="2300" dirty="0" smtClean="0">
                <a:latin typeface="Trebuchet MS" pitchFamily="34" charset="0"/>
              </a:rPr>
              <a:t>Move</a:t>
            </a:r>
            <a:r>
              <a:rPr lang="en-US" sz="2300" baseline="0" dirty="0" smtClean="0">
                <a:latin typeface="Trebuchet MS" pitchFamily="34" charset="0"/>
              </a:rPr>
              <a:t> this preformatted section header placeholder to the poster area to add another section header. Use section headers to separate topics or concepts within your presentation. </a:t>
            </a:r>
          </a:p>
          <a:p>
            <a:pPr defTabSz="3134780"/>
            <a:endParaRPr lang="en-US" sz="2300" baseline="0" dirty="0" smtClean="0">
              <a:latin typeface="Trebuchet MS" pitchFamily="34" charset="0"/>
            </a:endParaRPr>
          </a:p>
          <a:p>
            <a:pPr defTabSz="3134780"/>
            <a:endParaRPr lang="en-US" sz="2300" dirty="0" smtClean="0">
              <a:latin typeface="Trebuchet MS" pitchFamily="34" charset="0"/>
            </a:endParaRPr>
          </a:p>
          <a:p>
            <a:pPr defTabSz="3134780"/>
            <a:endParaRPr lang="en-US" sz="2300" b="1" dirty="0" smtClean="0">
              <a:solidFill>
                <a:srgbClr val="FFFF00"/>
              </a:solidFill>
              <a:latin typeface="Trebuchet MS" pitchFamily="34" charset="0"/>
            </a:endParaRPr>
          </a:p>
          <a:p>
            <a:pPr defTabSz="3134780"/>
            <a:r>
              <a:rPr lang="en-US" sz="2300" b="1" dirty="0" smtClean="0">
                <a:solidFill>
                  <a:srgbClr val="FFFF00"/>
                </a:solidFill>
                <a:latin typeface="Trebuchet MS" pitchFamily="34" charset="0"/>
              </a:rPr>
              <a:t>Text placeholder</a:t>
            </a:r>
          </a:p>
          <a:p>
            <a:pPr defTabSz="3134780"/>
            <a:r>
              <a:rPr lang="en-US" sz="2300" baseline="0" dirty="0" smtClean="0">
                <a:latin typeface="Trebuchet MS" pitchFamily="34" charset="0"/>
              </a:rPr>
              <a:t>Move this preformatted text placeholder to the poster to add a new body of text.</a:t>
            </a:r>
          </a:p>
          <a:p>
            <a:pPr defTabSz="3134780"/>
            <a:endParaRPr lang="en-US" sz="2300" baseline="0" dirty="0" smtClean="0">
              <a:latin typeface="Trebuchet MS" pitchFamily="34" charset="0"/>
            </a:endParaRPr>
          </a:p>
          <a:p>
            <a:pPr defTabSz="3134780"/>
            <a:endParaRPr lang="en-US" sz="2300" baseline="0" dirty="0" smtClean="0">
              <a:latin typeface="Trebuchet MS" pitchFamily="34" charset="0"/>
            </a:endParaRPr>
          </a:p>
          <a:p>
            <a:pPr defTabSz="3134780"/>
            <a:endParaRPr lang="en-US" sz="2300" baseline="0" dirty="0" smtClean="0">
              <a:latin typeface="Trebuchet MS" pitchFamily="34" charset="0"/>
            </a:endParaRPr>
          </a:p>
          <a:p>
            <a:pPr defTabSz="3134780"/>
            <a:endParaRPr lang="en-US" sz="2300" b="1" baseline="0" dirty="0" smtClean="0">
              <a:solidFill>
                <a:srgbClr val="FFFF00"/>
              </a:solidFill>
              <a:latin typeface="Trebuchet MS" pitchFamily="34" charset="0"/>
            </a:endParaRPr>
          </a:p>
          <a:p>
            <a:pPr defTabSz="3134780"/>
            <a:r>
              <a:rPr lang="en-US" sz="2300" b="1" baseline="0" dirty="0" smtClean="0">
                <a:solidFill>
                  <a:srgbClr val="FFFF00"/>
                </a:solidFill>
                <a:latin typeface="Trebuchet MS" pitchFamily="34" charset="0"/>
              </a:rPr>
              <a:t>Picture placeholder</a:t>
            </a:r>
          </a:p>
          <a:p>
            <a:pPr defTabSz="3134780"/>
            <a:r>
              <a:rPr lang="en-US" sz="2300" baseline="0" dirty="0" smtClean="0">
                <a:latin typeface="Trebuchet MS" pitchFamily="34" charset="0"/>
              </a:rPr>
              <a:t>Move this graphic placeholder onto your poster, size it first, and then click it to add a picture to the poster.</a:t>
            </a:r>
          </a:p>
          <a:p>
            <a:pPr defTabSz="3134780"/>
            <a:endParaRPr lang="en-US" sz="2300" baseline="0" dirty="0" smtClean="0">
              <a:latin typeface="Trebuchet MS" pitchFamily="34" charset="0"/>
            </a:endParaRPr>
          </a:p>
          <a:p>
            <a:pPr defTabSz="3134780"/>
            <a:endParaRPr lang="en-US" sz="2300" baseline="0" dirty="0" smtClean="0">
              <a:latin typeface="Trebuchet MS" pitchFamily="34" charset="0"/>
            </a:endParaRPr>
          </a:p>
          <a:p>
            <a:pPr defTabSz="3134780"/>
            <a:endParaRPr lang="en-US" sz="2300" baseline="0" dirty="0" smtClean="0">
              <a:latin typeface="Trebuchet MS" pitchFamily="34" charset="0"/>
            </a:endParaRPr>
          </a:p>
          <a:p>
            <a:pPr algn="ctr"/>
            <a:endParaRPr lang="en-US" sz="3100" b="1" dirty="0" smtClean="0">
              <a:solidFill>
                <a:schemeClr val="bg1"/>
              </a:solidFill>
              <a:latin typeface="Trebuchet MS" pitchFamily="34" charset="0"/>
            </a:endParaRPr>
          </a:p>
          <a:p>
            <a:pPr algn="ctr"/>
            <a:endParaRPr lang="en-US" sz="3100" b="1" dirty="0" smtClean="0">
              <a:solidFill>
                <a:schemeClr val="bg1"/>
              </a:solidFill>
              <a:latin typeface="Trebuchet MS" pitchFamily="34" charset="0"/>
            </a:endParaRPr>
          </a:p>
          <a:p>
            <a:pPr algn="ctr"/>
            <a:endParaRPr lang="en-US" sz="3100" b="1" dirty="0" smtClean="0">
              <a:solidFill>
                <a:schemeClr val="bg1"/>
              </a:solidFill>
              <a:latin typeface="Trebuchet MS" pitchFamily="34" charset="0"/>
            </a:endParaRPr>
          </a:p>
          <a:p>
            <a:pPr algn="ctr"/>
            <a:endParaRPr lang="en-US" sz="3100" b="1" dirty="0" smtClean="0">
              <a:solidFill>
                <a:schemeClr val="bg1"/>
              </a:solidFill>
              <a:latin typeface="Trebuchet MS" pitchFamily="34" charset="0"/>
            </a:endParaRPr>
          </a:p>
          <a:p>
            <a:pPr defTabSz="3134780"/>
            <a:endParaRPr lang="en-US" sz="2300" dirty="0" smtClean="0">
              <a:latin typeface="Trebuchet MS" pitchFamily="34" charset="0"/>
            </a:endParaRPr>
          </a:p>
          <a:p>
            <a:pPr algn="ctr"/>
            <a:endParaRPr lang="en-US" sz="2300" b="1" dirty="0" smtClean="0">
              <a:solidFill>
                <a:schemeClr val="bg1"/>
              </a:solidFill>
              <a:latin typeface="Trebuchet MS" pitchFamily="34" charset="0"/>
            </a:endParaRPr>
          </a:p>
          <a:p>
            <a:pPr defTabSz="3134780"/>
            <a:endParaRPr lang="en-US" sz="2300" b="1" dirty="0" smtClean="0">
              <a:solidFill>
                <a:srgbClr val="FFFF00"/>
              </a:solidFill>
              <a:latin typeface="Trebuchet MS" pitchFamily="34" charset="0"/>
            </a:endParaRPr>
          </a:p>
          <a:p>
            <a:pPr algn="ctr"/>
            <a:endParaRPr lang="en-US" sz="3100" b="1" dirty="0">
              <a:latin typeface="Trebuchet MS" pitchFamily="34" charset="0"/>
            </a:endParaRPr>
          </a:p>
        </p:txBody>
      </p:sp>
      <p:sp>
        <p:nvSpPr>
          <p:cNvPr id="29" name="Rectangle 28"/>
          <p:cNvSpPr/>
          <p:nvPr/>
        </p:nvSpPr>
        <p:spPr>
          <a:xfrm>
            <a:off x="-7777865" y="14695158"/>
            <a:ext cx="7513920" cy="49657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304" tIns="32651" rIns="65304" bIns="32651" rtlCol="0" anchor="ctr"/>
          <a:lstStyle/>
          <a:p>
            <a:pPr algn="ctr"/>
            <a:endParaRPr lang="en-US" dirty="0"/>
          </a:p>
        </p:txBody>
      </p:sp>
      <p:grpSp>
        <p:nvGrpSpPr>
          <p:cNvPr id="47" name="Group 46"/>
          <p:cNvGrpSpPr/>
          <p:nvPr/>
        </p:nvGrpSpPr>
        <p:grpSpPr>
          <a:xfrm>
            <a:off x="-7475301" y="20090598"/>
            <a:ext cx="6982115" cy="710244"/>
            <a:chOff x="44242388" y="28054064"/>
            <a:chExt cx="9771398" cy="1111682"/>
          </a:xfrm>
        </p:grpSpPr>
        <p:sp>
          <p:nvSpPr>
            <p:cNvPr id="48" name="Rounded Rectangle 47"/>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7" descr="http://t2.gstatic.com/images?q=tbn:ANd9GcR4APHC6TT9w54M2zn_pvCiBxUNcspYPoVxirLRphBoJabfSvu7zw">
              <a:hlinkClick r:id="rId3"/>
            </p:cNvPr>
            <p:cNvPicPr>
              <a:picLocks noChangeAspect="1" noChangeArrowheads="1"/>
            </p:cNvPicPr>
            <p:nvPr userDrawn="1"/>
          </p:nvPicPr>
          <p:blipFill>
            <a:blip r:embed="rId4" cstate="print"/>
            <a:srcRect/>
            <a:stretch>
              <a:fillRect/>
            </a:stretch>
          </p:blipFill>
          <p:spPr bwMode="auto">
            <a:xfrm>
              <a:off x="44370833" y="28172249"/>
              <a:ext cx="914400" cy="914398"/>
            </a:xfrm>
            <a:prstGeom prst="rect">
              <a:avLst/>
            </a:prstGeom>
            <a:noFill/>
          </p:spPr>
        </p:pic>
        <p:sp>
          <p:nvSpPr>
            <p:cNvPr id="50" name="TextBox 49"/>
            <p:cNvSpPr txBox="1"/>
            <p:nvPr userDrawn="1"/>
          </p:nvSpPr>
          <p:spPr>
            <a:xfrm>
              <a:off x="45342600" y="28154101"/>
              <a:ext cx="8671186" cy="1011645"/>
            </a:xfrm>
            <a:prstGeom prst="rect">
              <a:avLst/>
            </a:prstGeom>
            <a:noFill/>
          </p:spPr>
          <p:txBody>
            <a:bodyPr wrap="square" rtlCol="0">
              <a:spAutoFit/>
            </a:bodyPr>
            <a:lstStyle/>
            <a:p>
              <a:r>
                <a:rPr lang="en-US" sz="1800" dirty="0" smtClean="0">
                  <a:solidFill>
                    <a:schemeClr val="tx2"/>
                  </a:solidFill>
                  <a:latin typeface="Trebuchet MS" pitchFamily="34" charset="0"/>
                </a:rPr>
                <a:t>Student</a:t>
              </a:r>
              <a:r>
                <a:rPr lang="en-US" sz="1800" baseline="0" dirty="0" smtClean="0">
                  <a:solidFill>
                    <a:schemeClr val="tx2"/>
                  </a:solidFill>
                  <a:latin typeface="Trebuchet MS" pitchFamily="34" charset="0"/>
                </a:rPr>
                <a:t> discounts are available on our </a:t>
              </a:r>
              <a:r>
                <a:rPr lang="en-US" sz="1800" baseline="0" dirty="0" err="1" smtClean="0">
                  <a:solidFill>
                    <a:schemeClr val="tx2"/>
                  </a:solidFill>
                  <a:latin typeface="Trebuchet MS" pitchFamily="34" charset="0"/>
                </a:rPr>
                <a:t>Facebook</a:t>
              </a:r>
              <a:r>
                <a:rPr lang="en-US" sz="1800" baseline="0" dirty="0" smtClean="0">
                  <a:solidFill>
                    <a:schemeClr val="tx2"/>
                  </a:solidFill>
                  <a:latin typeface="Trebuchet MS" pitchFamily="34" charset="0"/>
                </a:rPr>
                <a:t> page. </a:t>
              </a:r>
            </a:p>
            <a:p>
              <a:r>
                <a:rPr lang="en-US" sz="1800" baseline="0" dirty="0" smtClean="0">
                  <a:solidFill>
                    <a:schemeClr val="tx2"/>
                  </a:solidFill>
                  <a:latin typeface="Trebuchet MS" pitchFamily="34" charset="0"/>
                </a:rPr>
                <a:t>Go to </a:t>
              </a:r>
              <a:r>
                <a:rPr lang="en-US" sz="1800" u="sng" baseline="0" dirty="0" smtClean="0">
                  <a:solidFill>
                    <a:schemeClr val="tx2"/>
                  </a:solidFill>
                  <a:latin typeface="Trebuchet MS" pitchFamily="34" charset="0"/>
                </a:rPr>
                <a:t>PosterPresentations.com</a:t>
              </a:r>
              <a:r>
                <a:rPr lang="en-US" sz="1800" baseline="0" dirty="0" smtClean="0">
                  <a:solidFill>
                    <a:schemeClr val="tx2"/>
                  </a:solidFill>
                  <a:latin typeface="Trebuchet MS" pitchFamily="34" charset="0"/>
                </a:rPr>
                <a:t> and click on the FB icon.</a:t>
              </a:r>
              <a:endParaRPr lang="en-US" sz="1800" dirty="0">
                <a:solidFill>
                  <a:schemeClr val="tx2"/>
                </a:solidFill>
                <a:latin typeface="Trebuchet MS" pitchFamily="34" charset="0"/>
              </a:endParaRPr>
            </a:p>
          </p:txBody>
        </p:sp>
      </p:grpSp>
      <p:cxnSp>
        <p:nvCxnSpPr>
          <p:cNvPr id="51" name="Straight Connector 50"/>
          <p:cNvCxnSpPr/>
          <p:nvPr/>
        </p:nvCxnSpPr>
        <p:spPr>
          <a:xfrm>
            <a:off x="-7801791" y="7996237"/>
            <a:ext cx="7537847" cy="152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3166598" y="0"/>
            <a:ext cx="7537847" cy="21031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30607" tIns="261212" rIns="130607" bIns="130607" rtlCol="0" anchor="t" anchorCtr="0"/>
          <a:lstStyle/>
          <a:p>
            <a:pPr algn="ctr"/>
            <a:r>
              <a:rPr lang="en-US" sz="3100" b="1" dirty="0" smtClean="0">
                <a:solidFill>
                  <a:schemeClr val="bg1"/>
                </a:solidFill>
                <a:latin typeface="Trebuchet MS" pitchFamily="34" charset="0"/>
              </a:rPr>
              <a:t>QUICK</a:t>
            </a:r>
            <a:r>
              <a:rPr lang="en-US" sz="3100" b="1" baseline="0" dirty="0" smtClean="0">
                <a:solidFill>
                  <a:schemeClr val="bg1"/>
                </a:solidFill>
                <a:latin typeface="Trebuchet MS" pitchFamily="34" charset="0"/>
              </a:rPr>
              <a:t> TIPS</a:t>
            </a:r>
            <a:endParaRPr lang="en-US" sz="3100" b="1" dirty="0" smtClean="0">
              <a:solidFill>
                <a:schemeClr val="bg1"/>
              </a:solidFill>
              <a:latin typeface="Trebuchet MS" pitchFamily="34" charset="0"/>
            </a:endParaRPr>
          </a:p>
          <a:p>
            <a:pPr algn="ctr"/>
            <a:r>
              <a:rPr lang="en-US" sz="2900" b="1" dirty="0" smtClean="0">
                <a:solidFill>
                  <a:srgbClr val="FFFF00"/>
                </a:solidFill>
                <a:latin typeface="Trebuchet MS" pitchFamily="34" charset="0"/>
              </a:rPr>
              <a:t>(--THIS SECTION DOES NOT PRINT--)</a:t>
            </a:r>
            <a:endParaRPr lang="en-US" sz="800" b="1" dirty="0" smtClean="0">
              <a:latin typeface="Trebuchet MS" pitchFamily="34" charset="0"/>
            </a:endParaRPr>
          </a:p>
          <a:p>
            <a:pPr defTabSz="3134780"/>
            <a:r>
              <a:rPr lang="en-US" sz="2300" dirty="0" smtClean="0">
                <a:latin typeface="Trebuchet MS" pitchFamily="34" charset="0"/>
              </a:rPr>
              <a:t>This PowerPoint</a:t>
            </a:r>
            <a:r>
              <a:rPr lang="en-US" sz="2300" baseline="0" dirty="0" smtClean="0">
                <a:latin typeface="Trebuchet MS" pitchFamily="34" charset="0"/>
              </a:rPr>
              <a:t> template requires basic PowerPoint (version 2007 or newer) skills. Below is a list of commonly asked questions specific to this template. </a:t>
            </a:r>
            <a:br>
              <a:rPr lang="en-US" sz="2300" baseline="0" dirty="0" smtClean="0">
                <a:latin typeface="Trebuchet MS" pitchFamily="34" charset="0"/>
              </a:rPr>
            </a:br>
            <a:r>
              <a:rPr lang="en-US" sz="2300" baseline="0" dirty="0" smtClean="0">
                <a:latin typeface="Trebuchet MS" pitchFamily="34" charset="0"/>
              </a:rPr>
              <a:t>If you are using an older version of PowerPoint some template features may not work properly.</a:t>
            </a:r>
            <a:endParaRPr lang="en-US" sz="2900" b="1" dirty="0" smtClean="0">
              <a:solidFill>
                <a:srgbClr val="FFFF00"/>
              </a:solidFill>
              <a:latin typeface="Trebuchet MS" pitchFamily="34" charset="0"/>
            </a:endParaRPr>
          </a:p>
          <a:p>
            <a:pPr algn="ctr"/>
            <a:endParaRPr lang="en-US" sz="1000" b="1" dirty="0" smtClean="0">
              <a:solidFill>
                <a:schemeClr val="bg1"/>
              </a:solidFill>
              <a:latin typeface="Trebuchet MS" pitchFamily="34" charset="0"/>
            </a:endParaRPr>
          </a:p>
          <a:p>
            <a:pPr algn="ctr"/>
            <a:r>
              <a:rPr lang="en-US" sz="3100" b="1" dirty="0" smtClean="0">
                <a:solidFill>
                  <a:schemeClr val="bg1"/>
                </a:solidFill>
                <a:latin typeface="Trebuchet MS" pitchFamily="34" charset="0"/>
              </a:rPr>
              <a:t>Using the template</a:t>
            </a:r>
            <a:endParaRPr lang="en-US" sz="3100" b="1" baseline="0" dirty="0" smtClean="0">
              <a:solidFill>
                <a:schemeClr val="bg1"/>
              </a:solidFill>
              <a:latin typeface="Trebuchet MS" pitchFamily="34" charset="0"/>
            </a:endParaRPr>
          </a:p>
          <a:p>
            <a:pPr algn="ctr"/>
            <a:endParaRPr lang="en-US" sz="2000" b="1" dirty="0" smtClean="0">
              <a:solidFill>
                <a:srgbClr val="FFFF00"/>
              </a:solidFill>
              <a:latin typeface="Trebuchet MS" pitchFamily="34" charset="0"/>
            </a:endParaRPr>
          </a:p>
          <a:p>
            <a:pPr marL="0" marR="0" indent="0" algn="l" defTabSz="3134780" rtl="0" eaLnBrk="1" fontAlgn="auto" latinLnBrk="0" hangingPunct="1">
              <a:lnSpc>
                <a:spcPct val="100000"/>
              </a:lnSpc>
              <a:spcBef>
                <a:spcPts val="0"/>
              </a:spcBef>
              <a:spcAft>
                <a:spcPts val="0"/>
              </a:spcAft>
              <a:buClrTx/>
              <a:buSzTx/>
              <a:buFontTx/>
              <a:buNone/>
              <a:tabLst/>
              <a:defRPr/>
            </a:pPr>
            <a:r>
              <a:rPr lang="en-US" sz="2300" b="1" dirty="0" smtClean="0">
                <a:solidFill>
                  <a:srgbClr val="FFFF00"/>
                </a:solidFill>
                <a:latin typeface="Trebuchet MS" pitchFamily="34" charset="0"/>
              </a:rPr>
              <a:t>Verifying the quality of your graphics</a:t>
            </a:r>
          </a:p>
          <a:p>
            <a:pPr defTabSz="3134780"/>
            <a:r>
              <a:rPr lang="en-US" sz="2300" dirty="0" smtClean="0">
                <a:latin typeface="Trebuchet MS" pitchFamily="34" charset="0"/>
              </a:rPr>
              <a:t>Go to the </a:t>
            </a:r>
            <a:r>
              <a:rPr lang="en-US" sz="2300" baseline="0" dirty="0" smtClean="0">
                <a:latin typeface="Trebuchet MS" pitchFamily="34" charset="0"/>
              </a:rPr>
              <a:t>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and photos before you submit your poster for printing.</a:t>
            </a:r>
            <a:br>
              <a:rPr lang="en-US" sz="2300" baseline="0" dirty="0" smtClean="0">
                <a:latin typeface="Trebuchet MS" pitchFamily="34" charset="0"/>
              </a:rPr>
            </a:br>
            <a:endParaRPr lang="en-US" sz="2300" baseline="0" dirty="0" smtClean="0">
              <a:latin typeface="Trebuchet MS" pitchFamily="34" charset="0"/>
            </a:endParaRPr>
          </a:p>
          <a:p>
            <a:pPr defTabSz="3134780"/>
            <a:r>
              <a:rPr lang="en-US" sz="2300" b="1" dirty="0" smtClean="0">
                <a:solidFill>
                  <a:srgbClr val="FFFF00"/>
                </a:solidFill>
                <a:latin typeface="Trebuchet MS" pitchFamily="34" charset="0"/>
              </a:rPr>
              <a:t>Using the placeholders</a:t>
            </a:r>
          </a:p>
          <a:p>
            <a:pPr defTabSz="3134780"/>
            <a:r>
              <a:rPr lang="en-US" sz="2300" baseline="0" dirty="0" smtClean="0">
                <a:latin typeface="Trebuchet MS" pitchFamily="34" charset="0"/>
              </a:rPr>
              <a:t>To add text to this template click inside a placeholder and type in or paste your text. To move a placeholder, click on it </a:t>
            </a:r>
            <a:r>
              <a:rPr lang="en-US" sz="2300" u="sng" baseline="0" dirty="0" smtClean="0">
                <a:latin typeface="Trebuchet MS" pitchFamily="34" charset="0"/>
              </a:rPr>
              <a:t>once</a:t>
            </a:r>
            <a:r>
              <a:rPr lang="en-US" sz="2300" baseline="0" dirty="0" smtClean="0">
                <a:latin typeface="Trebuchet MS" pitchFamily="34" charset="0"/>
              </a:rPr>
              <a:t> (to select it), place your cursor on its frame and your cursor will change to this symbol:         Then, click </a:t>
            </a:r>
            <a:r>
              <a:rPr lang="en-US" sz="2300" u="sng" baseline="0" dirty="0" smtClean="0">
                <a:latin typeface="Trebuchet MS" pitchFamily="34" charset="0"/>
              </a:rPr>
              <a:t>once</a:t>
            </a:r>
            <a:r>
              <a:rPr lang="en-US" sz="2300" baseline="0" dirty="0" smtClean="0">
                <a:latin typeface="Trebuchet MS" pitchFamily="34" charset="0"/>
              </a:rPr>
              <a:t> and drag it to its new location where you can resize it as needed. Additional placeholders can be found on the left side of this template.</a:t>
            </a:r>
          </a:p>
          <a:p>
            <a:pPr defTabSz="3134780"/>
            <a:endParaRPr lang="en-US" sz="2300" b="1" baseline="0" dirty="0" smtClean="0">
              <a:solidFill>
                <a:srgbClr val="FFFF00"/>
              </a:solidFill>
              <a:latin typeface="Trebuchet MS" pitchFamily="34" charset="0"/>
            </a:endParaRPr>
          </a:p>
          <a:p>
            <a:pPr defTabSz="3134780"/>
            <a:r>
              <a:rPr lang="en-US" sz="2300" b="1" baseline="0" dirty="0" smtClean="0">
                <a:solidFill>
                  <a:srgbClr val="FFFF00"/>
                </a:solidFill>
                <a:latin typeface="Trebuchet MS" pitchFamily="34" charset="0"/>
              </a:rPr>
              <a:t>Modifying the layout</a:t>
            </a:r>
          </a:p>
          <a:p>
            <a:pPr defTabSz="3134780"/>
            <a:r>
              <a:rPr lang="en-US" sz="2300" dirty="0" smtClean="0">
                <a:latin typeface="Trebuchet MS" pitchFamily="34" charset="0"/>
              </a:rPr>
              <a:t>This template has four</a:t>
            </a:r>
            <a:endParaRPr lang="en-US" sz="2300" baseline="0" dirty="0" smtClean="0">
              <a:latin typeface="Trebuchet MS" pitchFamily="34" charset="0"/>
            </a:endParaRPr>
          </a:p>
          <a:p>
            <a:pPr defTabSz="3134780"/>
            <a:r>
              <a:rPr lang="en-US" sz="2300" baseline="0" dirty="0" smtClean="0">
                <a:latin typeface="Trebuchet MS" pitchFamily="34" charset="0"/>
              </a:rPr>
              <a:t>different column layouts. </a:t>
            </a:r>
          </a:p>
          <a:p>
            <a:pPr defTabSz="3134780"/>
            <a:r>
              <a:rPr lang="en-US" sz="2300" u="sng" baseline="0" dirty="0" smtClean="0">
                <a:latin typeface="Trebuchet MS" pitchFamily="34" charset="0"/>
              </a:rPr>
              <a:t>Right-click</a:t>
            </a:r>
            <a:r>
              <a:rPr lang="en-US" sz="2300" baseline="0" dirty="0" smtClean="0">
                <a:latin typeface="Trebuchet MS" pitchFamily="34" charset="0"/>
              </a:rPr>
              <a:t> your mouse</a:t>
            </a:r>
          </a:p>
          <a:p>
            <a:pPr defTabSz="3134780"/>
            <a:r>
              <a:rPr lang="en-US" sz="2300" baseline="0" dirty="0" smtClean="0">
                <a:latin typeface="Trebuchet MS" pitchFamily="34" charset="0"/>
              </a:rPr>
              <a:t>on the background and </a:t>
            </a:r>
          </a:p>
          <a:p>
            <a:pPr defTabSz="3134780"/>
            <a:r>
              <a:rPr lang="en-US" sz="2300" baseline="0" dirty="0" smtClean="0">
                <a:latin typeface="Trebuchet MS" pitchFamily="34" charset="0"/>
              </a:rPr>
              <a:t>click on “Layout” to see </a:t>
            </a:r>
          </a:p>
          <a:p>
            <a:pPr defTabSz="3134780"/>
            <a:r>
              <a:rPr lang="en-US" sz="2300" baseline="0" dirty="0" smtClean="0">
                <a:latin typeface="Trebuchet MS" pitchFamily="34" charset="0"/>
              </a:rPr>
              <a:t>the layout options.  The columns in the provided layouts are fixed and cannot be moved but advanced users can modify any layout by going to VIEW and then SLIDE MASTER.</a:t>
            </a:r>
          </a:p>
          <a:p>
            <a:pPr marL="0" marR="0" indent="0" algn="l" defTabSz="3134780" rtl="0" eaLnBrk="1" fontAlgn="auto" latinLnBrk="0" hangingPunct="1">
              <a:lnSpc>
                <a:spcPct val="100000"/>
              </a:lnSpc>
              <a:spcBef>
                <a:spcPts val="0"/>
              </a:spcBef>
              <a:spcAft>
                <a:spcPts val="0"/>
              </a:spcAft>
              <a:buClrTx/>
              <a:buSzTx/>
              <a:buFontTx/>
              <a:buNone/>
              <a:tabLst/>
              <a:defRPr/>
            </a:pPr>
            <a:endParaRPr lang="en-US" sz="2300" baseline="0" dirty="0" smtClean="0">
              <a:latin typeface="Trebuchet MS" pitchFamily="34" charset="0"/>
            </a:endParaRPr>
          </a:p>
          <a:p>
            <a:pPr defTabSz="3134780"/>
            <a:r>
              <a:rPr lang="en-US" sz="2300" b="1" baseline="0" dirty="0" smtClean="0">
                <a:solidFill>
                  <a:srgbClr val="FFFF00"/>
                </a:solidFill>
                <a:latin typeface="Trebuchet MS" pitchFamily="34" charset="0"/>
              </a:rPr>
              <a:t>Importing text and graphics from external sources</a:t>
            </a:r>
          </a:p>
          <a:p>
            <a:pPr defTabSz="3134780"/>
            <a:r>
              <a:rPr lang="en-US" sz="2300" b="1" u="sng" baseline="0" dirty="0" smtClean="0">
                <a:latin typeface="Trebuchet MS" pitchFamily="34" charset="0"/>
              </a:rPr>
              <a:t>TEXT: </a:t>
            </a:r>
            <a:r>
              <a:rPr lang="en-US" sz="2300" baseline="0" dirty="0" smtClean="0">
                <a:latin typeface="Trebuchet MS" pitchFamily="34" charset="0"/>
              </a:rPr>
              <a:t>Paste or type your text into a pre-existing placeholder or drag in a new placeholder from the left side of the template. Move it anywhere as needed.</a:t>
            </a:r>
          </a:p>
          <a:p>
            <a:pPr defTabSz="3134780"/>
            <a:r>
              <a:rPr lang="en-US" sz="2300" b="1" u="sng" baseline="0" dirty="0" smtClean="0">
                <a:latin typeface="Trebuchet MS" pitchFamily="34" charset="0"/>
              </a:rPr>
              <a:t>PHOTOS: </a:t>
            </a:r>
            <a:r>
              <a:rPr lang="en-US" sz="2300" baseline="0" dirty="0" smtClean="0">
                <a:latin typeface="Trebuchet MS" pitchFamily="34" charset="0"/>
              </a:rPr>
              <a:t>Drag in a picture placeholder, size it </a:t>
            </a:r>
            <a:r>
              <a:rPr lang="en-US" sz="2300" u="sng" baseline="0" dirty="0" smtClean="0">
                <a:latin typeface="Trebuchet MS" pitchFamily="34" charset="0"/>
              </a:rPr>
              <a:t>first</a:t>
            </a:r>
            <a:r>
              <a:rPr lang="en-US" sz="2300" baseline="0" dirty="0" smtClean="0">
                <a:latin typeface="Trebuchet MS" pitchFamily="34" charset="0"/>
              </a:rPr>
              <a:t>, click in it and insert a photo from the menu.</a:t>
            </a:r>
          </a:p>
          <a:p>
            <a:pPr defTabSz="3134780"/>
            <a:r>
              <a:rPr lang="en-US" sz="2300" b="1" u="sng" baseline="0" dirty="0" smtClean="0">
                <a:latin typeface="Trebuchet MS" pitchFamily="34" charset="0"/>
              </a:rPr>
              <a:t>TABLES: </a:t>
            </a:r>
            <a:r>
              <a:rPr lang="en-US" sz="2300" baseline="0" dirty="0" smtClean="0">
                <a:latin typeface="Trebuchet MS" pitchFamily="34" charset="0"/>
              </a:rPr>
              <a:t>You can copy and paste a table from an external document onto this poster template. To adjust  the way the text fits within the cells of a table that has been pasted, </a:t>
            </a:r>
            <a:r>
              <a:rPr lang="en-US" sz="2300" u="sng" baseline="0" dirty="0" smtClean="0">
                <a:latin typeface="Trebuchet MS" pitchFamily="34" charset="0"/>
              </a:rPr>
              <a:t>right-click</a:t>
            </a:r>
            <a:r>
              <a:rPr lang="en-US" sz="2300" baseline="0" dirty="0" smtClean="0">
                <a:latin typeface="Trebuchet MS" pitchFamily="34" charset="0"/>
              </a:rPr>
              <a:t> on the table, click FORMAT SHAPE  then click on TEXT BOX and change the INTERNAL MARGIN values to 0.25</a:t>
            </a:r>
          </a:p>
          <a:p>
            <a:pPr defTabSz="3134780"/>
            <a:endParaRPr lang="en-US" sz="2300" baseline="0" dirty="0" smtClean="0">
              <a:latin typeface="Trebuchet MS" pitchFamily="34" charset="0"/>
            </a:endParaRPr>
          </a:p>
          <a:p>
            <a:pPr defTabSz="3134780"/>
            <a:r>
              <a:rPr lang="en-US" sz="2400" b="1" baseline="0" dirty="0" smtClean="0">
                <a:solidFill>
                  <a:srgbClr val="FFFF00"/>
                </a:solidFill>
                <a:latin typeface="Trebuchet MS" pitchFamily="34" charset="0"/>
              </a:rPr>
              <a:t>Modifying the color scheme</a:t>
            </a:r>
          </a:p>
          <a:p>
            <a:pPr defTabSz="3134780"/>
            <a:r>
              <a:rPr lang="en-US" sz="2400" baseline="0" dirty="0" smtClean="0">
                <a:latin typeface="Trebuchet MS" pitchFamily="34" charset="0"/>
              </a:rPr>
              <a:t>To change the color scheme of this template go to the “Design” menu and click on “Colors”. You can choose from the provide color combinations or you can create your own.</a:t>
            </a:r>
          </a:p>
          <a:p>
            <a:pPr defTabSz="3134780"/>
            <a:endParaRPr lang="en-US" sz="2300" baseline="0" dirty="0" smtClean="0">
              <a:latin typeface="Trebuchet MS" pitchFamily="34" charset="0"/>
            </a:endParaRPr>
          </a:p>
          <a:p>
            <a:pPr defTabSz="3134780"/>
            <a:endParaRPr lang="en-US" sz="2300" baseline="0" dirty="0" smtClean="0">
              <a:latin typeface="Trebuchet MS" pitchFamily="34" charset="0"/>
            </a:endParaRPr>
          </a:p>
          <a:p>
            <a:pPr defTabSz="3134780"/>
            <a:endParaRPr lang="en-US" sz="2300" dirty="0" smtClean="0">
              <a:latin typeface="Trebuchet MS" pitchFamily="34" charset="0"/>
            </a:endParaRPr>
          </a:p>
          <a:p>
            <a:pPr algn="ctr"/>
            <a:endParaRPr lang="en-US" sz="2300" b="1" dirty="0" smtClean="0">
              <a:solidFill>
                <a:schemeClr val="bg1"/>
              </a:solidFill>
              <a:latin typeface="Trebuchet MS" pitchFamily="34" charset="0"/>
            </a:endParaRPr>
          </a:p>
          <a:p>
            <a:pPr defTabSz="3134780"/>
            <a:endParaRPr lang="en-US" sz="2300" b="1" dirty="0" smtClean="0">
              <a:solidFill>
                <a:srgbClr val="FFFF00"/>
              </a:solidFill>
              <a:latin typeface="Trebuchet MS" pitchFamily="34" charset="0"/>
            </a:endParaRPr>
          </a:p>
          <a:p>
            <a:pPr algn="ctr"/>
            <a:endParaRPr lang="en-US" sz="3100" b="1" dirty="0">
              <a:latin typeface="Trebuchet MS" pitchFamily="34" charset="0"/>
            </a:endParaRPr>
          </a:p>
        </p:txBody>
      </p:sp>
      <p:pic>
        <p:nvPicPr>
          <p:cNvPr id="22" name="Picture 2"/>
          <p:cNvPicPr>
            <a:picLocks noChangeAspect="1" noChangeArrowheads="1"/>
          </p:cNvPicPr>
          <p:nvPr/>
        </p:nvPicPr>
        <p:blipFill>
          <a:blip r:embed="rId5" cstate="print"/>
          <a:srcRect/>
          <a:stretch>
            <a:fillRect/>
          </a:stretch>
        </p:blipFill>
        <p:spPr bwMode="auto">
          <a:xfrm>
            <a:off x="37223084" y="9926691"/>
            <a:ext cx="2974836" cy="1634508"/>
          </a:xfrm>
          <a:prstGeom prst="rect">
            <a:avLst/>
          </a:prstGeom>
          <a:noFill/>
          <a:ln w="9525">
            <a:noFill/>
            <a:miter lim="800000"/>
            <a:headEnd/>
            <a:tailEnd/>
          </a:ln>
          <a:effectLst/>
        </p:spPr>
      </p:pic>
      <p:pic>
        <p:nvPicPr>
          <p:cNvPr id="23" name="Picture 2"/>
          <p:cNvPicPr>
            <a:picLocks noChangeAspect="1" noChangeArrowheads="1"/>
          </p:cNvPicPr>
          <p:nvPr/>
        </p:nvPicPr>
        <p:blipFill>
          <a:blip r:embed="rId6" cstate="print"/>
          <a:srcRect/>
          <a:stretch>
            <a:fillRect/>
          </a:stretch>
        </p:blipFill>
        <p:spPr bwMode="auto">
          <a:xfrm>
            <a:off x="39840561" y="8063179"/>
            <a:ext cx="442913" cy="279929"/>
          </a:xfrm>
          <a:prstGeom prst="rect">
            <a:avLst/>
          </a:prstGeom>
          <a:noFill/>
          <a:ln w="9525">
            <a:solidFill>
              <a:schemeClr val="tx1"/>
            </a:solidFill>
            <a:miter lim="800000"/>
            <a:headEnd/>
            <a:tailEnd/>
          </a:ln>
          <a:effectLst/>
        </p:spPr>
      </p:pic>
      <p:sp>
        <p:nvSpPr>
          <p:cNvPr id="24" name="TextBox 23"/>
          <p:cNvSpPr txBox="1"/>
          <p:nvPr/>
        </p:nvSpPr>
        <p:spPr>
          <a:xfrm>
            <a:off x="33251510" y="19705887"/>
            <a:ext cx="6870215" cy="1390234"/>
          </a:xfrm>
          <a:prstGeom prst="rect">
            <a:avLst/>
          </a:prstGeom>
          <a:noFill/>
        </p:spPr>
        <p:txBody>
          <a:bodyPr wrap="square" lIns="65304" tIns="32651" rIns="65304" bIns="32651" rtlCol="0">
            <a:spAutoFit/>
          </a:bodyPr>
          <a:lstStyle/>
          <a:p>
            <a:pPr>
              <a:lnSpc>
                <a:spcPts val="2600"/>
              </a:lnSpc>
            </a:pPr>
            <a:r>
              <a:rPr lang="en-US" sz="2000" dirty="0" smtClean="0">
                <a:solidFill>
                  <a:schemeClr val="bg1"/>
                </a:solidFill>
              </a:rPr>
              <a:t>© 2011 PosterPresentations.com</a:t>
            </a:r>
            <a:br>
              <a:rPr lang="en-US" sz="2000" dirty="0" smtClean="0">
                <a:solidFill>
                  <a:schemeClr val="bg1"/>
                </a:solidFill>
              </a:rPr>
            </a:br>
            <a:r>
              <a:rPr lang="en-US" sz="2000" dirty="0" smtClean="0">
                <a:solidFill>
                  <a:schemeClr val="bg1"/>
                </a:solidFill>
              </a:rPr>
              <a:t>    </a:t>
            </a:r>
            <a:r>
              <a:rPr lang="en-US" sz="1800" dirty="0" smtClean="0">
                <a:solidFill>
                  <a:schemeClr val="bg1"/>
                </a:solidFill>
              </a:rPr>
              <a:t>2117 Fourth Street ,</a:t>
            </a:r>
            <a:r>
              <a:rPr lang="en-US" sz="1800" baseline="0" dirty="0" smtClean="0">
                <a:solidFill>
                  <a:schemeClr val="bg1"/>
                </a:solidFill>
              </a:rPr>
              <a:t> Unit C        </a:t>
            </a:r>
          </a:p>
          <a:p>
            <a:pPr>
              <a:lnSpc>
                <a:spcPts val="2600"/>
              </a:lnSpc>
            </a:pPr>
            <a:r>
              <a:rPr lang="en-US" sz="1800" baseline="0" dirty="0" smtClean="0">
                <a:solidFill>
                  <a:schemeClr val="bg1"/>
                </a:solidFill>
              </a:rPr>
              <a:t>     Berkeley CA </a:t>
            </a:r>
            <a:r>
              <a:rPr lang="en-US" sz="1600" baseline="0" dirty="0" smtClean="0">
                <a:solidFill>
                  <a:schemeClr val="bg1"/>
                </a:solidFill>
              </a:rPr>
              <a:t>94710</a:t>
            </a:r>
            <a:r>
              <a:rPr lang="en-US" sz="1800" baseline="0" dirty="0" smtClean="0">
                <a:solidFill>
                  <a:schemeClr val="bg1"/>
                </a:solidFill>
              </a:rPr>
              <a:t/>
            </a:r>
            <a:br>
              <a:rPr lang="en-US" sz="1800" baseline="0" dirty="0" smtClean="0">
                <a:solidFill>
                  <a:schemeClr val="bg1"/>
                </a:solidFill>
              </a:rPr>
            </a:br>
            <a:r>
              <a:rPr lang="en-US" sz="1800" baseline="0" dirty="0" smtClean="0">
                <a:solidFill>
                  <a:schemeClr val="bg1"/>
                </a:solidFill>
              </a:rPr>
              <a:t>    </a:t>
            </a:r>
            <a:r>
              <a:rPr lang="en-US" sz="1800" b="1" baseline="0" dirty="0" smtClean="0">
                <a:solidFill>
                  <a:srgbClr val="FFFF00"/>
                </a:solidFill>
              </a:rPr>
              <a:t>posterpresenter@gmail.com</a:t>
            </a:r>
            <a:endParaRPr lang="en-US" sz="2000" b="1" dirty="0">
              <a:solidFill>
                <a:srgbClr val="FFFF00"/>
              </a:solidFill>
            </a:endParaRPr>
          </a:p>
        </p:txBody>
      </p:sp>
      <p:cxnSp>
        <p:nvCxnSpPr>
          <p:cNvPr id="25" name="Straight Connector 24"/>
          <p:cNvCxnSpPr/>
          <p:nvPr/>
        </p:nvCxnSpPr>
        <p:spPr>
          <a:xfrm>
            <a:off x="33146945" y="19706100"/>
            <a:ext cx="7537847" cy="152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3166598" y="2890573"/>
            <a:ext cx="7537847" cy="152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3134552" rtl="0" eaLnBrk="1" latinLnBrk="0" hangingPunct="1">
        <a:spcBef>
          <a:spcPct val="0"/>
        </a:spcBef>
        <a:buNone/>
        <a:defRPr sz="6300" kern="1200">
          <a:solidFill>
            <a:schemeClr val="bg1"/>
          </a:solidFill>
          <a:latin typeface="Trebuchet MS" pitchFamily="34" charset="0"/>
          <a:ea typeface="+mj-ea"/>
          <a:cs typeface="+mj-cs"/>
        </a:defRPr>
      </a:lvl1pPr>
    </p:titleStyle>
    <p:bodyStyle>
      <a:lvl1pPr marL="1175457" indent="-1175457" algn="l" defTabSz="3134552"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6824" indent="-979547" algn="l" defTabSz="3134552"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8191" indent="-783639" algn="l" defTabSz="3134552" rtl="0" eaLnBrk="1" latinLnBrk="0" hangingPunct="1">
        <a:spcBef>
          <a:spcPct val="20000"/>
        </a:spcBef>
        <a:buFont typeface="Arial" pitchFamily="34" charset="0"/>
        <a:buChar char="•"/>
        <a:defRPr sz="8300" kern="1200">
          <a:solidFill>
            <a:schemeClr val="tx1"/>
          </a:solidFill>
          <a:latin typeface="+mn-lt"/>
          <a:ea typeface="+mn-ea"/>
          <a:cs typeface="+mn-cs"/>
        </a:defRPr>
      </a:lvl3pPr>
      <a:lvl4pPr marL="5485468"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4pPr>
      <a:lvl5pPr marL="7052744"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p:bodyStyle>
    <p:other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32918400" cy="3067050"/>
          </a:xfrm>
          <a:prstGeom prst="rect">
            <a:avLst/>
          </a:prstGeom>
          <a:solidFill>
            <a:schemeClr val="accent5">
              <a:lumMod val="75000"/>
            </a:schemeClr>
          </a:solidFill>
          <a:ln w="9525">
            <a:solidFill>
              <a:schemeClr val="tx1"/>
            </a:solidFill>
            <a:miter lim="800000"/>
            <a:headEnd/>
            <a:tailEnd/>
          </a:ln>
          <a:effectLst/>
        </p:spPr>
        <p:txBody>
          <a:bodyPr wrap="none" lIns="65304" tIns="32651" rIns="65304" bIns="32651" anchor="ctr"/>
          <a:lstStyle/>
          <a:p>
            <a:pPr>
              <a:defRPr/>
            </a:pPr>
            <a:endParaRPr lang="en-US" dirty="0"/>
          </a:p>
        </p:txBody>
      </p:sp>
      <p:sp>
        <p:nvSpPr>
          <p:cNvPr id="8" name="Rectangle 33"/>
          <p:cNvSpPr>
            <a:spLocks noChangeArrowheads="1"/>
          </p:cNvSpPr>
          <p:nvPr/>
        </p:nvSpPr>
        <p:spPr bwMode="auto">
          <a:xfrm>
            <a:off x="685805" y="3359150"/>
            <a:ext cx="31543229" cy="17087850"/>
          </a:xfrm>
          <a:prstGeom prst="rect">
            <a:avLst/>
          </a:prstGeom>
          <a:solidFill>
            <a:schemeClr val="bg1"/>
          </a:solidFill>
          <a:ln w="9525">
            <a:solidFill>
              <a:schemeClr val="tx2"/>
            </a:solidFill>
            <a:miter lim="800000"/>
            <a:headEnd/>
            <a:tailEnd/>
          </a:ln>
          <a:effectLst/>
        </p:spPr>
        <p:txBody>
          <a:bodyPr wrap="none" lIns="65304" tIns="32651" rIns="65304" bIns="32651" anchor="ctr"/>
          <a:lstStyle/>
          <a:p>
            <a:pPr>
              <a:defRPr/>
            </a:pPr>
            <a:endParaRPr lang="en-US" dirty="0"/>
          </a:p>
        </p:txBody>
      </p:sp>
      <p:sp>
        <p:nvSpPr>
          <p:cNvPr id="9" name="Rectangle 9"/>
          <p:cNvSpPr>
            <a:spLocks noChangeArrowheads="1"/>
          </p:cNvSpPr>
          <p:nvPr/>
        </p:nvSpPr>
        <p:spPr bwMode="auto">
          <a:xfrm>
            <a:off x="0" y="3070093"/>
            <a:ext cx="32918400" cy="97367"/>
          </a:xfrm>
          <a:prstGeom prst="rect">
            <a:avLst/>
          </a:prstGeom>
          <a:solidFill>
            <a:schemeClr val="accent5">
              <a:lumMod val="50000"/>
            </a:schemeClr>
          </a:solidFill>
          <a:ln w="152400">
            <a:noFill/>
            <a:miter lim="800000"/>
            <a:headEnd/>
            <a:tailEnd/>
          </a:ln>
          <a:effectLst/>
        </p:spPr>
        <p:txBody>
          <a:bodyPr wrap="none" lIns="65304" tIns="32651" rIns="65304" bIns="32651" anchor="ctr"/>
          <a:lstStyle/>
          <a:p>
            <a:pPr>
              <a:defRPr/>
            </a:pPr>
            <a:endParaRPr lang="en-US" dirty="0"/>
          </a:p>
        </p:txBody>
      </p:sp>
      <p:sp>
        <p:nvSpPr>
          <p:cNvPr id="10" name="Text Box 14"/>
          <p:cNvSpPr txBox="1">
            <a:spLocks noChangeArrowheads="1"/>
          </p:cNvSpPr>
          <p:nvPr/>
        </p:nvSpPr>
        <p:spPr bwMode="auto">
          <a:xfrm>
            <a:off x="614366" y="20593052"/>
            <a:ext cx="1885950" cy="254574"/>
          </a:xfrm>
          <a:prstGeom prst="rect">
            <a:avLst/>
          </a:prstGeom>
          <a:noFill/>
          <a:ln w="9525">
            <a:noFill/>
            <a:miter lim="800000"/>
            <a:headEnd/>
            <a:tailEnd/>
          </a:ln>
          <a:effectLst/>
        </p:spPr>
        <p:txBody>
          <a:bodyPr lIns="65180" tIns="32584" rIns="65180" bIns="32584">
            <a:spAutoFit/>
          </a:bodyPr>
          <a:lstStyle/>
          <a:p>
            <a:pPr eaLnBrk="0" hangingPunct="0">
              <a:lnSpc>
                <a:spcPct val="65000"/>
              </a:lnSpc>
              <a:spcBef>
                <a:spcPct val="50000"/>
              </a:spcBef>
              <a:defRPr/>
            </a:pPr>
            <a:r>
              <a:rPr lang="en-US" sz="400" b="1" dirty="0" smtClean="0">
                <a:solidFill>
                  <a:schemeClr val="bg1">
                    <a:lumMod val="75000"/>
                  </a:schemeClr>
                </a:solidFill>
                <a:latin typeface="Arial" charset="0"/>
              </a:rPr>
              <a:t>RESEARCH POSTER PRESENTATION </a:t>
            </a:r>
            <a:r>
              <a:rPr lang="en-US" sz="400" b="1" dirty="0">
                <a:solidFill>
                  <a:schemeClr val="bg1">
                    <a:lumMod val="75000"/>
                  </a:schemeClr>
                </a:solidFill>
                <a:latin typeface="Arial" charset="0"/>
              </a:rPr>
              <a:t>DESIGN © </a:t>
            </a:r>
            <a:r>
              <a:rPr lang="en-US" sz="400" b="1" dirty="0" smtClean="0">
                <a:solidFill>
                  <a:schemeClr val="bg1">
                    <a:lumMod val="75000"/>
                  </a:schemeClr>
                </a:solidFill>
                <a:latin typeface="Arial" charset="0"/>
              </a:rPr>
              <a:t>2011</a:t>
            </a:r>
            <a:endParaRPr lang="en-US" sz="400" b="1" dirty="0">
              <a:solidFill>
                <a:schemeClr val="bg1">
                  <a:lumMod val="75000"/>
                </a:schemeClr>
              </a:solidFill>
              <a:latin typeface="Arial" charset="0"/>
            </a:endParaRP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sp>
        <p:nvSpPr>
          <p:cNvPr id="15" name="Rectangle 35"/>
          <p:cNvSpPr>
            <a:spLocks noChangeArrowheads="1"/>
          </p:cNvSpPr>
          <p:nvPr/>
        </p:nvSpPr>
        <p:spPr bwMode="auto">
          <a:xfrm>
            <a:off x="692150" y="3359150"/>
            <a:ext cx="7543800" cy="17087850"/>
          </a:xfrm>
          <a:prstGeom prst="rect">
            <a:avLst/>
          </a:prstGeom>
          <a:solidFill>
            <a:schemeClr val="accent1">
              <a:lumMod val="20000"/>
              <a:lumOff val="80000"/>
            </a:schemeClr>
          </a:solidFill>
          <a:ln w="9525">
            <a:solidFill>
              <a:schemeClr val="tx2"/>
            </a:solidFill>
            <a:miter lim="800000"/>
            <a:headEnd/>
            <a:tailEnd/>
          </a:ln>
          <a:effectLst/>
        </p:spPr>
        <p:txBody>
          <a:bodyPr wrap="none" lIns="65304" tIns="32651" rIns="65304" bIns="32651" anchor="ctr"/>
          <a:lstStyle/>
          <a:p>
            <a:pPr>
              <a:defRPr/>
            </a:pPr>
            <a:endParaRPr lang="en-US" dirty="0"/>
          </a:p>
        </p:txBody>
      </p:sp>
      <p:sp>
        <p:nvSpPr>
          <p:cNvPr id="27" name="Rectangle 26"/>
          <p:cNvSpPr/>
          <p:nvPr/>
        </p:nvSpPr>
        <p:spPr>
          <a:xfrm>
            <a:off x="-7801791" y="-12520"/>
            <a:ext cx="7537847" cy="21031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30607" tIns="261212" rIns="130607" bIns="130607" rtlCol="0" anchor="t" anchorCtr="0"/>
          <a:lstStyle/>
          <a:p>
            <a:pPr algn="ctr"/>
            <a:r>
              <a:rPr lang="en-US" sz="3100" b="1" dirty="0" smtClean="0">
                <a:solidFill>
                  <a:schemeClr val="bg1"/>
                </a:solidFill>
                <a:latin typeface="Trebuchet MS" pitchFamily="34" charset="0"/>
              </a:rPr>
              <a:t>QUICK DESIGN</a:t>
            </a:r>
            <a:r>
              <a:rPr lang="en-US" sz="3100" b="1" baseline="0" dirty="0" smtClean="0">
                <a:solidFill>
                  <a:schemeClr val="bg1"/>
                </a:solidFill>
                <a:latin typeface="Trebuchet MS" pitchFamily="34" charset="0"/>
              </a:rPr>
              <a:t> </a:t>
            </a:r>
            <a:r>
              <a:rPr lang="en-US" sz="3100" b="1" dirty="0" smtClean="0">
                <a:solidFill>
                  <a:schemeClr val="bg1"/>
                </a:solidFill>
                <a:latin typeface="Trebuchet MS" pitchFamily="34" charset="0"/>
              </a:rPr>
              <a:t>GUIDE</a:t>
            </a:r>
          </a:p>
          <a:p>
            <a:pPr algn="ctr"/>
            <a:r>
              <a:rPr lang="en-US" sz="2900" b="1" dirty="0" smtClean="0">
                <a:solidFill>
                  <a:srgbClr val="FFFF00"/>
                </a:solidFill>
                <a:latin typeface="Trebuchet MS" pitchFamily="34" charset="0"/>
              </a:rPr>
              <a:t>(--THIS SECTION DOES NOT PRINT--)</a:t>
            </a:r>
          </a:p>
          <a:p>
            <a:pPr algn="ctr"/>
            <a:endParaRPr lang="en-US" sz="2300" b="1" dirty="0" smtClean="0">
              <a:latin typeface="Trebuchet MS" pitchFamily="34" charset="0"/>
            </a:endParaRPr>
          </a:p>
          <a:p>
            <a:pPr defTabSz="3134780"/>
            <a:r>
              <a:rPr lang="en-US" sz="2300" dirty="0" smtClean="0">
                <a:latin typeface="Trebuchet MS" pitchFamily="34" charset="0"/>
              </a:rPr>
              <a:t>This PowerPoint</a:t>
            </a:r>
            <a:r>
              <a:rPr lang="en-US" sz="2300" baseline="0" dirty="0" smtClean="0">
                <a:latin typeface="Trebuchet MS" pitchFamily="34" charset="0"/>
              </a:rPr>
              <a:t> </a:t>
            </a:r>
            <a:r>
              <a:rPr lang="en-US" sz="2300" dirty="0" smtClean="0">
                <a:latin typeface="Trebuchet MS" pitchFamily="34" charset="0"/>
              </a:rPr>
              <a:t>2007 template produces</a:t>
            </a:r>
            <a:r>
              <a:rPr lang="en-US" sz="2300" baseline="0" dirty="0" smtClean="0">
                <a:latin typeface="Trebuchet MS" pitchFamily="34" charset="0"/>
              </a:rPr>
              <a:t> </a:t>
            </a:r>
            <a:r>
              <a:rPr lang="en-US" sz="2300" dirty="0" smtClean="0">
                <a:latin typeface="Trebuchet MS" pitchFamily="34" charset="0"/>
              </a:rPr>
              <a:t>a 48”x72” professional  poster. It</a:t>
            </a:r>
            <a:r>
              <a:rPr lang="en-US" sz="2300" baseline="0" dirty="0" smtClean="0">
                <a:latin typeface="Trebuchet MS" pitchFamily="34" charset="0"/>
              </a:rPr>
              <a:t> </a:t>
            </a:r>
            <a:r>
              <a:rPr lang="en-US" sz="2300" dirty="0" smtClean="0">
                <a:latin typeface="Trebuchet MS" pitchFamily="34" charset="0"/>
              </a:rPr>
              <a:t>will save you valuable time placing titles, subtitles,</a:t>
            </a:r>
            <a:r>
              <a:rPr lang="en-US" sz="2300" baseline="0" dirty="0" smtClean="0">
                <a:latin typeface="Trebuchet MS" pitchFamily="34" charset="0"/>
              </a:rPr>
              <a:t> text, and graphics</a:t>
            </a:r>
            <a:r>
              <a:rPr lang="en-US" sz="2300" dirty="0" smtClean="0">
                <a:latin typeface="Trebuchet MS" pitchFamily="34" charset="0"/>
              </a:rPr>
              <a:t>. </a:t>
            </a:r>
          </a:p>
          <a:p>
            <a:pPr defTabSz="3134780"/>
            <a:endParaRPr lang="en-US" sz="2300" dirty="0" smtClean="0">
              <a:latin typeface="Trebuchet MS" pitchFamily="34" charset="0"/>
            </a:endParaRPr>
          </a:p>
          <a:p>
            <a:pPr defTabSz="3134780"/>
            <a:r>
              <a:rPr lang="en-US" sz="2300" dirty="0" smtClean="0">
                <a:latin typeface="Trebuchet MS" pitchFamily="34" charset="0"/>
              </a:rPr>
              <a:t>Use it to create your presentation. Then send</a:t>
            </a:r>
            <a:r>
              <a:rPr lang="en-US" sz="2300" baseline="0" dirty="0" smtClean="0">
                <a:latin typeface="Trebuchet MS" pitchFamily="34" charset="0"/>
              </a:rPr>
              <a:t> it </a:t>
            </a:r>
            <a:r>
              <a:rPr lang="en-US" sz="2300" dirty="0" smtClean="0">
                <a:latin typeface="Trebuchet MS" pitchFamily="34" charset="0"/>
              </a:rPr>
              <a:t>to </a:t>
            </a:r>
            <a:r>
              <a:rPr lang="en-US" sz="2300" b="1" dirty="0" smtClean="0">
                <a:latin typeface="Trebuchet MS" pitchFamily="34" charset="0"/>
              </a:rPr>
              <a:t>PosterPresentations.com</a:t>
            </a:r>
            <a:r>
              <a:rPr lang="en-US" sz="2300" dirty="0" smtClean="0">
                <a:latin typeface="Trebuchet MS" pitchFamily="34" charset="0"/>
              </a:rPr>
              <a:t> for premium quality, same day affordable printing.</a:t>
            </a:r>
            <a:br>
              <a:rPr lang="en-US" sz="2300" dirty="0" smtClean="0">
                <a:latin typeface="Trebuchet MS" pitchFamily="34" charset="0"/>
              </a:rPr>
            </a:br>
            <a:endParaRPr lang="en-US" sz="2300" dirty="0" smtClean="0">
              <a:latin typeface="Trebuchet MS" pitchFamily="34" charset="0"/>
            </a:endParaRPr>
          </a:p>
          <a:p>
            <a:pPr defTabSz="3134780"/>
            <a:r>
              <a:rPr lang="en-US" sz="2300" dirty="0" smtClean="0">
                <a:latin typeface="Trebuchet MS" pitchFamily="34" charset="0"/>
              </a:rPr>
              <a:t>We provide a series of </a:t>
            </a:r>
            <a:r>
              <a:rPr lang="en-US" sz="2300" b="1" dirty="0" smtClean="0">
                <a:latin typeface="Trebuchet MS" pitchFamily="34" charset="0"/>
              </a:rPr>
              <a:t>online tutorials</a:t>
            </a:r>
            <a:r>
              <a:rPr lang="en-US" sz="2300" dirty="0" smtClean="0">
                <a:latin typeface="Trebuchet MS" pitchFamily="34" charset="0"/>
              </a:rPr>
              <a:t> that will guide you through the poster design process and answer your poster production questions. </a:t>
            </a:r>
          </a:p>
          <a:p>
            <a:pPr defTabSz="3134780"/>
            <a:endParaRPr lang="en-US" sz="2300" dirty="0" smtClean="0">
              <a:latin typeface="Trebuchet MS" pitchFamily="34" charset="0"/>
            </a:endParaRPr>
          </a:p>
          <a:p>
            <a:pPr defTabSz="3134780"/>
            <a:r>
              <a:rPr lang="en-US" sz="2300" dirty="0" smtClean="0">
                <a:latin typeface="Trebuchet MS" pitchFamily="34" charset="0"/>
              </a:rPr>
              <a:t>View our online</a:t>
            </a:r>
            <a:r>
              <a:rPr lang="en-US" sz="2300" baseline="0" dirty="0" smtClean="0">
                <a:latin typeface="Trebuchet MS" pitchFamily="34" charset="0"/>
              </a:rPr>
              <a:t> tutorials at:</a:t>
            </a:r>
            <a:r>
              <a:rPr lang="en-US" sz="2300" dirty="0" smtClean="0">
                <a:latin typeface="Trebuchet MS" pitchFamily="34" charset="0"/>
              </a:rPr>
              <a:t/>
            </a:r>
            <a:br>
              <a:rPr lang="en-US" sz="2300" dirty="0" smtClean="0">
                <a:latin typeface="Trebuchet MS" pitchFamily="34" charset="0"/>
              </a:rPr>
            </a:br>
            <a:r>
              <a:rPr lang="en-US" sz="2300" dirty="0" smtClean="0">
                <a:solidFill>
                  <a:srgbClr val="FFFF00"/>
                </a:solidFill>
                <a:latin typeface="Trebuchet MS" pitchFamily="34" charset="0"/>
              </a:rPr>
              <a:t> http://bit.ly/Poster_creation_help </a:t>
            </a:r>
            <a:r>
              <a:rPr lang="en-US" sz="2300" dirty="0" smtClean="0">
                <a:latin typeface="Trebuchet MS" pitchFamily="34" charset="0"/>
              </a:rPr>
              <a:t/>
            </a:r>
            <a:br>
              <a:rPr lang="en-US" sz="2300" dirty="0" smtClean="0">
                <a:latin typeface="Trebuchet MS" pitchFamily="34" charset="0"/>
              </a:rPr>
            </a:br>
            <a:r>
              <a:rPr lang="en-US" sz="2300" dirty="0" smtClean="0">
                <a:latin typeface="Trebuchet MS" pitchFamily="34" charset="0"/>
              </a:rPr>
              <a:t>(copy</a:t>
            </a:r>
            <a:r>
              <a:rPr lang="en-US" sz="2300" baseline="0" dirty="0" smtClean="0">
                <a:latin typeface="Trebuchet MS" pitchFamily="34" charset="0"/>
              </a:rPr>
              <a:t> and paste the link into your web browser).</a:t>
            </a:r>
          </a:p>
          <a:p>
            <a:pPr defTabSz="3134780"/>
            <a:endParaRPr lang="en-US" sz="2300" dirty="0" smtClean="0">
              <a:latin typeface="Trebuchet MS" pitchFamily="34" charset="0"/>
            </a:endParaRPr>
          </a:p>
          <a:p>
            <a:pPr defTabSz="3134780"/>
            <a:r>
              <a:rPr lang="en-US" sz="2300" dirty="0" smtClean="0">
                <a:latin typeface="Trebuchet MS" pitchFamily="34" charset="0"/>
              </a:rPr>
              <a:t>For assistance and to order your printed poster</a:t>
            </a:r>
            <a:r>
              <a:rPr lang="en-US" sz="2300" dirty="0" smtClean="0">
                <a:solidFill>
                  <a:schemeClr val="bg1"/>
                </a:solidFill>
                <a:latin typeface="Trebuchet MS" pitchFamily="34" charset="0"/>
              </a:rPr>
              <a:t> call </a:t>
            </a:r>
            <a:r>
              <a:rPr lang="en-US" sz="2300" b="1" dirty="0" smtClean="0">
                <a:solidFill>
                  <a:srgbClr val="FFFF00"/>
                </a:solidFill>
                <a:latin typeface="Trebuchet MS" pitchFamily="34" charset="0"/>
              </a:rPr>
              <a:t>PosterPresentations.com</a:t>
            </a:r>
            <a:r>
              <a:rPr lang="en-US" sz="2300" dirty="0" smtClean="0">
                <a:solidFill>
                  <a:srgbClr val="FFFF00"/>
                </a:solidFill>
                <a:latin typeface="Trebuchet MS" pitchFamily="34" charset="0"/>
              </a:rPr>
              <a:t> </a:t>
            </a:r>
            <a:r>
              <a:rPr lang="en-US" sz="2300" dirty="0" smtClean="0">
                <a:latin typeface="Trebuchet MS" pitchFamily="34" charset="0"/>
              </a:rPr>
              <a:t>at </a:t>
            </a:r>
            <a:r>
              <a:rPr lang="en-US" sz="2900" b="1" dirty="0" smtClean="0">
                <a:solidFill>
                  <a:srgbClr val="FFFF00"/>
                </a:solidFill>
                <a:latin typeface="Trebuchet MS" pitchFamily="34" charset="0"/>
              </a:rPr>
              <a:t>1.866.649.3004</a:t>
            </a:r>
          </a:p>
          <a:p>
            <a:pPr defTabSz="3134780"/>
            <a:endParaRPr lang="en-US" sz="2900" b="1" dirty="0" smtClean="0">
              <a:solidFill>
                <a:srgbClr val="FFFF00"/>
              </a:solidFill>
              <a:latin typeface="Trebuchet MS" pitchFamily="34" charset="0"/>
            </a:endParaRPr>
          </a:p>
          <a:p>
            <a:pPr defTabSz="3134780"/>
            <a:endParaRPr lang="en-US" sz="2900" b="1" dirty="0" smtClean="0">
              <a:solidFill>
                <a:srgbClr val="FFFF00"/>
              </a:solidFill>
              <a:latin typeface="Trebuchet MS" pitchFamily="34" charset="0"/>
            </a:endParaRPr>
          </a:p>
          <a:p>
            <a:pPr algn="ctr"/>
            <a:r>
              <a:rPr lang="en-US" sz="3100" b="1" dirty="0" smtClean="0">
                <a:solidFill>
                  <a:schemeClr val="bg1"/>
                </a:solidFill>
                <a:latin typeface="Trebuchet MS" pitchFamily="34" charset="0"/>
              </a:rPr>
              <a:t>Object Placeholders</a:t>
            </a:r>
          </a:p>
          <a:p>
            <a:pPr algn="ctr"/>
            <a:endParaRPr lang="en-US" sz="3100" b="1" dirty="0" smtClean="0">
              <a:solidFill>
                <a:schemeClr val="bg1"/>
              </a:solidFill>
              <a:latin typeface="Trebuchet MS" pitchFamily="34" charset="0"/>
            </a:endParaRPr>
          </a:p>
          <a:p>
            <a:pPr defTabSz="3134780"/>
            <a:r>
              <a:rPr lang="en-US" sz="2300" dirty="0" smtClean="0">
                <a:latin typeface="Trebuchet MS" pitchFamily="34" charset="0"/>
              </a:rPr>
              <a:t>Use the placeholders provided below to add new elements to your poster:</a:t>
            </a:r>
            <a:r>
              <a:rPr lang="en-US" sz="2300" baseline="0" dirty="0" smtClean="0">
                <a:latin typeface="Trebuchet MS" pitchFamily="34" charset="0"/>
              </a:rPr>
              <a:t> </a:t>
            </a:r>
            <a:r>
              <a:rPr lang="en-US" sz="2300" dirty="0" smtClean="0">
                <a:latin typeface="Trebuchet MS" pitchFamily="34" charset="0"/>
              </a:rPr>
              <a:t>Drag a placeholder onto the</a:t>
            </a:r>
            <a:r>
              <a:rPr lang="en-US" sz="2300" baseline="0" dirty="0" smtClean="0">
                <a:latin typeface="Trebuchet MS" pitchFamily="34" charset="0"/>
              </a:rPr>
              <a:t> poster area,</a:t>
            </a:r>
            <a:r>
              <a:rPr lang="en-US" sz="2300" dirty="0" smtClean="0">
                <a:latin typeface="Trebuchet MS" pitchFamily="34" charset="0"/>
              </a:rPr>
              <a:t> size it, and click it to edit.</a:t>
            </a:r>
          </a:p>
          <a:p>
            <a:pPr defTabSz="3134780"/>
            <a:endParaRPr lang="en-US" sz="2300" dirty="0" smtClean="0">
              <a:latin typeface="Trebuchet MS" pitchFamily="34" charset="0"/>
            </a:endParaRPr>
          </a:p>
          <a:p>
            <a:pPr defTabSz="3134780"/>
            <a:r>
              <a:rPr lang="en-US" sz="2300" b="1" dirty="0" smtClean="0">
                <a:solidFill>
                  <a:srgbClr val="FFFF00"/>
                </a:solidFill>
                <a:latin typeface="Trebuchet MS" pitchFamily="34" charset="0"/>
              </a:rPr>
              <a:t>Section Header placeholder</a:t>
            </a:r>
          </a:p>
          <a:p>
            <a:pPr defTabSz="3134780"/>
            <a:r>
              <a:rPr lang="en-US" sz="2300" dirty="0" smtClean="0">
                <a:latin typeface="Trebuchet MS" pitchFamily="34" charset="0"/>
              </a:rPr>
              <a:t>Move</a:t>
            </a:r>
            <a:r>
              <a:rPr lang="en-US" sz="2300" baseline="0" dirty="0" smtClean="0">
                <a:latin typeface="Trebuchet MS" pitchFamily="34" charset="0"/>
              </a:rPr>
              <a:t> this preformatted section header placeholder to the poster area to add another section header. Use section headers to separate topics or concepts within your presentation. </a:t>
            </a:r>
          </a:p>
          <a:p>
            <a:pPr defTabSz="3134780"/>
            <a:endParaRPr lang="en-US" sz="2300" baseline="0" dirty="0" smtClean="0">
              <a:latin typeface="Trebuchet MS" pitchFamily="34" charset="0"/>
            </a:endParaRPr>
          </a:p>
          <a:p>
            <a:pPr defTabSz="3134780"/>
            <a:endParaRPr lang="en-US" sz="2300" dirty="0" smtClean="0">
              <a:latin typeface="Trebuchet MS" pitchFamily="34" charset="0"/>
            </a:endParaRPr>
          </a:p>
          <a:p>
            <a:pPr defTabSz="3134780"/>
            <a:endParaRPr lang="en-US" sz="2300" b="1" dirty="0" smtClean="0">
              <a:solidFill>
                <a:srgbClr val="FFFF00"/>
              </a:solidFill>
              <a:latin typeface="Trebuchet MS" pitchFamily="34" charset="0"/>
            </a:endParaRPr>
          </a:p>
          <a:p>
            <a:pPr defTabSz="3134780"/>
            <a:r>
              <a:rPr lang="en-US" sz="2300" b="1" dirty="0" smtClean="0">
                <a:solidFill>
                  <a:srgbClr val="FFFF00"/>
                </a:solidFill>
                <a:latin typeface="Trebuchet MS" pitchFamily="34" charset="0"/>
              </a:rPr>
              <a:t>Text placeholder</a:t>
            </a:r>
          </a:p>
          <a:p>
            <a:pPr defTabSz="3134780"/>
            <a:r>
              <a:rPr lang="en-US" sz="2300" baseline="0" dirty="0" smtClean="0">
                <a:latin typeface="Trebuchet MS" pitchFamily="34" charset="0"/>
              </a:rPr>
              <a:t>Move this preformatted text placeholder to the poster to add a new body of text.</a:t>
            </a:r>
          </a:p>
          <a:p>
            <a:pPr defTabSz="3134780"/>
            <a:endParaRPr lang="en-US" sz="2300" baseline="0" dirty="0" smtClean="0">
              <a:latin typeface="Trebuchet MS" pitchFamily="34" charset="0"/>
            </a:endParaRPr>
          </a:p>
          <a:p>
            <a:pPr defTabSz="3134780"/>
            <a:endParaRPr lang="en-US" sz="2300" baseline="0" dirty="0" smtClean="0">
              <a:latin typeface="Trebuchet MS" pitchFamily="34" charset="0"/>
            </a:endParaRPr>
          </a:p>
          <a:p>
            <a:pPr defTabSz="3134780"/>
            <a:endParaRPr lang="en-US" sz="2300" baseline="0" dirty="0" smtClean="0">
              <a:latin typeface="Trebuchet MS" pitchFamily="34" charset="0"/>
            </a:endParaRPr>
          </a:p>
          <a:p>
            <a:pPr defTabSz="3134780"/>
            <a:endParaRPr lang="en-US" sz="2300" b="1" baseline="0" dirty="0" smtClean="0">
              <a:solidFill>
                <a:srgbClr val="FFFF00"/>
              </a:solidFill>
              <a:latin typeface="Trebuchet MS" pitchFamily="34" charset="0"/>
            </a:endParaRPr>
          </a:p>
          <a:p>
            <a:pPr defTabSz="3134780"/>
            <a:r>
              <a:rPr lang="en-US" sz="2300" b="1" baseline="0" dirty="0" smtClean="0">
                <a:solidFill>
                  <a:srgbClr val="FFFF00"/>
                </a:solidFill>
                <a:latin typeface="Trebuchet MS" pitchFamily="34" charset="0"/>
              </a:rPr>
              <a:t>Picture placeholder</a:t>
            </a:r>
          </a:p>
          <a:p>
            <a:pPr defTabSz="3134780"/>
            <a:r>
              <a:rPr lang="en-US" sz="2300" baseline="0" dirty="0" smtClean="0">
                <a:latin typeface="Trebuchet MS" pitchFamily="34" charset="0"/>
              </a:rPr>
              <a:t>Move this graphic placeholder onto your poster, size it first, and then click it to add a picture to the poster.</a:t>
            </a:r>
          </a:p>
          <a:p>
            <a:pPr defTabSz="3134780"/>
            <a:endParaRPr lang="en-US" sz="2300" baseline="0" dirty="0" smtClean="0">
              <a:latin typeface="Trebuchet MS" pitchFamily="34" charset="0"/>
            </a:endParaRPr>
          </a:p>
          <a:p>
            <a:pPr defTabSz="3134780"/>
            <a:endParaRPr lang="en-US" sz="2300" baseline="0" dirty="0" smtClean="0">
              <a:latin typeface="Trebuchet MS" pitchFamily="34" charset="0"/>
            </a:endParaRPr>
          </a:p>
          <a:p>
            <a:pPr defTabSz="3134780"/>
            <a:endParaRPr lang="en-US" sz="2300" baseline="0" dirty="0" smtClean="0">
              <a:latin typeface="Trebuchet MS" pitchFamily="34" charset="0"/>
            </a:endParaRPr>
          </a:p>
          <a:p>
            <a:pPr algn="ctr"/>
            <a:endParaRPr lang="en-US" sz="3100" b="1" dirty="0" smtClean="0">
              <a:solidFill>
                <a:schemeClr val="bg1"/>
              </a:solidFill>
              <a:latin typeface="Trebuchet MS" pitchFamily="34" charset="0"/>
            </a:endParaRPr>
          </a:p>
          <a:p>
            <a:pPr algn="ctr"/>
            <a:endParaRPr lang="en-US" sz="3100" b="1" dirty="0" smtClean="0">
              <a:solidFill>
                <a:schemeClr val="bg1"/>
              </a:solidFill>
              <a:latin typeface="Trebuchet MS" pitchFamily="34" charset="0"/>
            </a:endParaRPr>
          </a:p>
          <a:p>
            <a:pPr algn="ctr"/>
            <a:endParaRPr lang="en-US" sz="3100" b="1" dirty="0" smtClean="0">
              <a:solidFill>
                <a:schemeClr val="bg1"/>
              </a:solidFill>
              <a:latin typeface="Trebuchet MS" pitchFamily="34" charset="0"/>
            </a:endParaRPr>
          </a:p>
          <a:p>
            <a:pPr algn="ctr"/>
            <a:endParaRPr lang="en-US" sz="3100" b="1" dirty="0" smtClean="0">
              <a:solidFill>
                <a:schemeClr val="bg1"/>
              </a:solidFill>
              <a:latin typeface="Trebuchet MS" pitchFamily="34" charset="0"/>
            </a:endParaRPr>
          </a:p>
          <a:p>
            <a:pPr defTabSz="3134780"/>
            <a:endParaRPr lang="en-US" sz="2300" dirty="0" smtClean="0">
              <a:latin typeface="Trebuchet MS" pitchFamily="34" charset="0"/>
            </a:endParaRPr>
          </a:p>
          <a:p>
            <a:pPr algn="ctr"/>
            <a:endParaRPr lang="en-US" sz="2300" b="1" dirty="0" smtClean="0">
              <a:solidFill>
                <a:schemeClr val="bg1"/>
              </a:solidFill>
              <a:latin typeface="Trebuchet MS" pitchFamily="34" charset="0"/>
            </a:endParaRPr>
          </a:p>
          <a:p>
            <a:pPr defTabSz="3134780"/>
            <a:endParaRPr lang="en-US" sz="2300" b="1" dirty="0" smtClean="0">
              <a:solidFill>
                <a:srgbClr val="FFFF00"/>
              </a:solidFill>
              <a:latin typeface="Trebuchet MS" pitchFamily="34" charset="0"/>
            </a:endParaRPr>
          </a:p>
          <a:p>
            <a:pPr algn="ctr"/>
            <a:endParaRPr lang="en-US" sz="3100" b="1" dirty="0">
              <a:latin typeface="Trebuchet MS" pitchFamily="34" charset="0"/>
            </a:endParaRPr>
          </a:p>
        </p:txBody>
      </p:sp>
      <p:sp>
        <p:nvSpPr>
          <p:cNvPr id="28" name="Rectangle 27"/>
          <p:cNvSpPr/>
          <p:nvPr/>
        </p:nvSpPr>
        <p:spPr>
          <a:xfrm>
            <a:off x="-7777865" y="14695158"/>
            <a:ext cx="7513920" cy="49657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304" tIns="32651" rIns="65304" bIns="32651" rtlCol="0" anchor="ctr"/>
          <a:lstStyle/>
          <a:p>
            <a:pPr algn="ctr"/>
            <a:endParaRPr lang="en-US" dirty="0"/>
          </a:p>
        </p:txBody>
      </p:sp>
      <p:grpSp>
        <p:nvGrpSpPr>
          <p:cNvPr id="46" name="Group 45"/>
          <p:cNvGrpSpPr/>
          <p:nvPr/>
        </p:nvGrpSpPr>
        <p:grpSpPr>
          <a:xfrm>
            <a:off x="-7475301" y="20090598"/>
            <a:ext cx="6982115" cy="710244"/>
            <a:chOff x="44242388" y="28054064"/>
            <a:chExt cx="9771398" cy="1111682"/>
          </a:xfrm>
        </p:grpSpPr>
        <p:sp>
          <p:nvSpPr>
            <p:cNvPr id="47" name="Rounded Rectangle 46"/>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7" descr="http://t2.gstatic.com/images?q=tbn:ANd9GcR4APHC6TT9w54M2zn_pvCiBxUNcspYPoVxirLRphBoJabfSvu7zw">
              <a:hlinkClick r:id="rId3"/>
            </p:cNvPr>
            <p:cNvPicPr>
              <a:picLocks noChangeAspect="1" noChangeArrowheads="1"/>
            </p:cNvPicPr>
            <p:nvPr userDrawn="1"/>
          </p:nvPicPr>
          <p:blipFill>
            <a:blip r:embed="rId4" cstate="print"/>
            <a:srcRect/>
            <a:stretch>
              <a:fillRect/>
            </a:stretch>
          </p:blipFill>
          <p:spPr bwMode="auto">
            <a:xfrm>
              <a:off x="44370833" y="28172249"/>
              <a:ext cx="914400" cy="914398"/>
            </a:xfrm>
            <a:prstGeom prst="rect">
              <a:avLst/>
            </a:prstGeom>
            <a:noFill/>
          </p:spPr>
        </p:pic>
        <p:sp>
          <p:nvSpPr>
            <p:cNvPr id="49" name="TextBox 48"/>
            <p:cNvSpPr txBox="1"/>
            <p:nvPr userDrawn="1"/>
          </p:nvSpPr>
          <p:spPr>
            <a:xfrm>
              <a:off x="45342600" y="28154101"/>
              <a:ext cx="8671186" cy="1011645"/>
            </a:xfrm>
            <a:prstGeom prst="rect">
              <a:avLst/>
            </a:prstGeom>
            <a:noFill/>
          </p:spPr>
          <p:txBody>
            <a:bodyPr wrap="square" rtlCol="0">
              <a:spAutoFit/>
            </a:bodyPr>
            <a:lstStyle/>
            <a:p>
              <a:r>
                <a:rPr lang="en-US" sz="1800" dirty="0" smtClean="0">
                  <a:solidFill>
                    <a:schemeClr val="tx2"/>
                  </a:solidFill>
                  <a:latin typeface="Trebuchet MS" pitchFamily="34" charset="0"/>
                </a:rPr>
                <a:t>Student</a:t>
              </a:r>
              <a:r>
                <a:rPr lang="en-US" sz="1800" baseline="0" dirty="0" smtClean="0">
                  <a:solidFill>
                    <a:schemeClr val="tx2"/>
                  </a:solidFill>
                  <a:latin typeface="Trebuchet MS" pitchFamily="34" charset="0"/>
                </a:rPr>
                <a:t> discounts are available on our </a:t>
              </a:r>
              <a:r>
                <a:rPr lang="en-US" sz="1800" baseline="0" dirty="0" err="1" smtClean="0">
                  <a:solidFill>
                    <a:schemeClr val="tx2"/>
                  </a:solidFill>
                  <a:latin typeface="Trebuchet MS" pitchFamily="34" charset="0"/>
                </a:rPr>
                <a:t>Facebook</a:t>
              </a:r>
              <a:r>
                <a:rPr lang="en-US" sz="1800" baseline="0" dirty="0" smtClean="0">
                  <a:solidFill>
                    <a:schemeClr val="tx2"/>
                  </a:solidFill>
                  <a:latin typeface="Trebuchet MS" pitchFamily="34" charset="0"/>
                </a:rPr>
                <a:t> page. </a:t>
              </a:r>
            </a:p>
            <a:p>
              <a:r>
                <a:rPr lang="en-US" sz="1800" baseline="0" dirty="0" smtClean="0">
                  <a:solidFill>
                    <a:schemeClr val="tx2"/>
                  </a:solidFill>
                  <a:latin typeface="Trebuchet MS" pitchFamily="34" charset="0"/>
                </a:rPr>
                <a:t>Go to </a:t>
              </a:r>
              <a:r>
                <a:rPr lang="en-US" sz="1800" u="sng" baseline="0" dirty="0" smtClean="0">
                  <a:solidFill>
                    <a:schemeClr val="tx2"/>
                  </a:solidFill>
                  <a:latin typeface="Trebuchet MS" pitchFamily="34" charset="0"/>
                </a:rPr>
                <a:t>PosterPresentations.com</a:t>
              </a:r>
              <a:r>
                <a:rPr lang="en-US" sz="1800" baseline="0" dirty="0" smtClean="0">
                  <a:solidFill>
                    <a:schemeClr val="tx2"/>
                  </a:solidFill>
                  <a:latin typeface="Trebuchet MS" pitchFamily="34" charset="0"/>
                </a:rPr>
                <a:t> and click on the FB icon.</a:t>
              </a:r>
              <a:endParaRPr lang="en-US" sz="1800" dirty="0">
                <a:solidFill>
                  <a:schemeClr val="tx2"/>
                </a:solidFill>
                <a:latin typeface="Trebuchet MS" pitchFamily="34" charset="0"/>
              </a:endParaRPr>
            </a:p>
          </p:txBody>
        </p:sp>
      </p:grpSp>
      <p:cxnSp>
        <p:nvCxnSpPr>
          <p:cNvPr id="50" name="Straight Connector 49"/>
          <p:cNvCxnSpPr/>
          <p:nvPr/>
        </p:nvCxnSpPr>
        <p:spPr>
          <a:xfrm>
            <a:off x="-7801791" y="7996237"/>
            <a:ext cx="7537847" cy="152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3166598" y="0"/>
            <a:ext cx="7537847" cy="21031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30607" tIns="261212" rIns="130607" bIns="130607" rtlCol="0" anchor="t" anchorCtr="0"/>
          <a:lstStyle/>
          <a:p>
            <a:pPr algn="ctr"/>
            <a:r>
              <a:rPr lang="en-US" sz="3100" b="1" dirty="0" smtClean="0">
                <a:solidFill>
                  <a:schemeClr val="bg1"/>
                </a:solidFill>
                <a:latin typeface="Trebuchet MS" pitchFamily="34" charset="0"/>
              </a:rPr>
              <a:t>QUICK</a:t>
            </a:r>
            <a:r>
              <a:rPr lang="en-US" sz="3100" b="1" baseline="0" dirty="0" smtClean="0">
                <a:solidFill>
                  <a:schemeClr val="bg1"/>
                </a:solidFill>
                <a:latin typeface="Trebuchet MS" pitchFamily="34" charset="0"/>
              </a:rPr>
              <a:t> TIPS</a:t>
            </a:r>
            <a:endParaRPr lang="en-US" sz="3100" b="1" dirty="0" smtClean="0">
              <a:solidFill>
                <a:schemeClr val="bg1"/>
              </a:solidFill>
              <a:latin typeface="Trebuchet MS" pitchFamily="34" charset="0"/>
            </a:endParaRPr>
          </a:p>
          <a:p>
            <a:pPr algn="ctr"/>
            <a:r>
              <a:rPr lang="en-US" sz="2900" b="1" dirty="0" smtClean="0">
                <a:solidFill>
                  <a:srgbClr val="FFFF00"/>
                </a:solidFill>
                <a:latin typeface="Trebuchet MS" pitchFamily="34" charset="0"/>
              </a:rPr>
              <a:t>(--THIS SECTION DOES NOT PRINT--)</a:t>
            </a:r>
            <a:endParaRPr lang="en-US" sz="800" b="1" dirty="0" smtClean="0">
              <a:latin typeface="Trebuchet MS" pitchFamily="34" charset="0"/>
            </a:endParaRPr>
          </a:p>
          <a:p>
            <a:pPr defTabSz="3134780"/>
            <a:r>
              <a:rPr lang="en-US" sz="2300" dirty="0" smtClean="0">
                <a:latin typeface="Trebuchet MS" pitchFamily="34" charset="0"/>
              </a:rPr>
              <a:t>This PowerPoint</a:t>
            </a:r>
            <a:r>
              <a:rPr lang="en-US" sz="2300" baseline="0" dirty="0" smtClean="0">
                <a:latin typeface="Trebuchet MS" pitchFamily="34" charset="0"/>
              </a:rPr>
              <a:t> template requires basic PowerPoint (version 2007 or newer) skills. Below is a list of commonly asked questions specific to this template. </a:t>
            </a:r>
            <a:br>
              <a:rPr lang="en-US" sz="2300" baseline="0" dirty="0" smtClean="0">
                <a:latin typeface="Trebuchet MS" pitchFamily="34" charset="0"/>
              </a:rPr>
            </a:br>
            <a:r>
              <a:rPr lang="en-US" sz="2300" baseline="0" dirty="0" smtClean="0">
                <a:latin typeface="Trebuchet MS" pitchFamily="34" charset="0"/>
              </a:rPr>
              <a:t>If you are using an older version of PowerPoint some template features may not work properly.</a:t>
            </a:r>
            <a:endParaRPr lang="en-US" sz="2900" b="1" dirty="0" smtClean="0">
              <a:solidFill>
                <a:srgbClr val="FFFF00"/>
              </a:solidFill>
              <a:latin typeface="Trebuchet MS" pitchFamily="34" charset="0"/>
            </a:endParaRPr>
          </a:p>
          <a:p>
            <a:pPr algn="ctr"/>
            <a:endParaRPr lang="en-US" sz="1000" b="1" dirty="0" smtClean="0">
              <a:solidFill>
                <a:schemeClr val="bg1"/>
              </a:solidFill>
              <a:latin typeface="Trebuchet MS" pitchFamily="34" charset="0"/>
            </a:endParaRPr>
          </a:p>
          <a:p>
            <a:pPr algn="ctr"/>
            <a:r>
              <a:rPr lang="en-US" sz="3100" b="1" dirty="0" smtClean="0">
                <a:solidFill>
                  <a:schemeClr val="bg1"/>
                </a:solidFill>
                <a:latin typeface="Trebuchet MS" pitchFamily="34" charset="0"/>
              </a:rPr>
              <a:t>Using the template</a:t>
            </a:r>
            <a:endParaRPr lang="en-US" sz="3100" b="1" baseline="0" dirty="0" smtClean="0">
              <a:solidFill>
                <a:schemeClr val="bg1"/>
              </a:solidFill>
              <a:latin typeface="Trebuchet MS" pitchFamily="34" charset="0"/>
            </a:endParaRPr>
          </a:p>
          <a:p>
            <a:pPr algn="ctr"/>
            <a:endParaRPr lang="en-US" sz="2000" b="1" dirty="0" smtClean="0">
              <a:solidFill>
                <a:srgbClr val="FFFF00"/>
              </a:solidFill>
              <a:latin typeface="Trebuchet MS" pitchFamily="34" charset="0"/>
            </a:endParaRPr>
          </a:p>
          <a:p>
            <a:pPr marL="0" marR="0" indent="0" algn="l" defTabSz="3134780" rtl="0" eaLnBrk="1" fontAlgn="auto" latinLnBrk="0" hangingPunct="1">
              <a:lnSpc>
                <a:spcPct val="100000"/>
              </a:lnSpc>
              <a:spcBef>
                <a:spcPts val="0"/>
              </a:spcBef>
              <a:spcAft>
                <a:spcPts val="0"/>
              </a:spcAft>
              <a:buClrTx/>
              <a:buSzTx/>
              <a:buFontTx/>
              <a:buNone/>
              <a:tabLst/>
              <a:defRPr/>
            </a:pPr>
            <a:r>
              <a:rPr lang="en-US" sz="2300" b="1" dirty="0" smtClean="0">
                <a:solidFill>
                  <a:srgbClr val="FFFF00"/>
                </a:solidFill>
                <a:latin typeface="Trebuchet MS" pitchFamily="34" charset="0"/>
              </a:rPr>
              <a:t>Verifying the quality of your graphics</a:t>
            </a:r>
          </a:p>
          <a:p>
            <a:pPr defTabSz="3134780"/>
            <a:r>
              <a:rPr lang="en-US" sz="2300" dirty="0" smtClean="0">
                <a:latin typeface="Trebuchet MS" pitchFamily="34" charset="0"/>
              </a:rPr>
              <a:t>Go to the </a:t>
            </a:r>
            <a:r>
              <a:rPr lang="en-US" sz="2300" baseline="0" dirty="0" smtClean="0">
                <a:latin typeface="Trebuchet MS" pitchFamily="34" charset="0"/>
              </a:rPr>
              <a:t>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and photos before you submit your poster for printing.</a:t>
            </a:r>
            <a:br>
              <a:rPr lang="en-US" sz="2300" baseline="0" dirty="0" smtClean="0">
                <a:latin typeface="Trebuchet MS" pitchFamily="34" charset="0"/>
              </a:rPr>
            </a:br>
            <a:endParaRPr lang="en-US" sz="2300" baseline="0" dirty="0" smtClean="0">
              <a:latin typeface="Trebuchet MS" pitchFamily="34" charset="0"/>
            </a:endParaRPr>
          </a:p>
          <a:p>
            <a:pPr defTabSz="3134780"/>
            <a:r>
              <a:rPr lang="en-US" sz="2300" b="1" dirty="0" smtClean="0">
                <a:solidFill>
                  <a:srgbClr val="FFFF00"/>
                </a:solidFill>
                <a:latin typeface="Trebuchet MS" pitchFamily="34" charset="0"/>
              </a:rPr>
              <a:t>Using the placeholders</a:t>
            </a:r>
          </a:p>
          <a:p>
            <a:pPr defTabSz="3134780"/>
            <a:r>
              <a:rPr lang="en-US" sz="2300" baseline="0" dirty="0" smtClean="0">
                <a:latin typeface="Trebuchet MS" pitchFamily="34" charset="0"/>
              </a:rPr>
              <a:t>To add text to this template click inside a placeholder and type in or paste your text. To move a placeholder, click on it </a:t>
            </a:r>
            <a:r>
              <a:rPr lang="en-US" sz="2300" u="sng" baseline="0" dirty="0" smtClean="0">
                <a:latin typeface="Trebuchet MS" pitchFamily="34" charset="0"/>
              </a:rPr>
              <a:t>once</a:t>
            </a:r>
            <a:r>
              <a:rPr lang="en-US" sz="2300" baseline="0" dirty="0" smtClean="0">
                <a:latin typeface="Trebuchet MS" pitchFamily="34" charset="0"/>
              </a:rPr>
              <a:t> (to select it), place your cursor on its frame and your cursor will change to this symbol:         Then, click </a:t>
            </a:r>
            <a:r>
              <a:rPr lang="en-US" sz="2300" u="sng" baseline="0" dirty="0" smtClean="0">
                <a:latin typeface="Trebuchet MS" pitchFamily="34" charset="0"/>
              </a:rPr>
              <a:t>once</a:t>
            </a:r>
            <a:r>
              <a:rPr lang="en-US" sz="2300" baseline="0" dirty="0" smtClean="0">
                <a:latin typeface="Trebuchet MS" pitchFamily="34" charset="0"/>
              </a:rPr>
              <a:t> and drag it to its new location where you can resize it as needed. Additional placeholders can be found on the left side of this template.</a:t>
            </a:r>
          </a:p>
          <a:p>
            <a:pPr defTabSz="3134780"/>
            <a:endParaRPr lang="en-US" sz="2300" b="1" baseline="0" dirty="0" smtClean="0">
              <a:solidFill>
                <a:srgbClr val="FFFF00"/>
              </a:solidFill>
              <a:latin typeface="Trebuchet MS" pitchFamily="34" charset="0"/>
            </a:endParaRPr>
          </a:p>
          <a:p>
            <a:pPr defTabSz="3134780"/>
            <a:r>
              <a:rPr lang="en-US" sz="2300" b="1" baseline="0" dirty="0" smtClean="0">
                <a:solidFill>
                  <a:srgbClr val="FFFF00"/>
                </a:solidFill>
                <a:latin typeface="Trebuchet MS" pitchFamily="34" charset="0"/>
              </a:rPr>
              <a:t>Modifying the layout</a:t>
            </a:r>
          </a:p>
          <a:p>
            <a:pPr defTabSz="3134780"/>
            <a:r>
              <a:rPr lang="en-US" sz="2300" dirty="0" smtClean="0">
                <a:latin typeface="Trebuchet MS" pitchFamily="34" charset="0"/>
              </a:rPr>
              <a:t>This template has four</a:t>
            </a:r>
            <a:endParaRPr lang="en-US" sz="2300" baseline="0" dirty="0" smtClean="0">
              <a:latin typeface="Trebuchet MS" pitchFamily="34" charset="0"/>
            </a:endParaRPr>
          </a:p>
          <a:p>
            <a:pPr defTabSz="3134780"/>
            <a:r>
              <a:rPr lang="en-US" sz="2300" baseline="0" dirty="0" smtClean="0">
                <a:latin typeface="Trebuchet MS" pitchFamily="34" charset="0"/>
              </a:rPr>
              <a:t>different column layouts. </a:t>
            </a:r>
          </a:p>
          <a:p>
            <a:pPr defTabSz="3134780"/>
            <a:r>
              <a:rPr lang="en-US" sz="2300" u="sng" baseline="0" dirty="0" smtClean="0">
                <a:latin typeface="Trebuchet MS" pitchFamily="34" charset="0"/>
              </a:rPr>
              <a:t>Right-click</a:t>
            </a:r>
            <a:r>
              <a:rPr lang="en-US" sz="2300" baseline="0" dirty="0" smtClean="0">
                <a:latin typeface="Trebuchet MS" pitchFamily="34" charset="0"/>
              </a:rPr>
              <a:t> your mouse</a:t>
            </a:r>
          </a:p>
          <a:p>
            <a:pPr defTabSz="3134780"/>
            <a:r>
              <a:rPr lang="en-US" sz="2300" baseline="0" dirty="0" smtClean="0">
                <a:latin typeface="Trebuchet MS" pitchFamily="34" charset="0"/>
              </a:rPr>
              <a:t>on the background and </a:t>
            </a:r>
          </a:p>
          <a:p>
            <a:pPr defTabSz="3134780"/>
            <a:r>
              <a:rPr lang="en-US" sz="2300" baseline="0" dirty="0" smtClean="0">
                <a:latin typeface="Trebuchet MS" pitchFamily="34" charset="0"/>
              </a:rPr>
              <a:t>click on “Layout” to see </a:t>
            </a:r>
          </a:p>
          <a:p>
            <a:pPr defTabSz="3134780"/>
            <a:r>
              <a:rPr lang="en-US" sz="2300" baseline="0" dirty="0" smtClean="0">
                <a:latin typeface="Trebuchet MS" pitchFamily="34" charset="0"/>
              </a:rPr>
              <a:t>the layout options.  The columns in the provided layouts are fixed and cannot be moved but advanced users can modify any layout by going to VIEW and then SLIDE MASTER.</a:t>
            </a:r>
          </a:p>
          <a:p>
            <a:pPr marL="0" marR="0" indent="0" algn="l" defTabSz="3134780" rtl="0" eaLnBrk="1" fontAlgn="auto" latinLnBrk="0" hangingPunct="1">
              <a:lnSpc>
                <a:spcPct val="100000"/>
              </a:lnSpc>
              <a:spcBef>
                <a:spcPts val="0"/>
              </a:spcBef>
              <a:spcAft>
                <a:spcPts val="0"/>
              </a:spcAft>
              <a:buClrTx/>
              <a:buSzTx/>
              <a:buFontTx/>
              <a:buNone/>
              <a:tabLst/>
              <a:defRPr/>
            </a:pPr>
            <a:endParaRPr lang="en-US" sz="2300" baseline="0" dirty="0" smtClean="0">
              <a:latin typeface="Trebuchet MS" pitchFamily="34" charset="0"/>
            </a:endParaRPr>
          </a:p>
          <a:p>
            <a:pPr defTabSz="3134780"/>
            <a:r>
              <a:rPr lang="en-US" sz="2300" b="1" baseline="0" dirty="0" smtClean="0">
                <a:solidFill>
                  <a:srgbClr val="FFFF00"/>
                </a:solidFill>
                <a:latin typeface="Trebuchet MS" pitchFamily="34" charset="0"/>
              </a:rPr>
              <a:t>Importing text and graphics from external sources</a:t>
            </a:r>
          </a:p>
          <a:p>
            <a:pPr defTabSz="3134780"/>
            <a:r>
              <a:rPr lang="en-US" sz="2300" b="1" u="sng" baseline="0" dirty="0" smtClean="0">
                <a:latin typeface="Trebuchet MS" pitchFamily="34" charset="0"/>
              </a:rPr>
              <a:t>TEXT: </a:t>
            </a:r>
            <a:r>
              <a:rPr lang="en-US" sz="2300" baseline="0" dirty="0" smtClean="0">
                <a:latin typeface="Trebuchet MS" pitchFamily="34" charset="0"/>
              </a:rPr>
              <a:t>Paste or type your text into a pre-existing placeholder or drag in a new placeholder from the left side of the template. Move it anywhere as needed.</a:t>
            </a:r>
          </a:p>
          <a:p>
            <a:pPr defTabSz="3134780"/>
            <a:r>
              <a:rPr lang="en-US" sz="2300" b="1" u="sng" baseline="0" dirty="0" smtClean="0">
                <a:latin typeface="Trebuchet MS" pitchFamily="34" charset="0"/>
              </a:rPr>
              <a:t>PHOTOS: </a:t>
            </a:r>
            <a:r>
              <a:rPr lang="en-US" sz="2300" baseline="0" dirty="0" smtClean="0">
                <a:latin typeface="Trebuchet MS" pitchFamily="34" charset="0"/>
              </a:rPr>
              <a:t>Drag in a picture placeholder, size it </a:t>
            </a:r>
            <a:r>
              <a:rPr lang="en-US" sz="2300" u="sng" baseline="0" dirty="0" smtClean="0">
                <a:latin typeface="Trebuchet MS" pitchFamily="34" charset="0"/>
              </a:rPr>
              <a:t>first</a:t>
            </a:r>
            <a:r>
              <a:rPr lang="en-US" sz="2300" baseline="0" dirty="0" smtClean="0">
                <a:latin typeface="Trebuchet MS" pitchFamily="34" charset="0"/>
              </a:rPr>
              <a:t>, click in it and insert a photo from the menu.</a:t>
            </a:r>
          </a:p>
          <a:p>
            <a:pPr defTabSz="3134780"/>
            <a:r>
              <a:rPr lang="en-US" sz="2300" b="1" u="sng" baseline="0" dirty="0" smtClean="0">
                <a:latin typeface="Trebuchet MS" pitchFamily="34" charset="0"/>
              </a:rPr>
              <a:t>TABLES: </a:t>
            </a:r>
            <a:r>
              <a:rPr lang="en-US" sz="2300" baseline="0" dirty="0" smtClean="0">
                <a:latin typeface="Trebuchet MS" pitchFamily="34" charset="0"/>
              </a:rPr>
              <a:t>You can copy and paste a table from an external document onto this poster template. To adjust  the way the text fits within the cells of a table that has been pasted, </a:t>
            </a:r>
            <a:r>
              <a:rPr lang="en-US" sz="2300" u="sng" baseline="0" dirty="0" smtClean="0">
                <a:latin typeface="Trebuchet MS" pitchFamily="34" charset="0"/>
              </a:rPr>
              <a:t>right-click</a:t>
            </a:r>
            <a:r>
              <a:rPr lang="en-US" sz="2300" baseline="0" dirty="0" smtClean="0">
                <a:latin typeface="Trebuchet MS" pitchFamily="34" charset="0"/>
              </a:rPr>
              <a:t> on the table, click FORMAT SHAPE  then click on TEXT BOX and change the INTERNAL MARGIN values to 0.25</a:t>
            </a:r>
          </a:p>
          <a:p>
            <a:pPr defTabSz="3134780"/>
            <a:endParaRPr lang="en-US" sz="2300" baseline="0" dirty="0" smtClean="0">
              <a:latin typeface="Trebuchet MS" pitchFamily="34" charset="0"/>
            </a:endParaRPr>
          </a:p>
          <a:p>
            <a:pPr defTabSz="3134780"/>
            <a:r>
              <a:rPr lang="en-US" sz="2400" b="1" baseline="0" dirty="0" smtClean="0">
                <a:solidFill>
                  <a:srgbClr val="FFFF00"/>
                </a:solidFill>
                <a:latin typeface="Trebuchet MS" pitchFamily="34" charset="0"/>
              </a:rPr>
              <a:t>Modifying the color scheme</a:t>
            </a:r>
          </a:p>
          <a:p>
            <a:pPr defTabSz="3134780"/>
            <a:r>
              <a:rPr lang="en-US" sz="2400" baseline="0" dirty="0" smtClean="0">
                <a:latin typeface="Trebuchet MS" pitchFamily="34" charset="0"/>
              </a:rPr>
              <a:t>To change the color scheme of this template go to the “Design” menu and click on “Colors”. You can choose from the provide color combinations or you can create your own.</a:t>
            </a:r>
          </a:p>
          <a:p>
            <a:pPr defTabSz="3134780"/>
            <a:endParaRPr lang="en-US" sz="2300" baseline="0" dirty="0" smtClean="0">
              <a:latin typeface="Trebuchet MS" pitchFamily="34" charset="0"/>
            </a:endParaRPr>
          </a:p>
          <a:p>
            <a:pPr defTabSz="3134780"/>
            <a:endParaRPr lang="en-US" sz="2300" baseline="0" dirty="0" smtClean="0">
              <a:latin typeface="Trebuchet MS" pitchFamily="34" charset="0"/>
            </a:endParaRPr>
          </a:p>
          <a:p>
            <a:pPr defTabSz="3134780"/>
            <a:endParaRPr lang="en-US" sz="2300" dirty="0" smtClean="0">
              <a:latin typeface="Trebuchet MS" pitchFamily="34" charset="0"/>
            </a:endParaRPr>
          </a:p>
          <a:p>
            <a:pPr algn="ctr"/>
            <a:endParaRPr lang="en-US" sz="2300" b="1" dirty="0" smtClean="0">
              <a:solidFill>
                <a:schemeClr val="bg1"/>
              </a:solidFill>
              <a:latin typeface="Trebuchet MS" pitchFamily="34" charset="0"/>
            </a:endParaRPr>
          </a:p>
          <a:p>
            <a:pPr defTabSz="3134780"/>
            <a:endParaRPr lang="en-US" sz="2300" b="1" dirty="0" smtClean="0">
              <a:solidFill>
                <a:srgbClr val="FFFF00"/>
              </a:solidFill>
              <a:latin typeface="Trebuchet MS" pitchFamily="34" charset="0"/>
            </a:endParaRPr>
          </a:p>
          <a:p>
            <a:pPr algn="ctr"/>
            <a:endParaRPr lang="en-US" sz="3100" b="1" dirty="0">
              <a:latin typeface="Trebuchet MS" pitchFamily="34" charset="0"/>
            </a:endParaRPr>
          </a:p>
        </p:txBody>
      </p:sp>
      <p:pic>
        <p:nvPicPr>
          <p:cNvPr id="21" name="Picture 2"/>
          <p:cNvPicPr>
            <a:picLocks noChangeAspect="1" noChangeArrowheads="1"/>
          </p:cNvPicPr>
          <p:nvPr/>
        </p:nvPicPr>
        <p:blipFill>
          <a:blip r:embed="rId5" cstate="print"/>
          <a:srcRect/>
          <a:stretch>
            <a:fillRect/>
          </a:stretch>
        </p:blipFill>
        <p:spPr bwMode="auto">
          <a:xfrm>
            <a:off x="37223084" y="9926691"/>
            <a:ext cx="2974836" cy="1634508"/>
          </a:xfrm>
          <a:prstGeom prst="rect">
            <a:avLst/>
          </a:prstGeom>
          <a:noFill/>
          <a:ln w="9525">
            <a:noFill/>
            <a:miter lim="800000"/>
            <a:headEnd/>
            <a:tailEnd/>
          </a:ln>
          <a:effectLst/>
        </p:spPr>
      </p:pic>
      <p:pic>
        <p:nvPicPr>
          <p:cNvPr id="22" name="Picture 2"/>
          <p:cNvPicPr>
            <a:picLocks noChangeAspect="1" noChangeArrowheads="1"/>
          </p:cNvPicPr>
          <p:nvPr/>
        </p:nvPicPr>
        <p:blipFill>
          <a:blip r:embed="rId6" cstate="print"/>
          <a:srcRect/>
          <a:stretch>
            <a:fillRect/>
          </a:stretch>
        </p:blipFill>
        <p:spPr bwMode="auto">
          <a:xfrm>
            <a:off x="39840561" y="8063179"/>
            <a:ext cx="442913" cy="279929"/>
          </a:xfrm>
          <a:prstGeom prst="rect">
            <a:avLst/>
          </a:prstGeom>
          <a:noFill/>
          <a:ln w="9525">
            <a:solidFill>
              <a:schemeClr val="tx1"/>
            </a:solidFill>
            <a:miter lim="800000"/>
            <a:headEnd/>
            <a:tailEnd/>
          </a:ln>
          <a:effectLst/>
        </p:spPr>
      </p:pic>
      <p:sp>
        <p:nvSpPr>
          <p:cNvPr id="23" name="TextBox 22"/>
          <p:cNvSpPr txBox="1"/>
          <p:nvPr/>
        </p:nvSpPr>
        <p:spPr>
          <a:xfrm>
            <a:off x="33251510" y="19705887"/>
            <a:ext cx="6870215" cy="1390234"/>
          </a:xfrm>
          <a:prstGeom prst="rect">
            <a:avLst/>
          </a:prstGeom>
          <a:noFill/>
        </p:spPr>
        <p:txBody>
          <a:bodyPr wrap="square" lIns="65304" tIns="32651" rIns="65304" bIns="32651" rtlCol="0">
            <a:spAutoFit/>
          </a:bodyPr>
          <a:lstStyle/>
          <a:p>
            <a:pPr>
              <a:lnSpc>
                <a:spcPts val="2600"/>
              </a:lnSpc>
            </a:pPr>
            <a:r>
              <a:rPr lang="en-US" sz="2000" dirty="0" smtClean="0">
                <a:solidFill>
                  <a:schemeClr val="bg1"/>
                </a:solidFill>
              </a:rPr>
              <a:t>© 2011 PosterPresentations.com</a:t>
            </a:r>
            <a:br>
              <a:rPr lang="en-US" sz="2000" dirty="0" smtClean="0">
                <a:solidFill>
                  <a:schemeClr val="bg1"/>
                </a:solidFill>
              </a:rPr>
            </a:br>
            <a:r>
              <a:rPr lang="en-US" sz="2000" dirty="0" smtClean="0">
                <a:solidFill>
                  <a:schemeClr val="bg1"/>
                </a:solidFill>
              </a:rPr>
              <a:t>    </a:t>
            </a:r>
            <a:r>
              <a:rPr lang="en-US" sz="1800" dirty="0" smtClean="0">
                <a:solidFill>
                  <a:schemeClr val="bg1"/>
                </a:solidFill>
              </a:rPr>
              <a:t>2117 Fourth Street ,</a:t>
            </a:r>
            <a:r>
              <a:rPr lang="en-US" sz="1800" baseline="0" dirty="0" smtClean="0">
                <a:solidFill>
                  <a:schemeClr val="bg1"/>
                </a:solidFill>
              </a:rPr>
              <a:t> Unit C        </a:t>
            </a:r>
          </a:p>
          <a:p>
            <a:pPr>
              <a:lnSpc>
                <a:spcPts val="2600"/>
              </a:lnSpc>
            </a:pPr>
            <a:r>
              <a:rPr lang="en-US" sz="1800" baseline="0" dirty="0" smtClean="0">
                <a:solidFill>
                  <a:schemeClr val="bg1"/>
                </a:solidFill>
              </a:rPr>
              <a:t>     Berkeley CA </a:t>
            </a:r>
            <a:r>
              <a:rPr lang="en-US" sz="1600" baseline="0" dirty="0" smtClean="0">
                <a:solidFill>
                  <a:schemeClr val="bg1"/>
                </a:solidFill>
              </a:rPr>
              <a:t>94710</a:t>
            </a:r>
            <a:r>
              <a:rPr lang="en-US" sz="1800" baseline="0" dirty="0" smtClean="0">
                <a:solidFill>
                  <a:schemeClr val="bg1"/>
                </a:solidFill>
              </a:rPr>
              <a:t/>
            </a:r>
            <a:br>
              <a:rPr lang="en-US" sz="1800" baseline="0" dirty="0" smtClean="0">
                <a:solidFill>
                  <a:schemeClr val="bg1"/>
                </a:solidFill>
              </a:rPr>
            </a:br>
            <a:r>
              <a:rPr lang="en-US" sz="1800" baseline="0" dirty="0" smtClean="0">
                <a:solidFill>
                  <a:schemeClr val="bg1"/>
                </a:solidFill>
              </a:rPr>
              <a:t>    </a:t>
            </a:r>
            <a:r>
              <a:rPr lang="en-US" sz="1800" b="1" baseline="0" dirty="0" smtClean="0">
                <a:solidFill>
                  <a:srgbClr val="FFFF00"/>
                </a:solidFill>
              </a:rPr>
              <a:t>posterpresenter@gmail.com</a:t>
            </a:r>
            <a:endParaRPr lang="en-US" sz="2000" b="1" dirty="0">
              <a:solidFill>
                <a:srgbClr val="FFFF00"/>
              </a:solidFill>
            </a:endParaRPr>
          </a:p>
        </p:txBody>
      </p:sp>
      <p:cxnSp>
        <p:nvCxnSpPr>
          <p:cNvPr id="24" name="Straight Connector 23"/>
          <p:cNvCxnSpPr/>
          <p:nvPr/>
        </p:nvCxnSpPr>
        <p:spPr>
          <a:xfrm>
            <a:off x="33146945" y="19706100"/>
            <a:ext cx="7537847" cy="152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3166598" y="2890573"/>
            <a:ext cx="7537847" cy="152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6" r:id="rId1"/>
  </p:sldLayoutIdLst>
  <p:txStyles>
    <p:titleStyle>
      <a:lvl1pPr algn="ctr" defTabSz="3134552" rtl="0" eaLnBrk="1" latinLnBrk="0" hangingPunct="1">
        <a:spcBef>
          <a:spcPct val="0"/>
        </a:spcBef>
        <a:buNone/>
        <a:defRPr sz="6300" kern="1200">
          <a:solidFill>
            <a:schemeClr val="bg1"/>
          </a:solidFill>
          <a:latin typeface="Trebuchet MS" pitchFamily="34" charset="0"/>
          <a:ea typeface="+mj-ea"/>
          <a:cs typeface="+mj-cs"/>
        </a:defRPr>
      </a:lvl1pPr>
    </p:titleStyle>
    <p:bodyStyle>
      <a:lvl1pPr marL="1175457" indent="-1175457" algn="l" defTabSz="3134552"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6824" indent="-979547" algn="l" defTabSz="3134552"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8191" indent="-783639" algn="l" defTabSz="3134552" rtl="0" eaLnBrk="1" latinLnBrk="0" hangingPunct="1">
        <a:spcBef>
          <a:spcPct val="20000"/>
        </a:spcBef>
        <a:buFont typeface="Arial" pitchFamily="34" charset="0"/>
        <a:buChar char="•"/>
        <a:defRPr sz="8300" kern="1200">
          <a:solidFill>
            <a:schemeClr val="tx1"/>
          </a:solidFill>
          <a:latin typeface="+mn-lt"/>
          <a:ea typeface="+mn-ea"/>
          <a:cs typeface="+mn-cs"/>
        </a:defRPr>
      </a:lvl3pPr>
      <a:lvl4pPr marL="5485468"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4pPr>
      <a:lvl5pPr marL="7052744"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p:bodyStyle>
    <p:other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 Placeholder 33"/>
          <p:cNvSpPr>
            <a:spLocks noGrp="1"/>
          </p:cNvSpPr>
          <p:nvPr>
            <p:ph type="body" sz="quarter" idx="23"/>
          </p:nvPr>
        </p:nvSpPr>
        <p:spPr>
          <a:xfrm>
            <a:off x="24693566" y="3599689"/>
            <a:ext cx="7536656" cy="15509236"/>
          </a:xfrm>
        </p:spPr>
        <p:txBody>
          <a:bodyPr/>
          <a:lstStyle/>
          <a:p>
            <a:pPr indent="127000" algn="just"/>
            <a:r>
              <a:rPr lang="en-US" dirty="0" smtClean="0"/>
              <a:t>We are studying the factors affecting reproducibility of SPECT images using phantom, simulation, and patient studies. </a:t>
            </a:r>
          </a:p>
          <a:p>
            <a:pPr indent="127000" algn="just"/>
            <a:r>
              <a:rPr lang="en-US" dirty="0" smtClean="0"/>
              <a:t>Absolute quantification in SPECT requires a calibration factor (CF) to convert voxel values to activity. We systematically investigated the best methods to obtain accurate, precise, and repeatable CFs. We performed a retrospective analysis of the variability of the CF using data from 46 </a:t>
            </a:r>
            <a:r>
              <a:rPr lang="en-US" dirty="0" err="1" smtClean="0"/>
              <a:t>Bexxar</a:t>
            </a:r>
            <a:r>
              <a:rPr lang="en-US" dirty="0" smtClean="0"/>
              <a:t> therapies performed over a 4 year period. Part of the therapy included measuring the CF at 3 time points using a vial containing I-131 with activity measured using a dose-calibrator before each acquisition. </a:t>
            </a:r>
            <a:r>
              <a:rPr lang="en-US" b="1" dirty="0" smtClean="0"/>
              <a:t>The coefficient of variation (COV) was 2.4% over all 138 measurements, and decreased to 1.4% if the activity from the dose calibrator measurements for the same source were averaged.</a:t>
            </a:r>
            <a:r>
              <a:rPr lang="en-US" b="1" i="1" dirty="0" smtClean="0"/>
              <a:t> </a:t>
            </a:r>
            <a:r>
              <a:rPr lang="en-US" dirty="0" smtClean="0"/>
              <a:t>We used a statistical mixed-effects model and found that the largest source of variation was the filling and measurement of syringe activity and the second was variation in the background count rate. The data indicated that the CF was very stable over time, indicating that frequent recalibration is not essential.</a:t>
            </a:r>
          </a:p>
          <a:p>
            <a:pPr indent="127000" algn="just"/>
            <a:r>
              <a:rPr lang="en-US" dirty="0" smtClean="0"/>
              <a:t>Based on the data above, it is desirable to use a sealed calibration source where preparation and measurement are not needed. In addition, background effects can be reduced by defining a ROI around the source rather than using the counts in the entire FOV. To verify this we performed a series of measurements using sealed Ba-133 sources. We studied variation of the calibration factor over time, and as a function of source size, position in front of the camera,  and source-to-camera distance. To reduce the effects of background radiation, we used a reproducible method of defining an ROI in the projections based on the source size and collimator parameters. Using this method essentially eliminated variability in the CF due to background effects. The data demonstrated that the source should be large compared to the system resolution and collimator hole size. For such a source the position in the front of the camera did not affect the CF. Further, the distance from the face of the camera to the source should be accurate to within 5 mm. </a:t>
            </a:r>
            <a:r>
              <a:rPr lang="en-US" b="1" dirty="0" smtClean="0"/>
              <a:t>Under these conditions, the variability in the CF was less than 1% and dominated by Poisson noise and could be further reduced by longer counting times.</a:t>
            </a:r>
          </a:p>
          <a:p>
            <a:pPr indent="127000" algn="just"/>
            <a:r>
              <a:rPr lang="en-US" dirty="0" smtClean="0"/>
              <a:t>Biological variability is an important issue in quantitative imaging. We first studied uptake variability of In-111 </a:t>
            </a:r>
            <a:r>
              <a:rPr lang="en-US" dirty="0" err="1" smtClean="0"/>
              <a:t>Octreoscan</a:t>
            </a:r>
            <a:r>
              <a:rPr lang="en-US" dirty="0" smtClean="0"/>
              <a:t>, used to image neuroendocrine tumors, in the liver and kidneys. We retrospectively analyzed scans from 7 patients imaged two or more times and computed maximum, peak, and mean SPECT-UV values. </a:t>
            </a:r>
            <a:r>
              <a:rPr lang="en-US" b="1" dirty="0" smtClean="0"/>
              <a:t>The COVs in </a:t>
            </a:r>
            <a:r>
              <a:rPr lang="en-US" b="1" dirty="0"/>
              <a:t>the kidneys and liver were, respectively, 28 and 72% over all scans and 17 and 38% between scans for the same patient averaged over all </a:t>
            </a:r>
            <a:r>
              <a:rPr lang="en-US" b="1" dirty="0" smtClean="0"/>
              <a:t>patients. </a:t>
            </a:r>
            <a:r>
              <a:rPr lang="en-US" b="1" dirty="0"/>
              <a:t>The </a:t>
            </a:r>
            <a:r>
              <a:rPr lang="en-US" b="1" dirty="0" err="1"/>
              <a:t>intraclass</a:t>
            </a:r>
            <a:r>
              <a:rPr lang="en-US" b="1" dirty="0"/>
              <a:t> correlation coefficients, indicating the fraction of variation due to patient differences, were 0.32 and 0.73 for the liver and </a:t>
            </a:r>
            <a:r>
              <a:rPr lang="en-US" b="1" dirty="0" smtClean="0"/>
              <a:t>kidneys. </a:t>
            </a:r>
            <a:r>
              <a:rPr lang="en-US" dirty="0"/>
              <a:t>The intra-patient variability in kidney SPECT-UV was similar to that previously reported for the liver SUV for FDG-PET. </a:t>
            </a:r>
            <a:r>
              <a:rPr lang="en-US" dirty="0" smtClean="0"/>
              <a:t>Inter</a:t>
            </a:r>
            <a:r>
              <a:rPr lang="en-US" dirty="0"/>
              <a:t>-patient organ SPECT-UV variability was greater than intra-patient </a:t>
            </a:r>
            <a:r>
              <a:rPr lang="en-US" dirty="0" smtClean="0"/>
              <a:t>variability, </a:t>
            </a:r>
            <a:r>
              <a:rPr lang="en-US" dirty="0"/>
              <a:t>suggesting that patient-specific criteria are needed. The reliability of SPECT-UV in normal organs indicates it may  find an important role in standardizing  the assessment of  treatment response in tumors imaged with SPECT radiopharmaceuticals.</a:t>
            </a:r>
          </a:p>
          <a:p>
            <a:pPr indent="127000" algn="just"/>
            <a:endParaRPr lang="en-US" dirty="0" smtClean="0"/>
          </a:p>
        </p:txBody>
      </p:sp>
      <p:sp>
        <p:nvSpPr>
          <p:cNvPr id="96" name="Title 95"/>
          <p:cNvSpPr>
            <a:spLocks noGrp="1"/>
          </p:cNvSpPr>
          <p:nvPr>
            <p:ph type="title"/>
          </p:nvPr>
        </p:nvSpPr>
        <p:spPr>
          <a:xfrm>
            <a:off x="7992542" y="111997"/>
            <a:ext cx="16967201" cy="2835929"/>
          </a:xfrm>
        </p:spPr>
        <p:txBody>
          <a:bodyPr wrap="square">
            <a:spAutoFit/>
          </a:bodyPr>
          <a:lstStyle/>
          <a:p>
            <a:r>
              <a:rPr lang="en-US" sz="6000" dirty="0" smtClean="0">
                <a:solidFill>
                  <a:schemeClr val="tx1"/>
                </a:solidFill>
                <a:cs typeface="Arial" pitchFamily="34" charset="0"/>
              </a:rPr>
              <a:t>Multiparametric and Multimodality Quantitative Imaging </a:t>
            </a:r>
            <a:r>
              <a:rPr lang="en-US" altLang="zh-CN" sz="6000" dirty="0" smtClean="0">
                <a:solidFill>
                  <a:srgbClr val="000000"/>
                </a:solidFill>
                <a:ea typeface="宋体" charset="0"/>
                <a:cs typeface="Arial" pitchFamily="34" charset="0"/>
              </a:rPr>
              <a:t>for </a:t>
            </a:r>
            <a:br>
              <a:rPr lang="en-US" altLang="zh-CN" sz="6000" dirty="0" smtClean="0">
                <a:solidFill>
                  <a:srgbClr val="000000"/>
                </a:solidFill>
                <a:ea typeface="宋体" charset="0"/>
                <a:cs typeface="Arial" pitchFamily="34" charset="0"/>
              </a:rPr>
            </a:br>
            <a:r>
              <a:rPr lang="en-US" altLang="zh-CN" sz="6000" dirty="0" smtClean="0">
                <a:solidFill>
                  <a:srgbClr val="000000"/>
                </a:solidFill>
                <a:ea typeface="宋体" charset="0"/>
                <a:cs typeface="Arial" pitchFamily="34" charset="0"/>
              </a:rPr>
              <a:t>Evaluation of Response to Cancer Therapy</a:t>
            </a:r>
            <a:endParaRPr lang="en-US" sz="6000" dirty="0">
              <a:solidFill>
                <a:srgbClr val="000000"/>
              </a:solidFill>
              <a:cs typeface="Arial" pitchFamily="34" charset="0"/>
            </a:endParaRPr>
          </a:p>
        </p:txBody>
      </p:sp>
      <p:sp>
        <p:nvSpPr>
          <p:cNvPr id="97" name="Text Placeholder 96"/>
          <p:cNvSpPr>
            <a:spLocks noGrp="1"/>
          </p:cNvSpPr>
          <p:nvPr>
            <p:ph type="body" sz="quarter" idx="10"/>
          </p:nvPr>
        </p:nvSpPr>
        <p:spPr>
          <a:xfrm>
            <a:off x="678144" y="3616021"/>
            <a:ext cx="7542611" cy="1991698"/>
          </a:xfrm>
        </p:spPr>
        <p:txBody>
          <a:bodyPr/>
          <a:lstStyle/>
          <a:p>
            <a:pPr algn="just"/>
            <a:r>
              <a:rPr lang="en-US" dirty="0" smtClean="0"/>
              <a:t>The overall goal of this U01 is to combine quantitative parameters from multiple modalities, in particular PET/CT, SPECT/CT and </a:t>
            </a:r>
            <a:r>
              <a:rPr lang="en-US" dirty="0"/>
              <a:t>MRI, </a:t>
            </a:r>
            <a:r>
              <a:rPr lang="en-US" dirty="0" smtClean="0"/>
              <a:t>to </a:t>
            </a:r>
            <a:r>
              <a:rPr lang="en-US" dirty="0"/>
              <a:t>provide a better prediction or assessment of therapeutic response.  </a:t>
            </a:r>
            <a:r>
              <a:rPr lang="en-US" dirty="0" smtClean="0"/>
              <a:t>We will use different tracers in PET and SPECT and advanced MRI methods</a:t>
            </a:r>
            <a:r>
              <a:rPr lang="en-US" b="1" dirty="0" smtClean="0"/>
              <a:t>. In the project we will develop, optimize and validate quantitative imaging-based multiparametric response metrics.</a:t>
            </a:r>
            <a:endParaRPr lang="en-US" b="1" dirty="0"/>
          </a:p>
        </p:txBody>
      </p:sp>
      <p:sp>
        <p:nvSpPr>
          <p:cNvPr id="98" name="Text Placeholder 97"/>
          <p:cNvSpPr>
            <a:spLocks noGrp="1"/>
          </p:cNvSpPr>
          <p:nvPr>
            <p:ph type="body" sz="quarter" idx="11"/>
          </p:nvPr>
        </p:nvSpPr>
        <p:spPr>
          <a:xfrm>
            <a:off x="691759" y="3200746"/>
            <a:ext cx="7536656" cy="531993"/>
          </a:xfrm>
        </p:spPr>
        <p:txBody>
          <a:bodyPr/>
          <a:lstStyle/>
          <a:p>
            <a:r>
              <a:rPr lang="en-US" dirty="0" smtClean="0"/>
              <a:t>Goals</a:t>
            </a:r>
            <a:endParaRPr lang="en-US" dirty="0"/>
          </a:p>
        </p:txBody>
      </p:sp>
      <p:sp>
        <p:nvSpPr>
          <p:cNvPr id="101" name="Text Placeholder 100"/>
          <p:cNvSpPr>
            <a:spLocks noGrp="1"/>
          </p:cNvSpPr>
          <p:nvPr>
            <p:ph type="body" sz="quarter" idx="20"/>
          </p:nvPr>
        </p:nvSpPr>
        <p:spPr>
          <a:xfrm>
            <a:off x="691758" y="5443855"/>
            <a:ext cx="7537847" cy="531993"/>
          </a:xfrm>
        </p:spPr>
        <p:txBody>
          <a:bodyPr/>
          <a:lstStyle/>
          <a:p>
            <a:r>
              <a:rPr lang="en-US" dirty="0" smtClean="0"/>
              <a:t>Specific Aims</a:t>
            </a:r>
            <a:endParaRPr lang="en-US" dirty="0"/>
          </a:p>
        </p:txBody>
      </p:sp>
      <p:sp>
        <p:nvSpPr>
          <p:cNvPr id="103" name="Text Placeholder 102"/>
          <p:cNvSpPr>
            <a:spLocks noGrp="1"/>
          </p:cNvSpPr>
          <p:nvPr>
            <p:ph type="body" sz="quarter" idx="22"/>
          </p:nvPr>
        </p:nvSpPr>
        <p:spPr>
          <a:xfrm>
            <a:off x="692948" y="13375056"/>
            <a:ext cx="7536656" cy="531993"/>
          </a:xfrm>
        </p:spPr>
        <p:txBody>
          <a:bodyPr/>
          <a:lstStyle/>
          <a:p>
            <a:r>
              <a:rPr lang="en-US" dirty="0" smtClean="0"/>
              <a:t>Deliverables</a:t>
            </a:r>
            <a:endParaRPr lang="en-US" dirty="0"/>
          </a:p>
        </p:txBody>
      </p:sp>
      <p:sp>
        <p:nvSpPr>
          <p:cNvPr id="105" name="Text Placeholder 104"/>
          <p:cNvSpPr>
            <a:spLocks noGrp="1"/>
          </p:cNvSpPr>
          <p:nvPr>
            <p:ph type="body" sz="quarter" idx="24"/>
          </p:nvPr>
        </p:nvSpPr>
        <p:spPr>
          <a:xfrm>
            <a:off x="16687800" y="3195673"/>
            <a:ext cx="7543800" cy="531993"/>
          </a:xfrm>
        </p:spPr>
        <p:txBody>
          <a:bodyPr/>
          <a:lstStyle/>
          <a:p>
            <a:r>
              <a:rPr lang="en-US" dirty="0" smtClean="0"/>
              <a:t>PET/CT</a:t>
            </a:r>
            <a:endParaRPr lang="en-US" dirty="0"/>
          </a:p>
        </p:txBody>
      </p:sp>
      <p:sp>
        <p:nvSpPr>
          <p:cNvPr id="106" name="Text Placeholder 105"/>
          <p:cNvSpPr>
            <a:spLocks noGrp="1"/>
          </p:cNvSpPr>
          <p:nvPr>
            <p:ph type="body" sz="quarter" idx="25"/>
          </p:nvPr>
        </p:nvSpPr>
        <p:spPr>
          <a:xfrm>
            <a:off x="24693565" y="3200745"/>
            <a:ext cx="7535264" cy="531993"/>
          </a:xfrm>
        </p:spPr>
        <p:txBody>
          <a:bodyPr/>
          <a:lstStyle/>
          <a:p>
            <a:r>
              <a:rPr lang="en-US" dirty="0" smtClean="0"/>
              <a:t>SPECT/CT</a:t>
            </a:r>
            <a:endParaRPr lang="en-US" dirty="0"/>
          </a:p>
        </p:txBody>
      </p:sp>
      <p:sp>
        <p:nvSpPr>
          <p:cNvPr id="110" name="Text Placeholder 109"/>
          <p:cNvSpPr>
            <a:spLocks noGrp="1"/>
          </p:cNvSpPr>
          <p:nvPr>
            <p:ph type="body" sz="quarter" idx="29"/>
          </p:nvPr>
        </p:nvSpPr>
        <p:spPr>
          <a:xfrm>
            <a:off x="24679154" y="18705628"/>
            <a:ext cx="7535264" cy="439660"/>
          </a:xfrm>
        </p:spPr>
        <p:txBody>
          <a:bodyPr/>
          <a:lstStyle/>
          <a:p>
            <a:r>
              <a:rPr lang="en-US" sz="2000" dirty="0" smtClean="0"/>
              <a:t>Acknowledgements</a:t>
            </a:r>
            <a:endParaRPr lang="en-US" sz="2000" dirty="0"/>
          </a:p>
        </p:txBody>
      </p:sp>
      <p:sp>
        <p:nvSpPr>
          <p:cNvPr id="111" name="Text Placeholder 110"/>
          <p:cNvSpPr>
            <a:spLocks noGrp="1"/>
          </p:cNvSpPr>
          <p:nvPr>
            <p:ph type="body" sz="quarter" idx="30"/>
          </p:nvPr>
        </p:nvSpPr>
        <p:spPr>
          <a:xfrm>
            <a:off x="24679154" y="19016140"/>
            <a:ext cx="7539038" cy="1837810"/>
          </a:xfrm>
        </p:spPr>
        <p:txBody>
          <a:bodyPr/>
          <a:lstStyle/>
          <a:p>
            <a:r>
              <a:rPr lang="en-US" sz="1400" dirty="0" smtClean="0"/>
              <a:t>We acknowledge the following collaborators for their contributions to the results above.</a:t>
            </a:r>
          </a:p>
          <a:p>
            <a:r>
              <a:rPr lang="en-US" sz="1400" dirty="0"/>
              <a:t>MRI and Oncology: R.H. EI-</a:t>
            </a:r>
            <a:r>
              <a:rPr lang="en-US" sz="1400" dirty="0" err="1"/>
              <a:t>Khouli</a:t>
            </a:r>
            <a:r>
              <a:rPr lang="en-US" sz="1400" dirty="0"/>
              <a:t>, MD, PhD., V. Stearns, MD., K. </a:t>
            </a:r>
            <a:r>
              <a:rPr lang="en-US" sz="1400" dirty="0" err="1"/>
              <a:t>Macura</a:t>
            </a:r>
            <a:r>
              <a:rPr lang="en-US" sz="1400" dirty="0"/>
              <a:t>, MD, Ph.D., </a:t>
            </a:r>
          </a:p>
          <a:p>
            <a:r>
              <a:rPr lang="en-US" sz="1400" dirty="0"/>
              <a:t>I. </a:t>
            </a:r>
            <a:r>
              <a:rPr lang="en-US" sz="1400" dirty="0" err="1"/>
              <a:t>Kamel</a:t>
            </a:r>
            <a:r>
              <a:rPr lang="en-US" sz="1400" dirty="0"/>
              <a:t>. MD, PhD., D. A. </a:t>
            </a:r>
            <a:r>
              <a:rPr lang="en-US" sz="1400" dirty="0" err="1"/>
              <a:t>Bluemke</a:t>
            </a:r>
            <a:r>
              <a:rPr lang="en-US" sz="1400" dirty="0"/>
              <a:t>, MD, PhD, A. Wolff, MD., M. Carducci, MD</a:t>
            </a:r>
          </a:p>
          <a:p>
            <a:r>
              <a:rPr lang="en-US" sz="1400" dirty="0" smtClean="0"/>
              <a:t>SPECT/CT: N. </a:t>
            </a:r>
            <a:r>
              <a:rPr lang="en-US" sz="1400" dirty="0" err="1" smtClean="0"/>
              <a:t>Anizan</a:t>
            </a:r>
            <a:r>
              <a:rPr lang="en-US" sz="1400" dirty="0" smtClean="0"/>
              <a:t> </a:t>
            </a:r>
          </a:p>
          <a:p>
            <a:r>
              <a:rPr lang="en-US" sz="1400" dirty="0" smtClean="0"/>
              <a:t>PET/CT: J. Leal, J.H. </a:t>
            </a:r>
            <a:r>
              <a:rPr lang="en-US" sz="1400" dirty="0" err="1" smtClean="0"/>
              <a:t>Oo</a:t>
            </a:r>
            <a:r>
              <a:rPr lang="en-US" sz="1400" dirty="0" smtClean="0"/>
              <a:t> and L Baker</a:t>
            </a:r>
          </a:p>
          <a:p>
            <a:endParaRPr lang="en-US" sz="1400" dirty="0" smtClean="0"/>
          </a:p>
        </p:txBody>
      </p:sp>
      <p:sp>
        <p:nvSpPr>
          <p:cNvPr id="113" name="Text Placeholder 112"/>
          <p:cNvSpPr>
            <a:spLocks noGrp="1"/>
          </p:cNvSpPr>
          <p:nvPr>
            <p:ph type="body" sz="quarter" idx="96"/>
          </p:nvPr>
        </p:nvSpPr>
        <p:spPr>
          <a:xfrm>
            <a:off x="678144" y="5874568"/>
            <a:ext cx="7542611" cy="7974875"/>
          </a:xfrm>
        </p:spPr>
        <p:txBody>
          <a:bodyPr/>
          <a:lstStyle/>
          <a:p>
            <a:pPr marL="457200" indent="-457200" algn="just">
              <a:tabLst>
                <a:tab pos="744538" algn="l"/>
              </a:tabLst>
            </a:pPr>
            <a:r>
              <a:rPr lang="en-US" dirty="0"/>
              <a:t>Aim </a:t>
            </a:r>
            <a:r>
              <a:rPr lang="en-US" dirty="0" smtClean="0"/>
              <a:t>1:</a:t>
            </a:r>
            <a:r>
              <a:rPr lang="en-US" i="1" dirty="0" smtClean="0"/>
              <a:t> 	</a:t>
            </a:r>
            <a:r>
              <a:rPr lang="en-US" dirty="0" smtClean="0"/>
              <a:t>Optimize </a:t>
            </a:r>
            <a:r>
              <a:rPr lang="en-US" dirty="0"/>
              <a:t>and estimate the accuracy and precision of the individual quantitative image-derived parameters from PET/CT, SPECT/CT, and MRI</a:t>
            </a:r>
            <a:r>
              <a:rPr lang="en-US" dirty="0" smtClean="0"/>
              <a:t>.</a:t>
            </a:r>
          </a:p>
          <a:p>
            <a:pPr marL="457200" indent="-236538" algn="just">
              <a:buFont typeface="Arial"/>
              <a:buChar char="•"/>
            </a:pPr>
            <a:r>
              <a:rPr lang="en-US" dirty="0" smtClean="0"/>
              <a:t>Optimize protocols, parameters, and imaging methods.</a:t>
            </a:r>
          </a:p>
          <a:p>
            <a:pPr marL="457200" indent="-236538" algn="just">
              <a:buFont typeface="Arial"/>
              <a:buChar char="•"/>
            </a:pPr>
            <a:r>
              <a:rPr lang="en-US" dirty="0" smtClean="0"/>
              <a:t>Develop methods that use images from one modality to improve images from another modality.</a:t>
            </a:r>
          </a:p>
          <a:p>
            <a:pPr marL="457200" indent="-236538" algn="just">
              <a:buFont typeface="Arial"/>
              <a:buChar char="•"/>
            </a:pPr>
            <a:r>
              <a:rPr lang="en-US" dirty="0" smtClean="0"/>
              <a:t>Estimate the precision of the imaging-derived parameters including biological and technical variability.</a:t>
            </a:r>
          </a:p>
          <a:p>
            <a:pPr marL="457200" indent="-457200" algn="just">
              <a:tabLst>
                <a:tab pos="744538" algn="l"/>
              </a:tabLst>
            </a:pPr>
            <a:r>
              <a:rPr lang="en-US" dirty="0"/>
              <a:t>Aim 2. Develop methods to optimally combine the multiple parameters obtained from separate imaging studies to provide effective and useful metrics for assessing treatment response.</a:t>
            </a:r>
          </a:p>
          <a:p>
            <a:pPr marL="457200" indent="-236538" algn="just">
              <a:buFont typeface="Arial"/>
              <a:buChar char="•"/>
            </a:pPr>
            <a:r>
              <a:rPr lang="en-US" dirty="0" smtClean="0"/>
              <a:t>Select the most appropriate and useful quantitative parameters for each application.</a:t>
            </a:r>
            <a:endParaRPr lang="en-US" dirty="0"/>
          </a:p>
          <a:p>
            <a:pPr marL="457200" indent="-236538" algn="just">
              <a:buFont typeface="Arial"/>
              <a:buChar char="•"/>
            </a:pPr>
            <a:r>
              <a:rPr lang="en-US" dirty="0" smtClean="0"/>
              <a:t>Develop empirical and statistically-based combined parameters and parametric images.</a:t>
            </a:r>
            <a:endParaRPr lang="en-US" dirty="0"/>
          </a:p>
          <a:p>
            <a:pPr marL="457200" indent="-236538" algn="just">
              <a:buFont typeface="Arial"/>
              <a:buChar char="•"/>
            </a:pPr>
            <a:r>
              <a:rPr lang="en-US" dirty="0" smtClean="0"/>
              <a:t>Develop global, tumor, and intra-tumor measures of response.</a:t>
            </a:r>
          </a:p>
          <a:p>
            <a:pPr marL="457200" indent="-457200" algn="just">
              <a:tabLst>
                <a:tab pos="744538" algn="l"/>
              </a:tabLst>
            </a:pPr>
            <a:r>
              <a:rPr lang="en-US" dirty="0"/>
              <a:t>Aim 3. Apply the multiparametric imaging methods developed in Aim 2 to clinical trials.</a:t>
            </a:r>
          </a:p>
          <a:p>
            <a:pPr marL="457200" indent="-236538" algn="just">
              <a:buFont typeface="Arial"/>
              <a:buChar char="•"/>
            </a:pPr>
            <a:r>
              <a:rPr lang="en-US" dirty="0" smtClean="0"/>
              <a:t>Use FDG and FLT PET/CT in lung cancer chemotherapy.</a:t>
            </a:r>
          </a:p>
          <a:p>
            <a:pPr marL="457200" indent="-236538" algn="just">
              <a:buFont typeface="Arial"/>
              <a:buChar char="•"/>
            </a:pPr>
            <a:r>
              <a:rPr lang="en-US" dirty="0" smtClean="0"/>
              <a:t>Use SPECT</a:t>
            </a:r>
            <a:r>
              <a:rPr lang="en-US" dirty="0"/>
              <a:t>/CT, PET/CT and MRI to predict response of primary brain tumors to anti-angiogenic therapy. </a:t>
            </a:r>
            <a:endParaRPr lang="en-US" dirty="0" smtClean="0"/>
          </a:p>
          <a:p>
            <a:pPr marL="457200" indent="-236538" algn="just">
              <a:buFont typeface="Arial"/>
              <a:buChar char="•"/>
            </a:pPr>
            <a:r>
              <a:rPr lang="en-US" dirty="0"/>
              <a:t>FDG-PET/CT, and DCE- and DWI-MRI in breast cancer therapy. </a:t>
            </a:r>
            <a:endParaRPr lang="en-US" dirty="0" smtClean="0"/>
          </a:p>
          <a:p>
            <a:pPr marL="457200" indent="-236538" algn="just">
              <a:buFont typeface="Arial"/>
              <a:buChar char="•"/>
            </a:pPr>
            <a:r>
              <a:rPr lang="en-US" dirty="0" smtClean="0"/>
              <a:t>Use MRI and SPECT/CT to assess response in neuro-endocrine tumor therapies.</a:t>
            </a:r>
          </a:p>
          <a:p>
            <a:pPr algn="just"/>
            <a:endParaRPr lang="en-US" dirty="0"/>
          </a:p>
        </p:txBody>
      </p:sp>
      <p:sp>
        <p:nvSpPr>
          <p:cNvPr id="114" name="Text Placeholder 113"/>
          <p:cNvSpPr>
            <a:spLocks noGrp="1"/>
          </p:cNvSpPr>
          <p:nvPr>
            <p:ph type="body" sz="quarter" idx="107"/>
          </p:nvPr>
        </p:nvSpPr>
        <p:spPr>
          <a:xfrm>
            <a:off x="8703993" y="3583469"/>
            <a:ext cx="7542611" cy="15509236"/>
          </a:xfrm>
        </p:spPr>
        <p:txBody>
          <a:bodyPr/>
          <a:lstStyle/>
          <a:p>
            <a:pPr indent="180975" algn="just"/>
            <a:r>
              <a:rPr lang="en-US" dirty="0" smtClean="0"/>
              <a:t>We </a:t>
            </a:r>
            <a:r>
              <a:rPr lang="x-none" dirty="0" smtClean="0"/>
              <a:t>have </a:t>
            </a:r>
            <a:r>
              <a:rPr lang="en-US" dirty="0" smtClean="0"/>
              <a:t>studied </a:t>
            </a:r>
            <a:r>
              <a:rPr lang="x-none" dirty="0" smtClean="0"/>
              <a:t>the </a:t>
            </a:r>
            <a:r>
              <a:rPr lang="x-none" dirty="0"/>
              <a:t>stability and reproducibility  of </a:t>
            </a:r>
            <a:r>
              <a:rPr lang="en-US" dirty="0" smtClean="0"/>
              <a:t>d</a:t>
            </a:r>
            <a:r>
              <a:rPr lang="x-none" dirty="0" smtClean="0"/>
              <a:t>iffusion </a:t>
            </a:r>
            <a:r>
              <a:rPr lang="en-US" dirty="0"/>
              <a:t>w</a:t>
            </a:r>
            <a:r>
              <a:rPr lang="x-none" dirty="0" smtClean="0"/>
              <a:t>eighted </a:t>
            </a:r>
            <a:r>
              <a:rPr lang="x-none" dirty="0"/>
              <a:t>imaging (DWI) and </a:t>
            </a:r>
            <a:r>
              <a:rPr lang="en-US" dirty="0"/>
              <a:t>a</a:t>
            </a:r>
            <a:r>
              <a:rPr lang="en-US" dirty="0" smtClean="0"/>
              <a:t>pparent diffusion coefficient </a:t>
            </a:r>
            <a:r>
              <a:rPr lang="en-US" dirty="0"/>
              <a:t>(</a:t>
            </a:r>
            <a:r>
              <a:rPr lang="en-US" dirty="0" smtClean="0"/>
              <a:t>ADC) </a:t>
            </a:r>
            <a:r>
              <a:rPr lang="x-none" dirty="0" smtClean="0"/>
              <a:t>mapping</a:t>
            </a:r>
            <a:r>
              <a:rPr lang="en-US" dirty="0" smtClean="0"/>
              <a:t>. In addition, we investigated the effect of compression during dynamic contrast enhancement MRI (DCE) in a set of patients undergoing biopsy. We </a:t>
            </a:r>
            <a:r>
              <a:rPr lang="x-none" dirty="0" smtClean="0"/>
              <a:t>examined the temporal stability and reproducibility of DWI/ADC map metrics on a group of</a:t>
            </a:r>
            <a:r>
              <a:rPr lang="en-US" dirty="0" smtClean="0"/>
              <a:t> 10</a:t>
            </a:r>
            <a:r>
              <a:rPr lang="x-none" dirty="0" smtClean="0"/>
              <a:t> breast patients with a BIRADS score between 2 and 3 (benign-watchful waiting).</a:t>
            </a:r>
            <a:r>
              <a:rPr lang="en-US" dirty="0" smtClean="0"/>
              <a:t> </a:t>
            </a:r>
            <a:r>
              <a:rPr lang="x-none" dirty="0" smtClean="0"/>
              <a:t>These patients were evaluated at a minimum of three different time points</a:t>
            </a:r>
            <a:r>
              <a:rPr lang="en-US" dirty="0" smtClean="0"/>
              <a:t> over a 2 year period</a:t>
            </a:r>
            <a:r>
              <a:rPr lang="x-none" dirty="0" smtClean="0"/>
              <a:t> with the same equipment (3T) and sequences.</a:t>
            </a:r>
            <a:r>
              <a:rPr lang="en-US" dirty="0" smtClean="0"/>
              <a:t> The percent differences in contralateral and </a:t>
            </a:r>
            <a:r>
              <a:rPr lang="en-US" dirty="0" err="1" smtClean="0"/>
              <a:t>ipsilateral</a:t>
            </a:r>
            <a:r>
              <a:rPr lang="en-US" dirty="0" smtClean="0"/>
              <a:t> glandular tissue ADC map values at the different time points ranged from 2.4-6.2% and 2.5-5.3%. Figure 1 is an example of a patient imaged three times one year apart, illustrating the stability. </a:t>
            </a:r>
          </a:p>
          <a:p>
            <a:pPr indent="180975" algn="just"/>
            <a:endParaRPr lang="en-US" dirty="0" smtClean="0"/>
          </a:p>
          <a:p>
            <a:pPr indent="180975" algn="just"/>
            <a:endParaRPr lang="en-US" dirty="0" smtClean="0"/>
          </a:p>
          <a:p>
            <a:pPr indent="180975" algn="just"/>
            <a:endParaRPr lang="en-US" dirty="0" smtClean="0"/>
          </a:p>
          <a:p>
            <a:pPr indent="180975" algn="just"/>
            <a:endParaRPr lang="en-US" dirty="0" smtClean="0"/>
          </a:p>
          <a:p>
            <a:pPr indent="180975" algn="just"/>
            <a:endParaRPr lang="en-US" dirty="0" smtClean="0"/>
          </a:p>
          <a:p>
            <a:pPr indent="180975" algn="just"/>
            <a:endParaRPr lang="en-US" dirty="0" smtClean="0"/>
          </a:p>
          <a:p>
            <a:pPr indent="180975" algn="just"/>
            <a:endParaRPr lang="en-US" dirty="0" smtClean="0"/>
          </a:p>
          <a:p>
            <a:pPr indent="180975" algn="just"/>
            <a:endParaRPr lang="en-US" dirty="0" smtClean="0"/>
          </a:p>
          <a:p>
            <a:pPr indent="180975" algn="just"/>
            <a:endParaRPr lang="en-US" dirty="0" smtClean="0"/>
          </a:p>
          <a:p>
            <a:pPr indent="180975" algn="just"/>
            <a:endParaRPr lang="en-US" dirty="0" smtClean="0"/>
          </a:p>
          <a:p>
            <a:pPr algn="just"/>
            <a:r>
              <a:rPr lang="en-US" dirty="0" smtClean="0"/>
              <a:t>To evaluate the effect of breast compression on breast cancer masses and glandular tissue enhancement in order to understand its effect on the quality of breast MRI in identifying and characterizing breast lesions after DCE MRI. We evaluated 300 MRI examinations of 149 women (age 51.5</a:t>
            </a:r>
            <a:r>
              <a:rPr lang="en-US" u="sng" dirty="0" smtClean="0"/>
              <a:t>+</a:t>
            </a:r>
            <a:r>
              <a:rPr lang="en-US" dirty="0" smtClean="0"/>
              <a:t>10.9) who underwent diagnostic (</a:t>
            </a:r>
            <a:r>
              <a:rPr lang="en-US" dirty="0" err="1" smtClean="0"/>
              <a:t>noncompressed</a:t>
            </a:r>
            <a:r>
              <a:rPr lang="en-US" dirty="0" smtClean="0"/>
              <a:t>) MRI and MR-guided biopsy (compressed). Breast compression was expressed as %relative to the </a:t>
            </a:r>
            <a:r>
              <a:rPr lang="en-US" dirty="0" err="1" smtClean="0"/>
              <a:t>noncompressed</a:t>
            </a:r>
            <a:r>
              <a:rPr lang="en-US" dirty="0" smtClean="0"/>
              <a:t> breast. Breast density, type of lesion (mass versus non-mass-like enhancement (NMLE)), lesion size, %compression and kinetic curve type were evaluated. Linear regression, ROC analysis, and kappa test were performed. We found that the %enhancement was higher in </a:t>
            </a:r>
            <a:r>
              <a:rPr lang="en-US" dirty="0" err="1" smtClean="0"/>
              <a:t>noncompressed</a:t>
            </a:r>
            <a:r>
              <a:rPr lang="en-US" dirty="0" smtClean="0"/>
              <a:t> versus compressed studies in early(145.2</a:t>
            </a:r>
            <a:r>
              <a:rPr lang="en-US" u="sng" dirty="0" smtClean="0"/>
              <a:t>+</a:t>
            </a:r>
            <a:r>
              <a:rPr lang="en-US" dirty="0" smtClean="0"/>
              <a:t>55.5 </a:t>
            </a:r>
            <a:r>
              <a:rPr lang="en-US" dirty="0" err="1" smtClean="0"/>
              <a:t>vs</a:t>
            </a:r>
            <a:r>
              <a:rPr lang="en-US" dirty="0" smtClean="0"/>
              <a:t> 114.9</a:t>
            </a:r>
            <a:r>
              <a:rPr lang="en-US" u="sng" dirty="0" smtClean="0"/>
              <a:t>+</a:t>
            </a:r>
            <a:r>
              <a:rPr lang="en-US" dirty="0" smtClean="0"/>
              <a:t>38) and delayed (172.8</a:t>
            </a:r>
            <a:r>
              <a:rPr lang="en-US" u="sng" dirty="0" smtClean="0"/>
              <a:t>+</a:t>
            </a:r>
            <a:r>
              <a:rPr lang="en-US" dirty="0" smtClean="0"/>
              <a:t>78.9 </a:t>
            </a:r>
            <a:r>
              <a:rPr lang="en-US" dirty="0" err="1" smtClean="0"/>
              <a:t>vs</a:t>
            </a:r>
            <a:r>
              <a:rPr lang="en-US" dirty="0" smtClean="0"/>
              <a:t> 139.4</a:t>
            </a:r>
            <a:r>
              <a:rPr lang="en-US" u="sng" dirty="0" smtClean="0"/>
              <a:t>+</a:t>
            </a:r>
            <a:r>
              <a:rPr lang="en-US" dirty="0" smtClean="0"/>
              <a:t>46.4) phases(p&lt;0.001 and 0.06). Among breast lesions 12%(7/59) were significantly smaller when compressed, underestimating the TNM classification(p&lt;0.001). Breast masses (n=42) showed significantly higher early %enhancement(150.6</a:t>
            </a:r>
            <a:r>
              <a:rPr lang="en-US" u="sng" dirty="0" smtClean="0"/>
              <a:t>+</a:t>
            </a:r>
            <a:r>
              <a:rPr lang="en-US" dirty="0" smtClean="0"/>
              <a:t>68.2 versus 120.2</a:t>
            </a:r>
            <a:r>
              <a:rPr lang="en-US" u="sng" dirty="0" smtClean="0"/>
              <a:t>+</a:t>
            </a:r>
            <a:r>
              <a:rPr lang="en-US" dirty="0" smtClean="0"/>
              <a:t>39.9) than NMLE(n=17,p=0.04), and a %enhancement difference(40.5</a:t>
            </a:r>
            <a:r>
              <a:rPr lang="en-US" u="sng" dirty="0" smtClean="0"/>
              <a:t>+</a:t>
            </a:r>
            <a:r>
              <a:rPr lang="en-US" dirty="0" smtClean="0"/>
              <a:t>62 versus 15.8</a:t>
            </a:r>
            <a:r>
              <a:rPr lang="en-US" u="sng" dirty="0" smtClean="0"/>
              <a:t>+</a:t>
            </a:r>
            <a:r>
              <a:rPr lang="en-US" dirty="0" smtClean="0"/>
              <a:t>26.2) (p=0.04). The kinetic curve performance for identifying invasive cancer decreased after compression(AUC=0.48 </a:t>
            </a:r>
            <a:r>
              <a:rPr lang="en-US" dirty="0" err="1" smtClean="0"/>
              <a:t>vs</a:t>
            </a:r>
            <a:r>
              <a:rPr lang="en-US" dirty="0" smtClean="0"/>
              <a:t> 0.7, p=0.01). Breast compression resulted in complete loss of enhancement of nine (4%) lesions (see Figure 2). Breast compression affected breast lesion detection, size, and DCE MRI interpretation and performance. We recommend limiting the application of breast compression except when clinically necessary.</a:t>
            </a:r>
          </a:p>
          <a:p>
            <a:pPr indent="180975" algn="just"/>
            <a:endParaRPr lang="en-US" dirty="0" smtClean="0"/>
          </a:p>
          <a:p>
            <a:pPr indent="180975" algn="just"/>
            <a:endParaRPr lang="en-US" dirty="0" smtClean="0"/>
          </a:p>
          <a:p>
            <a:pPr algn="just"/>
            <a:endParaRPr lang="en-US" dirty="0" smtClean="0"/>
          </a:p>
        </p:txBody>
      </p:sp>
      <p:sp>
        <p:nvSpPr>
          <p:cNvPr id="125" name="Text Placeholder 124"/>
          <p:cNvSpPr>
            <a:spLocks noGrp="1"/>
          </p:cNvSpPr>
          <p:nvPr>
            <p:ph type="body" sz="quarter" idx="125"/>
          </p:nvPr>
        </p:nvSpPr>
        <p:spPr>
          <a:xfrm>
            <a:off x="678141" y="13798601"/>
            <a:ext cx="7542611" cy="7033080"/>
          </a:xfrm>
        </p:spPr>
        <p:txBody>
          <a:bodyPr/>
          <a:lstStyle/>
          <a:p>
            <a:pPr marL="285750" lvl="0" indent="-285750" algn="just">
              <a:buFont typeface="Arial"/>
              <a:buChar char="•"/>
            </a:pPr>
            <a:r>
              <a:rPr lang="en-US" dirty="0" smtClean="0"/>
              <a:t>Binary </a:t>
            </a:r>
            <a:r>
              <a:rPr lang="en-US" dirty="0"/>
              <a:t>code for performing quantitative SPECT reconstruction, </a:t>
            </a:r>
            <a:r>
              <a:rPr lang="en-US" dirty="0" smtClean="0"/>
              <a:t>for </a:t>
            </a:r>
            <a:r>
              <a:rPr lang="en-US" dirty="0"/>
              <a:t>Tc-99m, I-123, and In-111 labeled </a:t>
            </a:r>
            <a:r>
              <a:rPr lang="en-US" dirty="0" smtClean="0"/>
              <a:t>agents, </a:t>
            </a:r>
            <a:r>
              <a:rPr lang="en-US" dirty="0" err="1" smtClean="0"/>
              <a:t>ncluding</a:t>
            </a:r>
            <a:r>
              <a:rPr lang="en-US" dirty="0" smtClean="0"/>
              <a:t> protocols </a:t>
            </a:r>
            <a:r>
              <a:rPr lang="en-US" dirty="0"/>
              <a:t>for </a:t>
            </a:r>
            <a:r>
              <a:rPr lang="en-US" dirty="0" smtClean="0"/>
              <a:t>performing SPECT </a:t>
            </a:r>
            <a:r>
              <a:rPr lang="en-US" dirty="0"/>
              <a:t>calibration studies for the above radionuclides.</a:t>
            </a:r>
          </a:p>
          <a:p>
            <a:pPr marL="285750" lvl="0" indent="-285750" algn="just">
              <a:buFont typeface="Arial"/>
              <a:buChar char="•"/>
            </a:pPr>
            <a:r>
              <a:rPr lang="en-US" dirty="0"/>
              <a:t>Estimates of repeatability of SPECT SUV max, peak, and Total VOI activity as a function of the VOI size for In-111 </a:t>
            </a:r>
            <a:r>
              <a:rPr lang="en-US" dirty="0" err="1"/>
              <a:t>Octreoscan</a:t>
            </a:r>
            <a:r>
              <a:rPr lang="en-US" dirty="0"/>
              <a:t>. </a:t>
            </a:r>
          </a:p>
          <a:p>
            <a:pPr marL="285750" lvl="0" indent="-285750" algn="just">
              <a:buFont typeface="Arial"/>
              <a:buChar char="•"/>
            </a:pPr>
            <a:r>
              <a:rPr lang="en-US" dirty="0"/>
              <a:t>Binary code for performing PET partial volume compensation.</a:t>
            </a:r>
          </a:p>
          <a:p>
            <a:pPr marL="285750" lvl="0" indent="-285750" algn="just">
              <a:buFont typeface="Arial"/>
              <a:buChar char="•"/>
            </a:pPr>
            <a:r>
              <a:rPr lang="en-US" dirty="0"/>
              <a:t>Estimates of repeatability of quantitative </a:t>
            </a:r>
            <a:r>
              <a:rPr lang="en-US" dirty="0" err="1"/>
              <a:t>measurses</a:t>
            </a:r>
            <a:r>
              <a:rPr lang="en-US" dirty="0"/>
              <a:t> of SUV max, peak, and  total VOI activity (i.e., total lesion glycolysis for FDG). </a:t>
            </a:r>
            <a:endParaRPr lang="en-US" dirty="0" smtClean="0"/>
          </a:p>
          <a:p>
            <a:pPr marL="285750" lvl="0" indent="-285750" algn="just">
              <a:buFont typeface="Arial"/>
              <a:buChar char="•"/>
            </a:pPr>
            <a:r>
              <a:rPr lang="en-US" dirty="0" smtClean="0"/>
              <a:t>Methods </a:t>
            </a:r>
            <a:r>
              <a:rPr lang="en-US" dirty="0"/>
              <a:t>for assessing uptake heterogeneity inside VOIs</a:t>
            </a:r>
            <a:r>
              <a:rPr lang="en-US" dirty="0" smtClean="0"/>
              <a:t>.</a:t>
            </a:r>
            <a:endParaRPr lang="en-US" dirty="0"/>
          </a:p>
          <a:p>
            <a:pPr marL="285750" lvl="0" indent="-285750" algn="just">
              <a:buFont typeface="Arial"/>
              <a:buChar char="•"/>
            </a:pPr>
            <a:r>
              <a:rPr lang="en-US" dirty="0"/>
              <a:t>Optimization of Diffusion Weighted Imaging at 3T using multiple b values in breast cancer.</a:t>
            </a:r>
          </a:p>
          <a:p>
            <a:pPr marL="285750" lvl="0" indent="-285750" algn="just">
              <a:buFont typeface="Arial"/>
              <a:buChar char="•"/>
            </a:pPr>
            <a:r>
              <a:rPr lang="en-US" dirty="0"/>
              <a:t>Estimates of repeatability of quantitative measures of  DWI/ADC mapping in normal tissue and malignant tumors</a:t>
            </a:r>
          </a:p>
          <a:p>
            <a:pPr marL="285750" lvl="0" indent="-285750" algn="just">
              <a:buFont typeface="Arial"/>
              <a:buChar char="•"/>
            </a:pPr>
            <a:r>
              <a:rPr lang="en-US" dirty="0"/>
              <a:t>Assessment and characterization of breast tumor heterogeneity using </a:t>
            </a:r>
            <a:r>
              <a:rPr lang="en-US" dirty="0" err="1"/>
              <a:t>multiparametric</a:t>
            </a:r>
            <a:r>
              <a:rPr lang="en-US" dirty="0"/>
              <a:t> MRI.</a:t>
            </a:r>
          </a:p>
          <a:p>
            <a:pPr marL="285750" indent="-285750" algn="just">
              <a:buFont typeface="Arial"/>
              <a:buChar char="•"/>
            </a:pPr>
            <a:r>
              <a:rPr lang="en-US" dirty="0" smtClean="0"/>
              <a:t>Estimates of repeatability </a:t>
            </a:r>
            <a:r>
              <a:rPr lang="en-US" dirty="0"/>
              <a:t>of combined PET and MRI data sets obtained as part of test-retest studies</a:t>
            </a:r>
          </a:p>
          <a:p>
            <a:pPr marL="285750" lvl="0" indent="-285750" algn="just">
              <a:buFont typeface="Arial"/>
              <a:buChar char="•"/>
            </a:pPr>
            <a:r>
              <a:rPr lang="en-US" dirty="0" smtClean="0"/>
              <a:t>Validated </a:t>
            </a:r>
            <a:r>
              <a:rPr lang="en-US" dirty="0"/>
              <a:t>methods for combining PET and MRI imaging </a:t>
            </a:r>
            <a:r>
              <a:rPr lang="en-US" dirty="0" smtClean="0"/>
              <a:t>aimed at predicting response. This will include FDG and FLT PET/Ct for lung cancer chemotherapy and FDG PET and MRI for breast cancer at the patient, tumor, and sub-tumor level.</a:t>
            </a:r>
            <a:endParaRPr lang="en-US" dirty="0"/>
          </a:p>
          <a:p>
            <a:pPr algn="just"/>
            <a:endParaRPr lang="en-US" dirty="0" smtClean="0"/>
          </a:p>
        </p:txBody>
      </p:sp>
      <p:sp>
        <p:nvSpPr>
          <p:cNvPr id="149" name="Text Placeholder 148"/>
          <p:cNvSpPr>
            <a:spLocks noGrp="1"/>
          </p:cNvSpPr>
          <p:nvPr>
            <p:ph type="body" sz="quarter" idx="149"/>
          </p:nvPr>
        </p:nvSpPr>
        <p:spPr>
          <a:xfrm>
            <a:off x="8690379" y="3202410"/>
            <a:ext cx="7537847" cy="531993"/>
          </a:xfrm>
        </p:spPr>
        <p:txBody>
          <a:bodyPr/>
          <a:lstStyle/>
          <a:p>
            <a:r>
              <a:rPr lang="en-US" dirty="0" smtClean="0"/>
              <a:t>MRI</a:t>
            </a:r>
            <a:endParaRPr lang="en-US" dirty="0"/>
          </a:p>
        </p:txBody>
      </p:sp>
      <p:sp>
        <p:nvSpPr>
          <p:cNvPr id="150" name="Text Placeholder 149"/>
          <p:cNvSpPr>
            <a:spLocks noGrp="1"/>
          </p:cNvSpPr>
          <p:nvPr>
            <p:ph type="body" sz="quarter" idx="150"/>
          </p:nvPr>
        </p:nvSpPr>
        <p:spPr>
          <a:xfrm>
            <a:off x="24367066" y="1930400"/>
            <a:ext cx="8229610" cy="1199268"/>
          </a:xfrm>
        </p:spPr>
        <p:txBody>
          <a:bodyPr>
            <a:noAutofit/>
          </a:bodyPr>
          <a:lstStyle/>
          <a:p>
            <a:pPr defTabSz="2861246"/>
            <a:r>
              <a:rPr lang="en-US" altLang="zh-CN" sz="2400" b="1" i="1" baseline="30000" dirty="0" smtClean="0">
                <a:solidFill>
                  <a:srgbClr val="000000"/>
                </a:solidFill>
                <a:ea typeface="PMingLiU" charset="0"/>
                <a:cs typeface="PMingLiU" charset="0"/>
              </a:rPr>
              <a:t>*</a:t>
            </a:r>
            <a:r>
              <a:rPr lang="en-US" altLang="zh-CN" sz="2400" b="1" i="1" dirty="0" smtClean="0">
                <a:solidFill>
                  <a:srgbClr val="000000"/>
                </a:solidFill>
                <a:ea typeface="PMingLiU" charset="0"/>
                <a:cs typeface="PMingLiU" charset="0"/>
              </a:rPr>
              <a:t>Eric C. Frey, Ph.D., </a:t>
            </a:r>
            <a:r>
              <a:rPr lang="en-US" altLang="zh-CN" sz="2400" b="1" i="1" baseline="30000" dirty="0" smtClean="0">
                <a:solidFill>
                  <a:srgbClr val="000000"/>
                </a:solidFill>
                <a:ea typeface="PMingLiU" charset="0"/>
                <a:cs typeface="PMingLiU" charset="0"/>
              </a:rPr>
              <a:t>*</a:t>
            </a:r>
            <a:r>
              <a:rPr lang="en-US" altLang="zh-CN" sz="2400" b="1" i="1" dirty="0" smtClean="0">
                <a:solidFill>
                  <a:srgbClr val="000000"/>
                </a:solidFill>
                <a:ea typeface="PMingLiU" charset="0"/>
                <a:cs typeface="PMingLiU" charset="0"/>
              </a:rPr>
              <a:t>Michael A. Jacobs, Ph.D., Martin A. Lodge, </a:t>
            </a:r>
            <a:r>
              <a:rPr lang="en-US" altLang="zh-CN" sz="2400" b="1" i="1" dirty="0" err="1" smtClean="0">
                <a:solidFill>
                  <a:srgbClr val="000000"/>
                </a:solidFill>
                <a:ea typeface="PMingLiU" charset="0"/>
                <a:cs typeface="PMingLiU" charset="0"/>
              </a:rPr>
              <a:t>Hao</a:t>
            </a:r>
            <a:r>
              <a:rPr lang="en-US" altLang="zh-CN" sz="2400" b="1" i="1" dirty="0" smtClean="0">
                <a:solidFill>
                  <a:srgbClr val="000000"/>
                </a:solidFill>
                <a:ea typeface="PMingLiU" charset="0"/>
                <a:cs typeface="PMingLiU" charset="0"/>
              </a:rPr>
              <a:t> Wang, and </a:t>
            </a:r>
            <a:r>
              <a:rPr lang="en-US" altLang="zh-CN" sz="2400" b="1" i="1" baseline="30000" dirty="0" smtClean="0">
                <a:solidFill>
                  <a:srgbClr val="000000"/>
                </a:solidFill>
                <a:ea typeface="PMingLiU" charset="0"/>
                <a:cs typeface="PMingLiU" charset="0"/>
              </a:rPr>
              <a:t>*</a:t>
            </a:r>
            <a:r>
              <a:rPr lang="en-US" altLang="zh-CN" sz="2400" b="1" i="1" dirty="0" smtClean="0">
                <a:solidFill>
                  <a:srgbClr val="000000"/>
                </a:solidFill>
                <a:ea typeface="PMingLiU" charset="0"/>
                <a:cs typeface="PMingLiU" charset="0"/>
              </a:rPr>
              <a:t>Richard L. Wahl, M.D. (</a:t>
            </a:r>
            <a:r>
              <a:rPr lang="en-US" altLang="zh-CN" sz="2400" b="1" i="1" baseline="30000" dirty="0" smtClean="0">
                <a:solidFill>
                  <a:srgbClr val="000000"/>
                </a:solidFill>
                <a:ea typeface="PMingLiU" charset="0"/>
                <a:cs typeface="PMingLiU" charset="0"/>
              </a:rPr>
              <a:t>*</a:t>
            </a:r>
            <a:r>
              <a:rPr lang="en-US" altLang="zh-CN" sz="2400" b="1" i="1" dirty="0" smtClean="0">
                <a:solidFill>
                  <a:srgbClr val="000000"/>
                </a:solidFill>
                <a:ea typeface="PMingLiU" charset="0"/>
                <a:cs typeface="PMingLiU" charset="0"/>
              </a:rPr>
              <a:t>PIs)</a:t>
            </a:r>
            <a:endParaRPr lang="en-US" sz="2400" b="1" dirty="0" smtClean="0">
              <a:solidFill>
                <a:srgbClr val="000000"/>
              </a:solidFill>
            </a:endParaRPr>
          </a:p>
          <a:p>
            <a:r>
              <a:rPr lang="en-US" sz="2400" dirty="0" smtClean="0"/>
              <a:t>E</a:t>
            </a:r>
            <a:endParaRPr lang="en-US" sz="2400" dirty="0"/>
          </a:p>
        </p:txBody>
      </p:sp>
      <p:pic>
        <p:nvPicPr>
          <p:cNvPr id="68" name="Picture 170" descr="medicine-brand"/>
          <p:cNvPicPr>
            <a:picLocks noGrp="1" noChangeArrowheads="1"/>
          </p:cNvPicPr>
          <p:nvPr>
            <p:ph type="pic" sz="quarter" idx="15"/>
          </p:nvPr>
        </p:nvPicPr>
        <p:blipFill>
          <a:blip r:embed="rId3" cstate="print">
            <a:extLst>
              <a:ext uri="{28A0092B-C50C-407E-A947-70E740481C1C}">
                <a14:useLocalDpi xmlns:a14="http://schemas.microsoft.com/office/drawing/2010/main" val="0"/>
              </a:ext>
            </a:extLst>
          </a:blip>
          <a:srcRect l="-13379" r="-13379"/>
          <a:stretch>
            <a:fillRect/>
          </a:stretch>
        </p:blipFill>
        <p:spPr bwMode="auto">
          <a:xfrm>
            <a:off x="2590800" y="0"/>
            <a:ext cx="3369733" cy="1633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25"/>
          </p:nvPr>
        </p:nvSpPr>
        <p:spPr/>
        <p:txBody>
          <a:bodyPr/>
          <a:lstStyle/>
          <a:p>
            <a:endParaRPr lang="en-US"/>
          </a:p>
        </p:txBody>
      </p:sp>
      <p:sp>
        <p:nvSpPr>
          <p:cNvPr id="27" name="Picture Placeholder 26"/>
          <p:cNvSpPr>
            <a:spLocks noGrp="1"/>
          </p:cNvSpPr>
          <p:nvPr>
            <p:ph type="pic" sz="quarter" idx="135"/>
          </p:nvPr>
        </p:nvSpPr>
        <p:spPr/>
      </p:sp>
      <p:sp>
        <p:nvSpPr>
          <p:cNvPr id="31" name="Text Placeholder 30"/>
          <p:cNvSpPr>
            <a:spLocks noGrp="1"/>
          </p:cNvSpPr>
          <p:nvPr>
            <p:ph type="body" sz="quarter" idx="95"/>
          </p:nvPr>
        </p:nvSpPr>
        <p:spPr/>
        <p:txBody>
          <a:bodyPr/>
          <a:lstStyle/>
          <a:p>
            <a:endParaRPr lang="en-US"/>
          </a:p>
        </p:txBody>
      </p:sp>
      <p:sp>
        <p:nvSpPr>
          <p:cNvPr id="32" name="Text Placeholder 31"/>
          <p:cNvSpPr>
            <a:spLocks noGrp="1"/>
          </p:cNvSpPr>
          <p:nvPr>
            <p:ph type="body" sz="quarter" idx="148"/>
          </p:nvPr>
        </p:nvSpPr>
        <p:spPr/>
        <p:txBody>
          <a:bodyPr/>
          <a:lstStyle/>
          <a:p>
            <a:endParaRPr lang="en-US"/>
          </a:p>
        </p:txBody>
      </p:sp>
      <p:sp>
        <p:nvSpPr>
          <p:cNvPr id="33" name="Text Placeholder 32"/>
          <p:cNvSpPr>
            <a:spLocks noGrp="1"/>
          </p:cNvSpPr>
          <p:nvPr>
            <p:ph type="body" sz="quarter" idx="124"/>
          </p:nvPr>
        </p:nvSpPr>
        <p:spPr/>
        <p:txBody>
          <a:bodyPr/>
          <a:lstStyle/>
          <a:p>
            <a:endParaRPr lang="en-US"/>
          </a:p>
        </p:txBody>
      </p:sp>
      <p:sp>
        <p:nvSpPr>
          <p:cNvPr id="35" name="Picture Placeholder 34"/>
          <p:cNvSpPr>
            <a:spLocks noGrp="1"/>
          </p:cNvSpPr>
          <p:nvPr>
            <p:ph type="pic" sz="quarter" idx="134"/>
          </p:nvPr>
        </p:nvSpPr>
        <p:spPr/>
      </p:sp>
      <p:grpSp>
        <p:nvGrpSpPr>
          <p:cNvPr id="37" name="Group 36"/>
          <p:cNvGrpSpPr/>
          <p:nvPr/>
        </p:nvGrpSpPr>
        <p:grpSpPr>
          <a:xfrm>
            <a:off x="8870291" y="7460771"/>
            <a:ext cx="7357935" cy="3266581"/>
            <a:chOff x="1587499" y="1968500"/>
            <a:chExt cx="7357935" cy="3373971"/>
          </a:xfrm>
        </p:grpSpPr>
        <p:pic>
          <p:nvPicPr>
            <p:cNvPr id="38" name="Picture 37"/>
            <p:cNvPicPr>
              <a:picLocks noChangeAspect="1"/>
            </p:cNvPicPr>
            <p:nvPr/>
          </p:nvPicPr>
          <p:blipFill>
            <a:blip r:embed="rId4" cstate="print"/>
            <a:stretch>
              <a:fillRect/>
            </a:stretch>
          </p:blipFill>
          <p:spPr>
            <a:xfrm>
              <a:off x="2472466" y="1968500"/>
              <a:ext cx="5969000" cy="2921000"/>
            </a:xfrm>
            <a:prstGeom prst="rect">
              <a:avLst/>
            </a:prstGeom>
          </p:spPr>
        </p:pic>
        <p:sp>
          <p:nvSpPr>
            <p:cNvPr id="39" name="TextBox 38"/>
            <p:cNvSpPr txBox="1"/>
            <p:nvPr/>
          </p:nvSpPr>
          <p:spPr>
            <a:xfrm>
              <a:off x="1587499" y="4802050"/>
              <a:ext cx="7357935" cy="540421"/>
            </a:xfrm>
            <a:prstGeom prst="rect">
              <a:avLst/>
            </a:prstGeom>
            <a:noFill/>
          </p:spPr>
          <p:txBody>
            <a:bodyPr wrap="square" rtlCol="0">
              <a:spAutoFit/>
            </a:bodyPr>
            <a:lstStyle/>
            <a:p>
              <a:pPr algn="just"/>
              <a:r>
                <a:rPr lang="en-US" sz="1400" dirty="0" smtClean="0"/>
                <a:t>Figure 1: </a:t>
              </a:r>
              <a:r>
                <a:rPr lang="en-US" sz="1400" dirty="0"/>
                <a:t>Example of a breast </a:t>
              </a:r>
              <a:r>
                <a:rPr lang="en-US" sz="1400" dirty="0" smtClean="0"/>
                <a:t>exams </a:t>
              </a:r>
              <a:r>
                <a:rPr lang="en-US" sz="1400" dirty="0"/>
                <a:t>at 3T with T1, DWI and PK DCE MRI </a:t>
              </a:r>
              <a:r>
                <a:rPr lang="en-US" sz="1400" dirty="0" smtClean="0"/>
                <a:t>acquired 1 year apart.  The similarity of the DWI </a:t>
              </a:r>
              <a:r>
                <a:rPr lang="en-US" sz="1400" dirty="0"/>
                <a:t>and ADC maps </a:t>
              </a:r>
              <a:r>
                <a:rPr lang="en-US" sz="1400" dirty="0" smtClean="0"/>
                <a:t>demonstrates the </a:t>
              </a:r>
              <a:r>
                <a:rPr lang="en-US" sz="1400" dirty="0"/>
                <a:t>reproducibility </a:t>
              </a:r>
              <a:r>
                <a:rPr lang="en-US" sz="1400" dirty="0" smtClean="0"/>
                <a:t>over a long period of time.</a:t>
              </a:r>
              <a:endParaRPr lang="en-US" sz="1400" dirty="0"/>
            </a:p>
          </p:txBody>
        </p:sp>
      </p:grpSp>
      <p:sp>
        <p:nvSpPr>
          <p:cNvPr id="41" name="Picture Placeholder 40"/>
          <p:cNvSpPr>
            <a:spLocks noGrp="1"/>
          </p:cNvSpPr>
          <p:nvPr>
            <p:ph type="pic" sz="quarter" idx="133"/>
          </p:nvPr>
        </p:nvSpPr>
        <p:spPr/>
      </p:sp>
      <p:grpSp>
        <p:nvGrpSpPr>
          <p:cNvPr id="43" name="Group 42"/>
          <p:cNvGrpSpPr/>
          <p:nvPr/>
        </p:nvGrpSpPr>
        <p:grpSpPr>
          <a:xfrm>
            <a:off x="8870291" y="17259493"/>
            <a:ext cx="7357935" cy="3229816"/>
            <a:chOff x="1753797" y="2188719"/>
            <a:chExt cx="7357935" cy="3336000"/>
          </a:xfrm>
        </p:grpSpPr>
        <p:pic>
          <p:nvPicPr>
            <p:cNvPr id="44" name="Picture 43"/>
            <p:cNvPicPr>
              <a:picLocks noChangeAspect="1"/>
            </p:cNvPicPr>
            <p:nvPr/>
          </p:nvPicPr>
          <p:blipFill>
            <a:blip r:embed="rId5" cstate="print"/>
            <a:stretch>
              <a:fillRect/>
            </a:stretch>
          </p:blipFill>
          <p:spPr>
            <a:xfrm>
              <a:off x="3299143" y="2188719"/>
              <a:ext cx="4100463" cy="3044100"/>
            </a:xfrm>
            <a:prstGeom prst="rect">
              <a:avLst/>
            </a:prstGeom>
          </p:spPr>
        </p:pic>
        <p:sp>
          <p:nvSpPr>
            <p:cNvPr id="45" name="TextBox 44"/>
            <p:cNvSpPr txBox="1"/>
            <p:nvPr/>
          </p:nvSpPr>
          <p:spPr>
            <a:xfrm>
              <a:off x="1753797" y="5206823"/>
              <a:ext cx="7357935" cy="317896"/>
            </a:xfrm>
            <a:prstGeom prst="rect">
              <a:avLst/>
            </a:prstGeom>
            <a:noFill/>
          </p:spPr>
          <p:txBody>
            <a:bodyPr wrap="square" rtlCol="0">
              <a:spAutoFit/>
            </a:bodyPr>
            <a:lstStyle/>
            <a:p>
              <a:pPr algn="ctr"/>
              <a:r>
                <a:rPr lang="en-US" sz="1400" dirty="0" smtClean="0"/>
                <a:t>Figure 2: Example of a vanishing lesion after breast compression. </a:t>
              </a:r>
              <a:endParaRPr lang="en-US" sz="1400" dirty="0"/>
            </a:p>
          </p:txBody>
        </p:sp>
      </p:grpSp>
      <p:sp>
        <p:nvSpPr>
          <p:cNvPr id="48" name="Picture Placeholder 47"/>
          <p:cNvSpPr>
            <a:spLocks noGrp="1"/>
          </p:cNvSpPr>
          <p:nvPr>
            <p:ph type="pic" sz="quarter" idx="133"/>
          </p:nvPr>
        </p:nvSpPr>
        <p:spPr/>
      </p:sp>
      <p:sp>
        <p:nvSpPr>
          <p:cNvPr id="49" name="Picture Placeholder 48"/>
          <p:cNvSpPr>
            <a:spLocks noGrp="1"/>
          </p:cNvSpPr>
          <p:nvPr>
            <p:ph type="pic" sz="quarter" idx="133"/>
          </p:nvPr>
        </p:nvSpPr>
        <p:spPr/>
      </p:sp>
      <p:sp>
        <p:nvSpPr>
          <p:cNvPr id="42" name="Text Placeholder 149"/>
          <p:cNvSpPr>
            <a:spLocks noGrp="1"/>
          </p:cNvSpPr>
          <p:nvPr>
            <p:ph type="body" sz="quarter" idx="150"/>
          </p:nvPr>
        </p:nvSpPr>
        <p:spPr>
          <a:xfrm>
            <a:off x="304800" y="1554050"/>
            <a:ext cx="7915952" cy="1372418"/>
          </a:xfrm>
        </p:spPr>
        <p:txBody>
          <a:bodyPr>
            <a:noAutofit/>
          </a:bodyPr>
          <a:lstStyle/>
          <a:p>
            <a:pPr defTabSz="2861246"/>
            <a:r>
              <a:rPr lang="en-US" sz="2400" b="1" dirty="0" smtClean="0">
                <a:solidFill>
                  <a:srgbClr val="000000"/>
                </a:solidFill>
              </a:rPr>
              <a:t>The </a:t>
            </a:r>
            <a:r>
              <a:rPr lang="en-US" sz="2400" b="1" dirty="0">
                <a:solidFill>
                  <a:srgbClr val="000000"/>
                </a:solidFill>
              </a:rPr>
              <a:t>Russell H. Morgan </a:t>
            </a:r>
            <a:r>
              <a:rPr lang="en-US" sz="2400" b="1" dirty="0">
                <a:solidFill>
                  <a:srgbClr val="000000"/>
                </a:solidFill>
                <a:cs typeface="Times New Roman" charset="0"/>
              </a:rPr>
              <a:t>Department of Radiology and Radiological </a:t>
            </a:r>
            <a:r>
              <a:rPr lang="en-US" sz="2400" b="1" dirty="0" smtClean="0">
                <a:solidFill>
                  <a:srgbClr val="000000"/>
                </a:solidFill>
                <a:cs typeface="Times New Roman" charset="0"/>
              </a:rPr>
              <a:t>Science, and </a:t>
            </a:r>
            <a:br>
              <a:rPr lang="en-US" sz="2400" b="1" dirty="0" smtClean="0">
                <a:solidFill>
                  <a:srgbClr val="000000"/>
                </a:solidFill>
                <a:cs typeface="Times New Roman" charset="0"/>
              </a:rPr>
            </a:br>
            <a:r>
              <a:rPr lang="en-US" sz="2400" b="1" dirty="0" smtClean="0">
                <a:solidFill>
                  <a:srgbClr val="000000"/>
                </a:solidFill>
                <a:cs typeface="Times New Roman" charset="0"/>
              </a:rPr>
              <a:t>Sidney Kimmel Comprehensive Cancer Center, </a:t>
            </a:r>
            <a:br>
              <a:rPr lang="en-US" sz="2400" b="1" dirty="0" smtClean="0">
                <a:solidFill>
                  <a:srgbClr val="000000"/>
                </a:solidFill>
                <a:cs typeface="Times New Roman" charset="0"/>
              </a:rPr>
            </a:br>
            <a:r>
              <a:rPr lang="en-US" sz="2400" b="1" dirty="0" smtClean="0">
                <a:solidFill>
                  <a:srgbClr val="000000"/>
                </a:solidFill>
                <a:cs typeface="Times New Roman" charset="0"/>
              </a:rPr>
              <a:t>Johns </a:t>
            </a:r>
            <a:r>
              <a:rPr lang="en-US" sz="2400" b="1" dirty="0">
                <a:solidFill>
                  <a:srgbClr val="000000"/>
                </a:solidFill>
                <a:cs typeface="Times New Roman" charset="0"/>
              </a:rPr>
              <a:t>Hopkins University, Baltimore, MD, </a:t>
            </a:r>
            <a:r>
              <a:rPr lang="en-US" sz="2400" b="1" dirty="0" smtClean="0">
                <a:solidFill>
                  <a:srgbClr val="000000"/>
                </a:solidFill>
                <a:cs typeface="Times New Roman" charset="0"/>
              </a:rPr>
              <a:t>USA</a:t>
            </a:r>
            <a:endParaRPr lang="en-US" sz="2400" b="1" dirty="0">
              <a:solidFill>
                <a:srgbClr val="000000"/>
              </a:solidFill>
              <a:cs typeface="Times New Roman" charset="0"/>
            </a:endParaRPr>
          </a:p>
        </p:txBody>
      </p:sp>
      <p:pic>
        <p:nvPicPr>
          <p:cNvPr id="50" name="Picture 170" descr="medicine-brand"/>
          <p:cNvPicPr>
            <a:picLocks noGrp="1" noChangeArrowheads="1"/>
          </p:cNvPicPr>
          <p:nvPr>
            <p:ph type="pic" sz="quarter" idx="15"/>
          </p:nvPr>
        </p:nvPicPr>
        <p:blipFill>
          <a:blip r:embed="rId3" cstate="print">
            <a:extLst>
              <a:ext uri="{28A0092B-C50C-407E-A947-70E740481C1C}">
                <a14:useLocalDpi xmlns:a14="http://schemas.microsoft.com/office/drawing/2010/main" val="0"/>
              </a:ext>
            </a:extLst>
          </a:blip>
          <a:srcRect l="-13379" r="-13379"/>
          <a:stretch>
            <a:fillRect/>
          </a:stretch>
        </p:blipFill>
        <p:spPr bwMode="auto">
          <a:xfrm>
            <a:off x="26822400" y="111997"/>
            <a:ext cx="3369733" cy="1633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 Placeholder 3"/>
          <p:cNvSpPr>
            <a:spLocks noGrp="1"/>
          </p:cNvSpPr>
          <p:nvPr>
            <p:ph type="body" sz="half" idx="4294967295"/>
          </p:nvPr>
        </p:nvSpPr>
        <p:spPr>
          <a:xfrm>
            <a:off x="16687800" y="15481354"/>
            <a:ext cx="2448046" cy="502920"/>
          </a:xfrm>
          <a:prstGeom prst="rect">
            <a:avLst/>
          </a:prstGeom>
        </p:spPr>
        <p:txBody>
          <a:bodyPr>
            <a:normAutofit lnSpcReduction="10000"/>
          </a:bodyPr>
          <a:lstStyle/>
          <a:p>
            <a:pPr marL="0" indent="0" algn="ctr">
              <a:buNone/>
            </a:pPr>
            <a:r>
              <a:rPr lang="en-US" sz="1400" dirty="0" smtClean="0"/>
              <a:t>Figure 3: </a:t>
            </a:r>
            <a:br>
              <a:rPr lang="en-US" sz="1400" dirty="0" smtClean="0"/>
            </a:br>
            <a:r>
              <a:rPr lang="en-US" sz="1400" dirty="0" err="1" smtClean="0"/>
              <a:t>Autosegmented</a:t>
            </a:r>
            <a:r>
              <a:rPr lang="en-US" sz="1400" dirty="0" smtClean="0"/>
              <a:t> MTV.</a:t>
            </a:r>
            <a:endParaRPr lang="en-US" sz="1400" dirty="0"/>
          </a:p>
        </p:txBody>
      </p:sp>
      <p:pic>
        <p:nvPicPr>
          <p:cNvPr id="40" name="Content Placeholder 10"/>
          <p:cNvPicPr>
            <a:picLocks noChangeAspect="1"/>
          </p:cNvPicPr>
          <p:nvPr/>
        </p:nvPicPr>
        <p:blipFill rotWithShape="1">
          <a:blip r:embed="rId6" cstate="print">
            <a:extLst>
              <a:ext uri="{28A0092B-C50C-407E-A947-70E740481C1C}">
                <a14:useLocalDpi xmlns:a14="http://schemas.microsoft.com/office/drawing/2010/main" val="0"/>
              </a:ext>
            </a:extLst>
          </a:blip>
          <a:srcRect l="28560" t="27083" r="37419" b="37535"/>
          <a:stretch/>
        </p:blipFill>
        <p:spPr>
          <a:xfrm>
            <a:off x="17454581" y="13907049"/>
            <a:ext cx="1065250" cy="1574305"/>
          </a:xfrm>
          <a:prstGeom prst="rect">
            <a:avLst/>
          </a:prstGeom>
        </p:spPr>
      </p:pic>
      <p:pic>
        <p:nvPicPr>
          <p:cNvPr id="4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708318" y="13531787"/>
            <a:ext cx="4498790" cy="360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708318" y="16843088"/>
            <a:ext cx="4456407" cy="3570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p:cNvSpPr>
            <a:spLocks noGrp="1"/>
          </p:cNvSpPr>
          <p:nvPr>
            <p:ph type="body" sz="quarter" idx="23"/>
          </p:nvPr>
        </p:nvSpPr>
        <p:spPr>
          <a:xfrm>
            <a:off x="16693757" y="3574394"/>
            <a:ext cx="7536656" cy="10689461"/>
          </a:xfrm>
        </p:spPr>
        <p:txBody>
          <a:bodyPr/>
          <a:lstStyle/>
          <a:p>
            <a:pPr indent="127000" algn="just">
              <a:tabLst>
                <a:tab pos="4351338" algn="l"/>
              </a:tabLst>
            </a:pPr>
            <a:r>
              <a:rPr lang="en-US" dirty="0"/>
              <a:t>In PERCIST 1.0 liver activity in a 3 cm sphere in the liver is used to assess noise, study comparability, and establish a patient-specific disease threshold. To assess variability the liver VOI we evaluated 286 PET/CT scans from multiple centers acquired on 9 different scanner models. The scans included a combination of 2D and 3D </a:t>
            </a:r>
            <a:r>
              <a:rPr lang="en-US" dirty="0" smtClean="0"/>
              <a:t>acquisitions </a:t>
            </a:r>
            <a:r>
              <a:rPr lang="en-US" dirty="0"/>
              <a:t>with and without time-of-flight (TOF). The data showed that the coefficients of variation (COVs) were 14.8±3.1%, 9.4±2.1%, and 8.5±2.9% for 2D, 3D, and 3D w/TOF, respectively. The </a:t>
            </a:r>
            <a:r>
              <a:rPr lang="en-US" dirty="0" smtClean="0"/>
              <a:t>differences </a:t>
            </a:r>
            <a:r>
              <a:rPr lang="en-US" dirty="0"/>
              <a:t>in COV were statistically significant. We also investigated the correlation of the COV with other factors including injected activity, reconstructed volume, height, weight, and VOI; the COV was more strongly associated with acquisition mode that these other factors. </a:t>
            </a:r>
            <a:r>
              <a:rPr lang="en-US" b="1" dirty="0"/>
              <a:t>The data indicate that taking into account the noise in individual studies may be beneficial in response assessment stratification schemes based on SUL</a:t>
            </a:r>
            <a:r>
              <a:rPr lang="en-US" dirty="0"/>
              <a:t>.</a:t>
            </a:r>
          </a:p>
          <a:p>
            <a:pPr indent="127000" algn="just">
              <a:tabLst>
                <a:tab pos="4351338" algn="l"/>
              </a:tabLst>
            </a:pPr>
            <a:r>
              <a:rPr lang="en-US" dirty="0"/>
              <a:t>Tumor </a:t>
            </a:r>
            <a:r>
              <a:rPr lang="en-US" dirty="0" smtClean="0"/>
              <a:t>heterogeneity </a:t>
            </a:r>
            <a:r>
              <a:rPr lang="en-US" dirty="0"/>
              <a:t>has been associated with prognostic outcome and may thus be useful for assessing response. We have developed a novel </a:t>
            </a:r>
            <a:r>
              <a:rPr lang="en-US" dirty="0" smtClean="0"/>
              <a:t>index </a:t>
            </a:r>
            <a:r>
              <a:rPr lang="en-US" dirty="0"/>
              <a:t>of tumor heterogeneity, the </a:t>
            </a:r>
            <a:r>
              <a:rPr lang="en-US" dirty="0" smtClean="0"/>
              <a:t>Heterogeneity </a:t>
            </a:r>
            <a:r>
              <a:rPr lang="en-US" dirty="0"/>
              <a:t>and Irregularity </a:t>
            </a:r>
            <a:r>
              <a:rPr lang="en-US" dirty="0" smtClean="0"/>
              <a:t>Parameter </a:t>
            </a:r>
            <a:r>
              <a:rPr lang="en-US" dirty="0"/>
              <a:t>based on PERCIST (HIPP). In the method the metabolic tumor volume (MTV) is defined by a a region growing algorithm using a threshold equal to: 1.5*</a:t>
            </a:r>
            <a:r>
              <a:rPr lang="en-US" dirty="0" err="1"/>
              <a:t>Liver</a:t>
            </a:r>
            <a:r>
              <a:rPr lang="en-US" baseline="-25000" dirty="0" err="1"/>
              <a:t>mean</a:t>
            </a:r>
            <a:r>
              <a:rPr lang="en-US" dirty="0"/>
              <a:t> + 2.0*</a:t>
            </a:r>
            <a:r>
              <a:rPr lang="en-US" dirty="0" err="1"/>
              <a:t>Liver</a:t>
            </a:r>
            <a:r>
              <a:rPr lang="en-US" baseline="-25000" dirty="0" err="1"/>
              <a:t>stdev</a:t>
            </a:r>
            <a:r>
              <a:rPr lang="en-US" dirty="0"/>
              <a:t>. </a:t>
            </a:r>
            <a:r>
              <a:rPr lang="en-US" dirty="0" smtClean="0"/>
              <a:t>Figure </a:t>
            </a:r>
            <a:r>
              <a:rPr lang="en-US" dirty="0"/>
              <a:t>3 shows an example of the automatically segmented </a:t>
            </a:r>
            <a:r>
              <a:rPr lang="en-US" dirty="0" smtClean="0"/>
              <a:t>MTV.</a:t>
            </a:r>
          </a:p>
          <a:p>
            <a:pPr indent="127000" algn="just">
              <a:tabLst>
                <a:tab pos="4351338" algn="l"/>
              </a:tabLst>
            </a:pPr>
            <a:r>
              <a:rPr lang="en-US" dirty="0" smtClean="0"/>
              <a:t>The </a:t>
            </a:r>
            <a:r>
              <a:rPr lang="en-US" dirty="0"/>
              <a:t>HIPP is equal to the number of independent islands that form after iterative morphological erosion of the MTV. The tumor segmented in Figure 3 has an HIPP of 3. To evaluate this index we retrospectively analyzed baseline FDG studies of 86 patients with Ewing’s Sarcoma from a multicenter trial. We first estimated the ROC curve for for the median survival time of 246 days for various commonly used indices (see Figure 4). </a:t>
            </a:r>
            <a:r>
              <a:rPr lang="en-US" b="1" dirty="0"/>
              <a:t>Note that HIPP had the higher ROC curve than all the other metrics, indicating that </a:t>
            </a:r>
            <a:r>
              <a:rPr lang="en-US" b="1" dirty="0" smtClean="0"/>
              <a:t>heterogeneity </a:t>
            </a:r>
            <a:r>
              <a:rPr lang="en-US" b="1" dirty="0"/>
              <a:t>is an important factor in predicting survival. </a:t>
            </a:r>
            <a:r>
              <a:rPr lang="en-US" dirty="0"/>
              <a:t>To further investigate utility of HIPP in predicting survival investigated the use of an HIPP &gt; 1 as a predictor of survival we plotted the survival curves for patients with HIPP=1 and HIPP &gt; 1 (see Figure 5). The difference was highly statistically significant (p=0.001) indicating that HIPP may be a useful index of tumor </a:t>
            </a:r>
            <a:r>
              <a:rPr lang="en-US" dirty="0" smtClean="0"/>
              <a:t>heterogeneity. </a:t>
            </a:r>
            <a:endParaRPr lang="en-US" dirty="0"/>
          </a:p>
          <a:p>
            <a:pPr indent="127000" algn="just">
              <a:tabLst>
                <a:tab pos="4351338" algn="l"/>
              </a:tabLst>
            </a:pPr>
            <a:endParaRPr lang="en-US" dirty="0"/>
          </a:p>
        </p:txBody>
      </p:sp>
      <p:sp>
        <p:nvSpPr>
          <p:cNvPr id="52" name="Text Placeholder 3"/>
          <p:cNvSpPr>
            <a:spLocks noGrp="1"/>
          </p:cNvSpPr>
          <p:nvPr>
            <p:ph type="body" sz="half" idx="4294967295"/>
          </p:nvPr>
        </p:nvSpPr>
        <p:spPr>
          <a:xfrm rot="16200000">
            <a:off x="18263856" y="14973519"/>
            <a:ext cx="2448046" cy="502920"/>
          </a:xfrm>
          <a:prstGeom prst="rect">
            <a:avLst/>
          </a:prstGeom>
        </p:spPr>
        <p:txBody>
          <a:bodyPr>
            <a:normAutofit fontScale="92500" lnSpcReduction="10000"/>
          </a:bodyPr>
          <a:lstStyle/>
          <a:p>
            <a:pPr marL="0" indent="0" algn="ctr">
              <a:buNone/>
            </a:pPr>
            <a:r>
              <a:rPr lang="en-US" sz="1400" dirty="0" smtClean="0"/>
              <a:t>Figure 4: ROC Curve for median</a:t>
            </a:r>
          </a:p>
          <a:p>
            <a:pPr marL="0" indent="0" algn="ctr">
              <a:buNone/>
            </a:pPr>
            <a:r>
              <a:rPr lang="en-US" sz="1400" dirty="0" smtClean="0"/>
              <a:t>Survival time (246d).</a:t>
            </a:r>
            <a:endParaRPr lang="en-US" sz="1400" dirty="0"/>
          </a:p>
        </p:txBody>
      </p:sp>
      <p:sp>
        <p:nvSpPr>
          <p:cNvPr id="53" name="Text Placeholder 3"/>
          <p:cNvSpPr>
            <a:spLocks noGrp="1"/>
          </p:cNvSpPr>
          <p:nvPr>
            <p:ph type="body" sz="half" idx="4294967295"/>
          </p:nvPr>
        </p:nvSpPr>
        <p:spPr>
          <a:xfrm rot="16200000">
            <a:off x="18099213" y="18419999"/>
            <a:ext cx="2921269" cy="502920"/>
          </a:xfrm>
          <a:prstGeom prst="rect">
            <a:avLst/>
          </a:prstGeom>
        </p:spPr>
        <p:txBody>
          <a:bodyPr>
            <a:normAutofit lnSpcReduction="10000"/>
          </a:bodyPr>
          <a:lstStyle/>
          <a:p>
            <a:pPr marL="0" indent="0" algn="ctr">
              <a:buNone/>
            </a:pPr>
            <a:r>
              <a:rPr lang="en-US" sz="1400" dirty="0" smtClean="0"/>
              <a:t>Figure 5: Survival curves for patients with HIPP=1 and HIPP&gt;1.</a:t>
            </a:r>
            <a:endParaRPr lang="en-US" sz="1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osterPresentations.com-48x72-Template-V2b">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9525">
          <a:solidFill>
            <a:schemeClr val="tx1"/>
          </a:solidFill>
          <a:miter lim="800000"/>
          <a:headEnd/>
          <a:tailEnd/>
        </a:ln>
        <a:effectLst/>
      </a:spPr>
      <a:bodyPr wrap="none" lIns="65304" tIns="32651" rIns="65304" bIns="32651" anchor="ctr"/>
      <a:lstStyle>
        <a:defPPr>
          <a:defRPr dirty="0"/>
        </a:defPPr>
      </a:lstStyle>
    </a:spDef>
  </a:objectDefaults>
  <a:extraClrSchemeLst/>
</a:theme>
</file>

<file path=ppt/theme/theme4.xml><?xml version="1.0" encoding="utf-8"?>
<a:theme xmlns:a="http://schemas.openxmlformats.org/drawingml/2006/main" name="Right Highlight">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PosterPresentations.com-48x72-Template-V2b</Template>
  <TotalTime>4579</TotalTime>
  <Words>1893</Words>
  <Application>Microsoft Office PowerPoint</Application>
  <PresentationFormat>Custom</PresentationFormat>
  <Paragraphs>67</Paragraphs>
  <Slides>1</Slides>
  <Notes>1</Notes>
  <HiddenSlides>0</HiddenSlides>
  <MMClips>0</MMClips>
  <ScaleCrop>false</ScaleCrop>
  <HeadingPairs>
    <vt:vector size="4" baseType="variant">
      <vt:variant>
        <vt:lpstr>Theme</vt:lpstr>
      </vt:variant>
      <vt:variant>
        <vt:i4>4</vt:i4>
      </vt:variant>
      <vt:variant>
        <vt:lpstr>Slide Titles</vt:lpstr>
      </vt:variant>
      <vt:variant>
        <vt:i4>1</vt:i4>
      </vt:variant>
    </vt:vector>
  </HeadingPairs>
  <TitlesOfParts>
    <vt:vector size="5" baseType="lpstr">
      <vt:lpstr>PosterPresentations.com-48x72-Template-V2b</vt:lpstr>
      <vt:lpstr>1_Classic 3 Columns</vt:lpstr>
      <vt:lpstr>Classic - Wide Center</vt:lpstr>
      <vt:lpstr>Right Highlight</vt:lpstr>
      <vt:lpstr>Multiparametric and Multimodality Quantitative Imaging for  Evaluation of Response to Cancer Therapy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PosterPresentations.com - 510.649.3001</dc:creator>
  <dc:description>This template is the property of PosterPresentations.com. Call us if you need help with this poster template._x000d_
1-866-649-3004           _x000d_
 (c)PosterPresentations.com</dc:description>
  <cp:lastModifiedBy>WIN764BIT</cp:lastModifiedBy>
  <cp:revision>104</cp:revision>
  <cp:lastPrinted>2014-03-15T14:13:44Z</cp:lastPrinted>
  <dcterms:created xsi:type="dcterms:W3CDTF">2011-04-21T17:26:56Z</dcterms:created>
  <dcterms:modified xsi:type="dcterms:W3CDTF">2014-04-18T21:26:30Z</dcterms:modified>
</cp:coreProperties>
</file>