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3.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4.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5.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6.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7.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8.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9.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0.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1.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2.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3.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4.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5.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6.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7.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8.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9.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30.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31.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32.xml" ContentType="application/vnd.openxmlformats-officedocument.theme+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33.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34.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35.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6.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7.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8.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9.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2" r:id="rId1"/>
    <p:sldMasterId id="2147483684" r:id="rId2"/>
    <p:sldMasterId id="2147483690" r:id="rId3"/>
    <p:sldMasterId id="2147483702" r:id="rId4"/>
    <p:sldMasterId id="2147483708" r:id="rId5"/>
    <p:sldMasterId id="2147483720" r:id="rId6"/>
    <p:sldMasterId id="2147483732" r:id="rId7"/>
    <p:sldMasterId id="2147483744" r:id="rId8"/>
    <p:sldMasterId id="2147483750" r:id="rId9"/>
    <p:sldMasterId id="2147483762" r:id="rId10"/>
    <p:sldMasterId id="2147483774" r:id="rId11"/>
    <p:sldMasterId id="2147483786" r:id="rId12"/>
    <p:sldMasterId id="2147483792" r:id="rId13"/>
    <p:sldMasterId id="2147483804" r:id="rId14"/>
    <p:sldMasterId id="2147483816" r:id="rId15"/>
    <p:sldMasterId id="2147483828" r:id="rId16"/>
    <p:sldMasterId id="2147483834" r:id="rId17"/>
    <p:sldMasterId id="2147483846" r:id="rId18"/>
    <p:sldMasterId id="2147483852" r:id="rId19"/>
    <p:sldMasterId id="2147483864" r:id="rId20"/>
    <p:sldMasterId id="2147483876" r:id="rId21"/>
    <p:sldMasterId id="2147483888" r:id="rId22"/>
    <p:sldMasterId id="2147483894" r:id="rId23"/>
    <p:sldMasterId id="2147483906" r:id="rId24"/>
    <p:sldMasterId id="2147483918" r:id="rId25"/>
    <p:sldMasterId id="2147483930" r:id="rId26"/>
    <p:sldMasterId id="2147483936" r:id="rId27"/>
    <p:sldMasterId id="2147483948" r:id="rId28"/>
    <p:sldMasterId id="2147483972" r:id="rId29"/>
    <p:sldMasterId id="2147483984" r:id="rId30"/>
    <p:sldMasterId id="2147483990" r:id="rId31"/>
    <p:sldMasterId id="2147484002" r:id="rId32"/>
    <p:sldMasterId id="2147484008" r:id="rId33"/>
    <p:sldMasterId id="2147484020" r:id="rId34"/>
    <p:sldMasterId id="2147484032" r:id="rId35"/>
    <p:sldMasterId id="2147484044" r:id="rId36"/>
    <p:sldMasterId id="2147484050" r:id="rId37"/>
    <p:sldMasterId id="2147484062" r:id="rId38"/>
    <p:sldMasterId id="2147484074" r:id="rId39"/>
    <p:sldMasterId id="2147484086" r:id="rId40"/>
  </p:sldMasterIdLst>
  <p:notesMasterIdLst>
    <p:notesMasterId r:id="rId65"/>
  </p:notesMasterIdLst>
  <p:sldIdLst>
    <p:sldId id="279" r:id="rId41"/>
    <p:sldId id="273" r:id="rId42"/>
    <p:sldId id="274" r:id="rId43"/>
    <p:sldId id="275" r:id="rId44"/>
    <p:sldId id="276" r:id="rId45"/>
    <p:sldId id="277" r:id="rId46"/>
    <p:sldId id="287" r:id="rId47"/>
    <p:sldId id="257" r:id="rId48"/>
    <p:sldId id="258" r:id="rId49"/>
    <p:sldId id="285" r:id="rId50"/>
    <p:sldId id="262" r:id="rId51"/>
    <p:sldId id="259" r:id="rId52"/>
    <p:sldId id="260" r:id="rId53"/>
    <p:sldId id="269" r:id="rId54"/>
    <p:sldId id="271" r:id="rId55"/>
    <p:sldId id="281" r:id="rId56"/>
    <p:sldId id="280" r:id="rId57"/>
    <p:sldId id="270" r:id="rId58"/>
    <p:sldId id="272" r:id="rId59"/>
    <p:sldId id="263" r:id="rId60"/>
    <p:sldId id="265" r:id="rId61"/>
    <p:sldId id="264" r:id="rId62"/>
    <p:sldId id="268" r:id="rId63"/>
    <p:sldId id="278" r:id="rId64"/>
  </p:sldIdLst>
  <p:sldSz cx="10058400" cy="7772400"/>
  <p:notesSz cx="6858000" cy="9199563"/>
  <p:defaultTextStyle>
    <a:defPPr>
      <a:defRPr lang="en-US"/>
    </a:defPPr>
    <a:lvl1pPr algn="l" rtl="0" eaLnBrk="0" fontAlgn="base" hangingPunct="0">
      <a:spcBef>
        <a:spcPct val="0"/>
      </a:spcBef>
      <a:spcAft>
        <a:spcPct val="0"/>
      </a:spcAft>
      <a:defRPr sz="2500" kern="1200">
        <a:solidFill>
          <a:schemeClr val="tx1"/>
        </a:solidFill>
        <a:latin typeface="Times" pitchFamily="18" charset="0"/>
        <a:ea typeface="+mn-ea"/>
        <a:cs typeface="+mn-cs"/>
      </a:defRPr>
    </a:lvl1pPr>
    <a:lvl2pPr marL="457039" algn="l" rtl="0" eaLnBrk="0" fontAlgn="base" hangingPunct="0">
      <a:spcBef>
        <a:spcPct val="0"/>
      </a:spcBef>
      <a:spcAft>
        <a:spcPct val="0"/>
      </a:spcAft>
      <a:defRPr sz="2500" kern="1200">
        <a:solidFill>
          <a:schemeClr val="tx1"/>
        </a:solidFill>
        <a:latin typeface="Times" pitchFamily="18" charset="0"/>
        <a:ea typeface="+mn-ea"/>
        <a:cs typeface="+mn-cs"/>
      </a:defRPr>
    </a:lvl2pPr>
    <a:lvl3pPr marL="914080" algn="l" rtl="0" eaLnBrk="0" fontAlgn="base" hangingPunct="0">
      <a:spcBef>
        <a:spcPct val="0"/>
      </a:spcBef>
      <a:spcAft>
        <a:spcPct val="0"/>
      </a:spcAft>
      <a:defRPr sz="2500" kern="1200">
        <a:solidFill>
          <a:schemeClr val="tx1"/>
        </a:solidFill>
        <a:latin typeface="Times" pitchFamily="18" charset="0"/>
        <a:ea typeface="+mn-ea"/>
        <a:cs typeface="+mn-cs"/>
      </a:defRPr>
    </a:lvl3pPr>
    <a:lvl4pPr marL="1371119" algn="l" rtl="0" eaLnBrk="0" fontAlgn="base" hangingPunct="0">
      <a:spcBef>
        <a:spcPct val="0"/>
      </a:spcBef>
      <a:spcAft>
        <a:spcPct val="0"/>
      </a:spcAft>
      <a:defRPr sz="2500" kern="1200">
        <a:solidFill>
          <a:schemeClr val="tx1"/>
        </a:solidFill>
        <a:latin typeface="Times" pitchFamily="18" charset="0"/>
        <a:ea typeface="+mn-ea"/>
        <a:cs typeface="+mn-cs"/>
      </a:defRPr>
    </a:lvl4pPr>
    <a:lvl5pPr marL="1828158" algn="l" rtl="0" eaLnBrk="0" fontAlgn="base" hangingPunct="0">
      <a:spcBef>
        <a:spcPct val="0"/>
      </a:spcBef>
      <a:spcAft>
        <a:spcPct val="0"/>
      </a:spcAft>
      <a:defRPr sz="2500" kern="1200">
        <a:solidFill>
          <a:schemeClr val="tx1"/>
        </a:solidFill>
        <a:latin typeface="Times" pitchFamily="18" charset="0"/>
        <a:ea typeface="+mn-ea"/>
        <a:cs typeface="+mn-cs"/>
      </a:defRPr>
    </a:lvl5pPr>
    <a:lvl6pPr marL="2285197" algn="l" defTabSz="914080" rtl="0" eaLnBrk="1" latinLnBrk="0" hangingPunct="1">
      <a:defRPr sz="2500" kern="1200">
        <a:solidFill>
          <a:schemeClr val="tx1"/>
        </a:solidFill>
        <a:latin typeface="Times" pitchFamily="18" charset="0"/>
        <a:ea typeface="+mn-ea"/>
        <a:cs typeface="+mn-cs"/>
      </a:defRPr>
    </a:lvl6pPr>
    <a:lvl7pPr marL="2742239" algn="l" defTabSz="914080" rtl="0" eaLnBrk="1" latinLnBrk="0" hangingPunct="1">
      <a:defRPr sz="2500" kern="1200">
        <a:solidFill>
          <a:schemeClr val="tx1"/>
        </a:solidFill>
        <a:latin typeface="Times" pitchFamily="18" charset="0"/>
        <a:ea typeface="+mn-ea"/>
        <a:cs typeface="+mn-cs"/>
      </a:defRPr>
    </a:lvl7pPr>
    <a:lvl8pPr marL="3199277" algn="l" defTabSz="914080" rtl="0" eaLnBrk="1" latinLnBrk="0" hangingPunct="1">
      <a:defRPr sz="2500" kern="1200">
        <a:solidFill>
          <a:schemeClr val="tx1"/>
        </a:solidFill>
        <a:latin typeface="Times" pitchFamily="18" charset="0"/>
        <a:ea typeface="+mn-ea"/>
        <a:cs typeface="+mn-cs"/>
      </a:defRPr>
    </a:lvl8pPr>
    <a:lvl9pPr marL="3656316" algn="l" defTabSz="914080" rtl="0" eaLnBrk="1" latinLnBrk="0" hangingPunct="1">
      <a:defRPr sz="25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9933FF"/>
    <a:srgbClr val="C185BD"/>
    <a:srgbClr val="4DE9ED"/>
    <a:srgbClr val="CC3300"/>
    <a:srgbClr val="009900"/>
    <a:srgbClr val="41DF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87" autoAdjust="0"/>
  </p:normalViewPr>
  <p:slideViewPr>
    <p:cSldViewPr snapToGrid="0">
      <p:cViewPr varScale="1">
        <p:scale>
          <a:sx n="54" d="100"/>
          <a:sy n="54" d="100"/>
        </p:scale>
        <p:origin x="-1380" y="-36"/>
      </p:cViewPr>
      <p:guideLst>
        <p:guide orient="horz" pos="2448"/>
        <p:guide pos="3168"/>
      </p:guideLst>
    </p:cSldViewPr>
  </p:slideViewPr>
  <p:outlineViewPr>
    <p:cViewPr>
      <p:scale>
        <a:sx n="33" d="100"/>
        <a:sy n="33" d="100"/>
      </p:scale>
      <p:origin x="0" y="126"/>
    </p:cViewPr>
  </p:outlineViewPr>
  <p:notesTextViewPr>
    <p:cViewPr>
      <p:scale>
        <a:sx n="1" d="1"/>
        <a:sy n="1" d="1"/>
      </p:scale>
      <p:origin x="0" y="0"/>
    </p:cViewPr>
  </p:notesTextViewPr>
  <p:sorterViewPr>
    <p:cViewPr>
      <p:scale>
        <a:sx n="100" d="100"/>
        <a:sy n="100" d="100"/>
      </p:scale>
      <p:origin x="0" y="40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Master" Target="slideMasters/slideMaster39.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 Target="slides/slide2.xml"/><Relationship Id="rId47" Type="http://schemas.openxmlformats.org/officeDocument/2006/relationships/slide" Target="slides/slide7.xml"/><Relationship Id="rId50" Type="http://schemas.openxmlformats.org/officeDocument/2006/relationships/slide" Target="slides/slide10.xml"/><Relationship Id="rId55" Type="http://schemas.openxmlformats.org/officeDocument/2006/relationships/slide" Target="slides/slide15.xml"/><Relationship Id="rId63" Type="http://schemas.openxmlformats.org/officeDocument/2006/relationships/slide" Target="slides/slide23.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 Target="slides/slide5.xml"/><Relationship Id="rId53" Type="http://schemas.openxmlformats.org/officeDocument/2006/relationships/slide" Target="slides/slide13.xml"/><Relationship Id="rId58" Type="http://schemas.openxmlformats.org/officeDocument/2006/relationships/slide" Target="slides/slide18.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9.xml"/><Relationship Id="rId57" Type="http://schemas.openxmlformats.org/officeDocument/2006/relationships/slide" Target="slides/slide17.xml"/><Relationship Id="rId61"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Master" Target="slideMasters/slideMaster31.xml"/><Relationship Id="rId44" Type="http://schemas.openxmlformats.org/officeDocument/2006/relationships/slide" Target="slides/slide4.xml"/><Relationship Id="rId52" Type="http://schemas.openxmlformats.org/officeDocument/2006/relationships/slide" Target="slides/slide12.xml"/><Relationship Id="rId60" Type="http://schemas.openxmlformats.org/officeDocument/2006/relationships/slide" Target="slides/slide20.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3.xml"/><Relationship Id="rId48" Type="http://schemas.openxmlformats.org/officeDocument/2006/relationships/slide" Target="slides/slide8.xml"/><Relationship Id="rId56" Type="http://schemas.openxmlformats.org/officeDocument/2006/relationships/slide" Target="slides/slide16.xml"/><Relationship Id="rId64" Type="http://schemas.openxmlformats.org/officeDocument/2006/relationships/slide" Target="slides/slide24.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1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6.xml"/><Relationship Id="rId59" Type="http://schemas.openxmlformats.org/officeDocument/2006/relationships/slide" Target="slides/slide19.xml"/><Relationship Id="rId6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xml"/><Relationship Id="rId54" Type="http://schemas.openxmlformats.org/officeDocument/2006/relationships/slide" Target="slides/slide14.xml"/><Relationship Id="rId62" Type="http://schemas.openxmlformats.org/officeDocument/2006/relationships/slide" Target="slides/slide22.xml"/></Relationships>
</file>

<file path=ppt/charts/_rels/chart1.xml.rels><?xml version="1.0" encoding="UTF-8" standalone="yes"?>
<Relationships xmlns="http://schemas.openxmlformats.org/package/2006/relationships"><Relationship Id="rId1" Type="http://schemas.openxmlformats.org/officeDocument/2006/relationships/oleObject" Target="https://apps.era.nih.gov/qvr/web/tempfiles/reports/dl_DICKHERBAJ_20140220085306.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https://apps.era.nih.gov/qvr/web/tempfiles/reports/dl_DICKHERBAJ_20140220085306.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sz="1600"/>
            </a:pPr>
            <a:r>
              <a:rPr lang="en-US" sz="1600"/>
              <a:t>Current IMAT R21 Portfolio</a:t>
            </a:r>
          </a:p>
          <a:p>
            <a:pPr algn="l">
              <a:defRPr sz="1600"/>
            </a:pPr>
            <a:r>
              <a:rPr lang="en-US" sz="1600"/>
              <a:t>(56 Active Projects)</a:t>
            </a:r>
          </a:p>
        </c:rich>
      </c:tx>
      <c:layout>
        <c:manualLayout>
          <c:xMode val="edge"/>
          <c:yMode val="edge"/>
          <c:x val="0"/>
          <c:y val="4.8626120650211636E-2"/>
        </c:manualLayout>
      </c:layout>
      <c:overlay val="1"/>
    </c:title>
    <c:autoTitleDeleted val="0"/>
    <c:plotArea>
      <c:layout>
        <c:manualLayout>
          <c:layoutTarget val="inner"/>
          <c:xMode val="edge"/>
          <c:yMode val="edge"/>
          <c:x val="2.8609936070735659E-2"/>
          <c:y val="0.31660454392591475"/>
          <c:w val="0.50933116790178434"/>
          <c:h val="0.54501691810370045"/>
        </c:manualLayout>
      </c:layout>
      <c:pieChart>
        <c:varyColors val="1"/>
        <c:ser>
          <c:idx val="0"/>
          <c:order val="0"/>
          <c:dPt>
            <c:idx val="1"/>
            <c:bubble3D val="0"/>
            <c:spPr>
              <a:solidFill>
                <a:srgbClr val="FFC000"/>
              </a:solidFill>
            </c:spPr>
          </c:dPt>
          <c:dPt>
            <c:idx val="2"/>
            <c:bubble3D val="0"/>
            <c:spPr>
              <a:solidFill>
                <a:schemeClr val="accent2">
                  <a:lumMod val="75000"/>
                </a:schemeClr>
              </a:solidFill>
            </c:spPr>
          </c:dPt>
          <c:dPt>
            <c:idx val="7"/>
            <c:bubble3D val="0"/>
            <c:spPr>
              <a:solidFill>
                <a:schemeClr val="accent3">
                  <a:lumMod val="50000"/>
                </a:schemeClr>
              </a:solidFill>
            </c:spPr>
          </c:dPt>
          <c:dPt>
            <c:idx val="8"/>
            <c:bubble3D val="0"/>
            <c:spPr>
              <a:solidFill>
                <a:srgbClr val="CC3300"/>
              </a:solidFill>
            </c:spPr>
          </c:dPt>
          <c:dPt>
            <c:idx val="9"/>
            <c:bubble3D val="0"/>
            <c:spPr>
              <a:solidFill>
                <a:srgbClr val="4DE9ED"/>
              </a:solidFill>
            </c:spPr>
          </c:dPt>
          <c:dPt>
            <c:idx val="10"/>
            <c:bubble3D val="0"/>
            <c:spPr>
              <a:solidFill>
                <a:srgbClr val="7030A0"/>
              </a:solidFill>
            </c:spPr>
          </c:dPt>
          <c:dPt>
            <c:idx val="11"/>
            <c:bubble3D val="0"/>
            <c:spPr>
              <a:solidFill>
                <a:srgbClr val="FFFF00"/>
              </a:solidFill>
            </c:spPr>
          </c:dPt>
          <c:dPt>
            <c:idx val="12"/>
            <c:bubble3D val="0"/>
            <c:spPr>
              <a:solidFill>
                <a:schemeClr val="accent1">
                  <a:lumMod val="40000"/>
                  <a:lumOff val="60000"/>
                </a:schemeClr>
              </a:solidFill>
            </c:spPr>
          </c:dPt>
          <c:dPt>
            <c:idx val="13"/>
            <c:bubble3D val="0"/>
            <c:spPr>
              <a:solidFill>
                <a:srgbClr val="009900"/>
              </a:solidFill>
            </c:spPr>
          </c:dPt>
          <c:dLbls>
            <c:dLbl>
              <c:idx val="0"/>
              <c:layout>
                <c:manualLayout>
                  <c:x val="-3.4323309256512833E-4"/>
                  <c:y val="5.2824218275550998E-2"/>
                </c:manualLayout>
              </c:layout>
              <c:showLegendKey val="0"/>
              <c:showVal val="1"/>
              <c:showCatName val="0"/>
              <c:showSerName val="0"/>
              <c:showPercent val="0"/>
              <c:showBubbleSize val="0"/>
              <c:separator>
</c:separator>
            </c:dLbl>
            <c:dLbl>
              <c:idx val="14"/>
              <c:layout>
                <c:manualLayout>
                  <c:x val="2.7078507528498351E-2"/>
                  <c:y val="5.0765372161056692E-2"/>
                </c:manualLayout>
              </c:layout>
              <c:showLegendKey val="0"/>
              <c:showVal val="1"/>
              <c:showCatName val="0"/>
              <c:showSerName val="0"/>
              <c:showPercent val="0"/>
              <c:showBubbleSize val="0"/>
              <c:separator>
</c:separator>
            </c:dLbl>
            <c:txPr>
              <a:bodyPr/>
              <a:lstStyle/>
              <a:p>
                <a:pPr>
                  <a:defRPr sz="1200" b="1"/>
                </a:pPr>
                <a:endParaRPr lang="en-US"/>
              </a:p>
            </c:txPr>
            <c:showLegendKey val="0"/>
            <c:showVal val="1"/>
            <c:showCatName val="0"/>
            <c:showSerName val="0"/>
            <c:showPercent val="0"/>
            <c:showBubbleSize val="0"/>
            <c:separator>
</c:separator>
            <c:showLeaderLines val="1"/>
          </c:dLbls>
          <c:cat>
            <c:strRef>
              <c:f>Data!$F$89:$F$104</c:f>
              <c:strCache>
                <c:ptCount val="16"/>
                <c:pt idx="0">
                  <c:v>3D Culture Platform</c:v>
                </c:pt>
                <c:pt idx="1">
                  <c:v>Therapeutic Screening</c:v>
                </c:pt>
                <c:pt idx="2">
                  <c:v>Clinical Screening Platforms</c:v>
                </c:pt>
                <c:pt idx="3">
                  <c:v>CTC Platform</c:v>
                </c:pt>
                <c:pt idx="4">
                  <c:v>DNA Screening Tools</c:v>
                </c:pt>
                <c:pt idx="5">
                  <c:v>Epigenomics Tool</c:v>
                </c:pt>
                <c:pt idx="6">
                  <c:v>Glycobiology Tools</c:v>
                </c:pt>
                <c:pt idx="7">
                  <c:v>Imaging Agents &amp; Tools</c:v>
                </c:pt>
                <c:pt idx="8">
                  <c:v>Macromolecular Interaction Tools</c:v>
                </c:pt>
                <c:pt idx="9">
                  <c:v>Novel Biosensors</c:v>
                </c:pt>
                <c:pt idx="10">
                  <c:v>Protein Screening Tools</c:v>
                </c:pt>
                <c:pt idx="11">
                  <c:v>RNA Screening Tools</c:v>
                </c:pt>
                <c:pt idx="12">
                  <c:v>Sample Prep Tools</c:v>
                </c:pt>
                <c:pt idx="13">
                  <c:v>Drug Delivery Vehicles</c:v>
                </c:pt>
                <c:pt idx="14">
                  <c:v>Specimen QA</c:v>
                </c:pt>
                <c:pt idx="15">
                  <c:v>Animal Model Development</c:v>
                </c:pt>
              </c:strCache>
            </c:strRef>
          </c:cat>
          <c:val>
            <c:numRef>
              <c:f>Data!$G$89:$G$104</c:f>
              <c:numCache>
                <c:formatCode>General</c:formatCode>
                <c:ptCount val="16"/>
                <c:pt idx="0">
                  <c:v>1</c:v>
                </c:pt>
                <c:pt idx="1">
                  <c:v>5</c:v>
                </c:pt>
                <c:pt idx="2">
                  <c:v>3</c:v>
                </c:pt>
                <c:pt idx="3">
                  <c:v>2</c:v>
                </c:pt>
                <c:pt idx="4">
                  <c:v>3</c:v>
                </c:pt>
                <c:pt idx="5">
                  <c:v>2</c:v>
                </c:pt>
                <c:pt idx="6">
                  <c:v>2</c:v>
                </c:pt>
                <c:pt idx="7">
                  <c:v>8</c:v>
                </c:pt>
                <c:pt idx="8">
                  <c:v>4</c:v>
                </c:pt>
                <c:pt idx="9">
                  <c:v>7</c:v>
                </c:pt>
                <c:pt idx="10">
                  <c:v>5</c:v>
                </c:pt>
                <c:pt idx="11">
                  <c:v>2</c:v>
                </c:pt>
                <c:pt idx="12">
                  <c:v>5</c:v>
                </c:pt>
                <c:pt idx="13">
                  <c:v>4</c:v>
                </c:pt>
                <c:pt idx="14">
                  <c:v>1</c:v>
                </c:pt>
                <c:pt idx="15">
                  <c:v>2</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52204327152444263"/>
          <c:y val="3.7182852143482062E-2"/>
          <c:w val="0.46128999554721539"/>
          <c:h val="0.92551873724117817"/>
        </c:manualLayout>
      </c:layout>
      <c:overlay val="0"/>
      <c:txPr>
        <a:bodyPr/>
        <a:lstStyle/>
        <a:p>
          <a:pPr>
            <a:defRPr sz="1100"/>
          </a:pPr>
          <a:endParaRPr lang="en-US"/>
        </a:p>
      </c:txPr>
    </c:legend>
    <c:plotVisOnly val="1"/>
    <c:dispBlanksAs val="gap"/>
    <c:showDLblsOverMax val="0"/>
  </c:chart>
  <c:txPr>
    <a:bodyPr/>
    <a:lstStyle/>
    <a:p>
      <a:pPr>
        <a:defRPr>
          <a:solidFill>
            <a:schemeClr val="tx2"/>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l">
              <a:defRPr/>
            </a:pPr>
            <a:r>
              <a:rPr lang="en-US"/>
              <a:t>Current IMAT R33 Portfolio</a:t>
            </a:r>
          </a:p>
          <a:p>
            <a:pPr algn="l">
              <a:defRPr/>
            </a:pPr>
            <a:r>
              <a:rPr lang="en-US"/>
              <a:t>(29 Active Projects)</a:t>
            </a:r>
          </a:p>
        </c:rich>
      </c:tx>
      <c:layout>
        <c:manualLayout>
          <c:xMode val="edge"/>
          <c:yMode val="edge"/>
          <c:x val="2.3600174978127952E-4"/>
          <c:y val="4.6296296296296294E-3"/>
        </c:manualLayout>
      </c:layout>
      <c:overlay val="0"/>
    </c:title>
    <c:autoTitleDeleted val="0"/>
    <c:plotArea>
      <c:layout>
        <c:manualLayout>
          <c:layoutTarget val="inner"/>
          <c:xMode val="edge"/>
          <c:yMode val="edge"/>
          <c:x val="1.5896261449616688E-3"/>
          <c:y val="0.34489083961096934"/>
          <c:w val="0.4636025809273841"/>
          <c:h val="0.77267096821230674"/>
        </c:manualLayout>
      </c:layout>
      <c:pieChart>
        <c:varyColors val="1"/>
        <c:ser>
          <c:idx val="0"/>
          <c:order val="0"/>
          <c:dPt>
            <c:idx val="1"/>
            <c:bubble3D val="0"/>
            <c:spPr>
              <a:solidFill>
                <a:srgbClr val="FFC000"/>
              </a:solidFill>
            </c:spPr>
          </c:dPt>
          <c:dPt>
            <c:idx val="2"/>
            <c:bubble3D val="0"/>
            <c:spPr>
              <a:solidFill>
                <a:schemeClr val="accent2">
                  <a:lumMod val="75000"/>
                </a:schemeClr>
              </a:solidFill>
            </c:spPr>
          </c:dPt>
          <c:dPt>
            <c:idx val="7"/>
            <c:bubble3D val="0"/>
            <c:spPr>
              <a:solidFill>
                <a:schemeClr val="accent3">
                  <a:lumMod val="50000"/>
                </a:schemeClr>
              </a:solidFill>
            </c:spPr>
          </c:dPt>
          <c:dPt>
            <c:idx val="8"/>
            <c:bubble3D val="0"/>
            <c:spPr>
              <a:solidFill>
                <a:srgbClr val="CC3300"/>
              </a:solidFill>
            </c:spPr>
          </c:dPt>
          <c:dPt>
            <c:idx val="9"/>
            <c:bubble3D val="0"/>
            <c:spPr>
              <a:solidFill>
                <a:srgbClr val="4DE9ED"/>
              </a:solidFill>
            </c:spPr>
          </c:dPt>
          <c:dPt>
            <c:idx val="10"/>
            <c:bubble3D val="0"/>
            <c:spPr>
              <a:solidFill>
                <a:srgbClr val="7030A0"/>
              </a:solidFill>
            </c:spPr>
          </c:dPt>
          <c:dPt>
            <c:idx val="11"/>
            <c:bubble3D val="0"/>
            <c:spPr>
              <a:solidFill>
                <a:srgbClr val="FFFF00"/>
              </a:solidFill>
            </c:spPr>
          </c:dPt>
          <c:dPt>
            <c:idx val="12"/>
            <c:bubble3D val="0"/>
            <c:spPr>
              <a:solidFill>
                <a:schemeClr val="accent1">
                  <a:lumMod val="40000"/>
                  <a:lumOff val="60000"/>
                </a:schemeClr>
              </a:solidFill>
            </c:spPr>
          </c:dPt>
          <c:dLbls>
            <c:txPr>
              <a:bodyPr/>
              <a:lstStyle/>
              <a:p>
                <a:pPr>
                  <a:defRPr sz="1200"/>
                </a:pPr>
                <a:endParaRPr lang="en-US"/>
              </a:p>
            </c:txPr>
            <c:showLegendKey val="0"/>
            <c:showVal val="1"/>
            <c:showCatName val="0"/>
            <c:showSerName val="0"/>
            <c:showPercent val="0"/>
            <c:showBubbleSize val="0"/>
            <c:showLeaderLines val="1"/>
          </c:dLbls>
          <c:cat>
            <c:strRef>
              <c:f>Data!$F$89:$F$101</c:f>
              <c:strCache>
                <c:ptCount val="13"/>
                <c:pt idx="0">
                  <c:v>3D Culture Platform</c:v>
                </c:pt>
                <c:pt idx="1">
                  <c:v>Therapeutic Screening</c:v>
                </c:pt>
                <c:pt idx="2">
                  <c:v>Clinical Screening Platforms</c:v>
                </c:pt>
                <c:pt idx="3">
                  <c:v>CTC Platform</c:v>
                </c:pt>
                <c:pt idx="4">
                  <c:v>DNA Screening Tools</c:v>
                </c:pt>
                <c:pt idx="5">
                  <c:v>Epigenomics Tool</c:v>
                </c:pt>
                <c:pt idx="6">
                  <c:v>Glycobiology Tools</c:v>
                </c:pt>
                <c:pt idx="7">
                  <c:v>Imaging Agents &amp; Tools</c:v>
                </c:pt>
                <c:pt idx="8">
                  <c:v>Macromolecular Interaction Tools</c:v>
                </c:pt>
                <c:pt idx="9">
                  <c:v>Novel Biosensors</c:v>
                </c:pt>
                <c:pt idx="10">
                  <c:v>Protein Screening Tools</c:v>
                </c:pt>
                <c:pt idx="11">
                  <c:v>RNA Screening Tools</c:v>
                </c:pt>
                <c:pt idx="12">
                  <c:v>Sample Prep Tools</c:v>
                </c:pt>
              </c:strCache>
            </c:strRef>
          </c:cat>
          <c:val>
            <c:numRef>
              <c:f>Data!$H$89:$H$101</c:f>
              <c:numCache>
                <c:formatCode>General</c:formatCode>
                <c:ptCount val="13"/>
                <c:pt idx="0">
                  <c:v>1</c:v>
                </c:pt>
                <c:pt idx="1">
                  <c:v>3</c:v>
                </c:pt>
                <c:pt idx="2">
                  <c:v>2</c:v>
                </c:pt>
                <c:pt idx="3">
                  <c:v>5</c:v>
                </c:pt>
                <c:pt idx="4">
                  <c:v>2</c:v>
                </c:pt>
                <c:pt idx="5">
                  <c:v>1</c:v>
                </c:pt>
                <c:pt idx="6">
                  <c:v>1</c:v>
                </c:pt>
                <c:pt idx="7">
                  <c:v>1</c:v>
                </c:pt>
                <c:pt idx="8">
                  <c:v>1</c:v>
                </c:pt>
                <c:pt idx="9">
                  <c:v>3</c:v>
                </c:pt>
                <c:pt idx="10">
                  <c:v>4</c:v>
                </c:pt>
                <c:pt idx="11">
                  <c:v>1</c:v>
                </c:pt>
                <c:pt idx="12">
                  <c:v>4</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48828812798579713"/>
          <c:y val="5.3934820647419085E-2"/>
          <c:w val="0.49504528865079706"/>
          <c:h val="0.93905385628694582"/>
        </c:manualLayout>
      </c:layout>
      <c:overlay val="0"/>
      <c:txPr>
        <a:bodyPr/>
        <a:lstStyle/>
        <a:p>
          <a:pPr>
            <a:defRPr sz="1100"/>
          </a:pPr>
          <a:endParaRPr lang="en-US"/>
        </a:p>
      </c:txPr>
    </c:legend>
    <c:plotVisOnly val="1"/>
    <c:dispBlanksAs val="gap"/>
    <c:showDLblsOverMax val="0"/>
  </c:chart>
  <c:txPr>
    <a:bodyPr/>
    <a:lstStyle/>
    <a:p>
      <a:pPr>
        <a:defRPr b="1">
          <a:solidFill>
            <a:schemeClr val="tx2"/>
          </a:solidFill>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03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0375"/>
          </a:xfrm>
          <a:prstGeom prst="rect">
            <a:avLst/>
          </a:prstGeom>
        </p:spPr>
        <p:txBody>
          <a:bodyPr vert="horz" lIns="91440" tIns="45720" rIns="91440" bIns="45720" rtlCol="0"/>
          <a:lstStyle>
            <a:lvl1pPr algn="r">
              <a:defRPr sz="1200"/>
            </a:lvl1pPr>
          </a:lstStyle>
          <a:p>
            <a:fld id="{326495D0-35F2-4479-823F-4EFA8D4A3E27}" type="datetimeFigureOut">
              <a:rPr lang="en-US" smtClean="0"/>
              <a:t>4/29/2014</a:t>
            </a:fld>
            <a:endParaRPr lang="en-US"/>
          </a:p>
        </p:txBody>
      </p:sp>
      <p:sp>
        <p:nvSpPr>
          <p:cNvPr id="4" name="Slide Image Placeholder 3"/>
          <p:cNvSpPr>
            <a:spLocks noGrp="1" noRot="1" noChangeAspect="1"/>
          </p:cNvSpPr>
          <p:nvPr>
            <p:ph type="sldImg" idx="2"/>
          </p:nvPr>
        </p:nvSpPr>
        <p:spPr>
          <a:xfrm>
            <a:off x="1196975" y="690563"/>
            <a:ext cx="4464050" cy="34496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70388"/>
            <a:ext cx="5486400" cy="4138612"/>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37600"/>
            <a:ext cx="2971800" cy="4603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37600"/>
            <a:ext cx="2971800" cy="460375"/>
          </a:xfrm>
          <a:prstGeom prst="rect">
            <a:avLst/>
          </a:prstGeom>
        </p:spPr>
        <p:txBody>
          <a:bodyPr vert="horz" lIns="91440" tIns="45720" rIns="91440" bIns="45720" rtlCol="0" anchor="b"/>
          <a:lstStyle>
            <a:lvl1pPr algn="r">
              <a:defRPr sz="1200"/>
            </a:lvl1pPr>
          </a:lstStyle>
          <a:p>
            <a:fld id="{B7208A53-E4B0-4632-9FFA-6367908C280F}" type="slidenum">
              <a:rPr lang="en-US" smtClean="0"/>
              <a:t>‹#›</a:t>
            </a:fld>
            <a:endParaRPr lang="en-US"/>
          </a:p>
        </p:txBody>
      </p:sp>
    </p:spTree>
    <p:extLst>
      <p:ext uri="{BB962C8B-B14F-4D97-AF65-F5344CB8AC3E}">
        <p14:creationId xmlns:p14="http://schemas.microsoft.com/office/powerpoint/2010/main" val="1271108706"/>
      </p:ext>
    </p:extLst>
  </p:cSld>
  <p:clrMap bg1="lt1" tx1="dk1" bg2="lt2" tx2="dk2" accent1="accent1" accent2="accent2" accent3="accent3" accent4="accent4" accent5="accent5" accent6="accent6" hlink="hlink" folHlink="folHlink"/>
  <p:notesStyle>
    <a:lvl1pPr marL="0" algn="l" defTabSz="914080" rtl="0" eaLnBrk="1" latinLnBrk="0" hangingPunct="1">
      <a:defRPr sz="1200" kern="1200">
        <a:solidFill>
          <a:schemeClr val="tx1"/>
        </a:solidFill>
        <a:latin typeface="+mn-lt"/>
        <a:ea typeface="+mn-ea"/>
        <a:cs typeface="+mn-cs"/>
      </a:defRPr>
    </a:lvl1pPr>
    <a:lvl2pPr marL="457039" algn="l" defTabSz="914080" rtl="0" eaLnBrk="1" latinLnBrk="0" hangingPunct="1">
      <a:defRPr sz="1200" kern="1200">
        <a:solidFill>
          <a:schemeClr val="tx1"/>
        </a:solidFill>
        <a:latin typeface="+mn-lt"/>
        <a:ea typeface="+mn-ea"/>
        <a:cs typeface="+mn-cs"/>
      </a:defRPr>
    </a:lvl2pPr>
    <a:lvl3pPr marL="914080" algn="l" defTabSz="914080" rtl="0" eaLnBrk="1" latinLnBrk="0" hangingPunct="1">
      <a:defRPr sz="1200" kern="1200">
        <a:solidFill>
          <a:schemeClr val="tx1"/>
        </a:solidFill>
        <a:latin typeface="+mn-lt"/>
        <a:ea typeface="+mn-ea"/>
        <a:cs typeface="+mn-cs"/>
      </a:defRPr>
    </a:lvl3pPr>
    <a:lvl4pPr marL="1371119" algn="l" defTabSz="914080" rtl="0" eaLnBrk="1" latinLnBrk="0" hangingPunct="1">
      <a:defRPr sz="1200" kern="1200">
        <a:solidFill>
          <a:schemeClr val="tx1"/>
        </a:solidFill>
        <a:latin typeface="+mn-lt"/>
        <a:ea typeface="+mn-ea"/>
        <a:cs typeface="+mn-cs"/>
      </a:defRPr>
    </a:lvl4pPr>
    <a:lvl5pPr marL="1828158" algn="l" defTabSz="914080" rtl="0" eaLnBrk="1" latinLnBrk="0" hangingPunct="1">
      <a:defRPr sz="1200" kern="1200">
        <a:solidFill>
          <a:schemeClr val="tx1"/>
        </a:solidFill>
        <a:latin typeface="+mn-lt"/>
        <a:ea typeface="+mn-ea"/>
        <a:cs typeface="+mn-cs"/>
      </a:defRPr>
    </a:lvl5pPr>
    <a:lvl6pPr marL="2285197" algn="l" defTabSz="914080" rtl="0" eaLnBrk="1" latinLnBrk="0" hangingPunct="1">
      <a:defRPr sz="1200" kern="1200">
        <a:solidFill>
          <a:schemeClr val="tx1"/>
        </a:solidFill>
        <a:latin typeface="+mn-lt"/>
        <a:ea typeface="+mn-ea"/>
        <a:cs typeface="+mn-cs"/>
      </a:defRPr>
    </a:lvl6pPr>
    <a:lvl7pPr marL="2742239" algn="l" defTabSz="914080" rtl="0" eaLnBrk="1" latinLnBrk="0" hangingPunct="1">
      <a:defRPr sz="1200" kern="1200">
        <a:solidFill>
          <a:schemeClr val="tx1"/>
        </a:solidFill>
        <a:latin typeface="+mn-lt"/>
        <a:ea typeface="+mn-ea"/>
        <a:cs typeface="+mn-cs"/>
      </a:defRPr>
    </a:lvl7pPr>
    <a:lvl8pPr marL="3199277" algn="l" defTabSz="914080" rtl="0" eaLnBrk="1" latinLnBrk="0" hangingPunct="1">
      <a:defRPr sz="1200" kern="1200">
        <a:solidFill>
          <a:schemeClr val="tx1"/>
        </a:solidFill>
        <a:latin typeface="+mn-lt"/>
        <a:ea typeface="+mn-ea"/>
        <a:cs typeface="+mn-cs"/>
      </a:defRPr>
    </a:lvl8pPr>
    <a:lvl9pPr marL="3656316" algn="l" defTabSz="91408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xfrm>
            <a:off x="1196975" y="690563"/>
            <a:ext cx="4464050" cy="3449637"/>
          </a:xfrm>
          <a:noFill/>
          <a:ln>
            <a:solidFill>
              <a:srgbClr val="000000"/>
            </a:solidFill>
            <a:miter lim="800000"/>
            <a:headEnd/>
            <a:tailEnd/>
          </a:ln>
        </p:spPr>
      </p:sp>
      <p:sp>
        <p:nvSpPr>
          <p:cNvPr id="61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1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EA3FE4F-3803-4A6C-8DE0-092A41758883}" type="slidenum">
              <a:rPr lang="en-US" smtClean="0">
                <a:solidFill>
                  <a:srgbClr val="000000"/>
                </a:solidFill>
              </a:rPr>
              <a:pPr/>
              <a:t>1</a:t>
            </a:fld>
            <a:endParaRPr lang="en-US"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1196975" y="690563"/>
            <a:ext cx="4464050" cy="3449637"/>
          </a:xfrm>
          <a:ln/>
        </p:spPr>
      </p:sp>
      <p:sp>
        <p:nvSpPr>
          <p:cNvPr id="27651" name="Notes Placeholder 2"/>
          <p:cNvSpPr>
            <a:spLocks noGrp="1"/>
          </p:cNvSpPr>
          <p:nvPr>
            <p:ph type="body" idx="1"/>
          </p:nvPr>
        </p:nvSpPr>
        <p:spPr>
          <a:noFill/>
        </p:spPr>
        <p:txBody>
          <a:bodyPr/>
          <a:lstStyle/>
          <a:p>
            <a:pPr eaLnBrk="1" hangingPunct="1"/>
            <a:endParaRPr lang="en-US" altLang="en-US" smtClean="0">
              <a:latin typeface="Arial" pitchFamily="34" charset="0"/>
            </a:endParaRPr>
          </a:p>
        </p:txBody>
      </p:sp>
      <p:sp>
        <p:nvSpPr>
          <p:cNvPr id="27652" name="Slide Number Placeholder 3"/>
          <p:cNvSpPr>
            <a:spLocks noGrp="1"/>
          </p:cNvSpPr>
          <p:nvPr>
            <p:ph type="sldNum" sz="quarter" idx="5"/>
          </p:nvPr>
        </p:nvSpPr>
        <p:spPr>
          <a:noFill/>
        </p:spPr>
        <p:txBody>
          <a:bodyPr/>
          <a:lstStyle>
            <a:lvl1pPr algn="l" defTabSz="916534" eaLnBrk="0" hangingPunct="0">
              <a:spcBef>
                <a:spcPct val="30000"/>
              </a:spcBef>
              <a:defRPr sz="1200">
                <a:solidFill>
                  <a:schemeClr val="tx1"/>
                </a:solidFill>
                <a:latin typeface="Arial" pitchFamily="34" charset="0"/>
              </a:defRPr>
            </a:lvl1pPr>
            <a:lvl2pPr marL="737006" indent="-283464" algn="l" defTabSz="916534" eaLnBrk="0" hangingPunct="0">
              <a:spcBef>
                <a:spcPct val="30000"/>
              </a:spcBef>
              <a:defRPr sz="1200">
                <a:solidFill>
                  <a:schemeClr val="tx1"/>
                </a:solidFill>
                <a:latin typeface="Arial" pitchFamily="34" charset="0"/>
              </a:defRPr>
            </a:lvl2pPr>
            <a:lvl3pPr marL="1133856" indent="-226771" algn="l" defTabSz="916534" eaLnBrk="0" hangingPunct="0">
              <a:spcBef>
                <a:spcPct val="30000"/>
              </a:spcBef>
              <a:defRPr sz="1200">
                <a:solidFill>
                  <a:schemeClr val="tx1"/>
                </a:solidFill>
                <a:latin typeface="Arial" pitchFamily="34" charset="0"/>
              </a:defRPr>
            </a:lvl3pPr>
            <a:lvl4pPr marL="1587398" indent="-226771" algn="l" defTabSz="916534" eaLnBrk="0" hangingPunct="0">
              <a:spcBef>
                <a:spcPct val="30000"/>
              </a:spcBef>
              <a:defRPr sz="1200">
                <a:solidFill>
                  <a:schemeClr val="tx1"/>
                </a:solidFill>
                <a:latin typeface="Arial" pitchFamily="34" charset="0"/>
              </a:defRPr>
            </a:lvl4pPr>
            <a:lvl5pPr marL="2040941" indent="-226771" algn="l" defTabSz="916534" eaLnBrk="0" hangingPunct="0">
              <a:spcBef>
                <a:spcPct val="30000"/>
              </a:spcBef>
              <a:defRPr sz="1200">
                <a:solidFill>
                  <a:schemeClr val="tx1"/>
                </a:solidFill>
                <a:latin typeface="Arial" pitchFamily="34" charset="0"/>
              </a:defRPr>
            </a:lvl5pPr>
            <a:lvl6pPr marL="2494483" indent="-226771" defTabSz="916534" eaLnBrk="0" fontAlgn="base" hangingPunct="0">
              <a:spcBef>
                <a:spcPct val="30000"/>
              </a:spcBef>
              <a:spcAft>
                <a:spcPct val="0"/>
              </a:spcAft>
              <a:defRPr sz="1200">
                <a:solidFill>
                  <a:schemeClr val="tx1"/>
                </a:solidFill>
                <a:latin typeface="Arial" pitchFamily="34" charset="0"/>
              </a:defRPr>
            </a:lvl6pPr>
            <a:lvl7pPr marL="2948026" indent="-226771" defTabSz="916534" eaLnBrk="0" fontAlgn="base" hangingPunct="0">
              <a:spcBef>
                <a:spcPct val="30000"/>
              </a:spcBef>
              <a:spcAft>
                <a:spcPct val="0"/>
              </a:spcAft>
              <a:defRPr sz="1200">
                <a:solidFill>
                  <a:schemeClr val="tx1"/>
                </a:solidFill>
                <a:latin typeface="Arial" pitchFamily="34" charset="0"/>
              </a:defRPr>
            </a:lvl7pPr>
            <a:lvl8pPr marL="3401568" indent="-226771" defTabSz="916534" eaLnBrk="0" fontAlgn="base" hangingPunct="0">
              <a:spcBef>
                <a:spcPct val="30000"/>
              </a:spcBef>
              <a:spcAft>
                <a:spcPct val="0"/>
              </a:spcAft>
              <a:defRPr sz="1200">
                <a:solidFill>
                  <a:schemeClr val="tx1"/>
                </a:solidFill>
                <a:latin typeface="Arial" pitchFamily="34" charset="0"/>
              </a:defRPr>
            </a:lvl8pPr>
            <a:lvl9pPr marL="3855110" indent="-226771" defTabSz="916534"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5C0106DC-BC90-4FAA-B135-D043180F77CB}" type="slidenum">
              <a:rPr lang="en-US" altLang="en-US" smtClean="0"/>
              <a:pPr algn="r" eaLnBrk="1" hangingPunct="1">
                <a:spcBef>
                  <a:spcPct val="0"/>
                </a:spcBef>
              </a:pPr>
              <a:t>10</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1196975" y="690563"/>
            <a:ext cx="4464050" cy="3449637"/>
          </a:xfrm>
          <a:ln/>
        </p:spPr>
      </p:sp>
      <p:sp>
        <p:nvSpPr>
          <p:cNvPr id="56323" name="Notes Placeholder 2"/>
          <p:cNvSpPr>
            <a:spLocks noGrp="1"/>
          </p:cNvSpPr>
          <p:nvPr>
            <p:ph type="body" idx="1"/>
          </p:nvPr>
        </p:nvSpPr>
        <p:spPr>
          <a:noFill/>
        </p:spPr>
        <p:txBody>
          <a:bodyPr/>
          <a:lstStyle/>
          <a:p>
            <a:endParaRPr lang="en-US" altLang="en-US" smtClean="0">
              <a:latin typeface="Arial" pitchFamily="34" charset="0"/>
            </a:endParaRPr>
          </a:p>
        </p:txBody>
      </p:sp>
      <p:sp>
        <p:nvSpPr>
          <p:cNvPr id="56324" name="Slide Number Placeholder 3"/>
          <p:cNvSpPr>
            <a:spLocks noGrp="1"/>
          </p:cNvSpPr>
          <p:nvPr>
            <p:ph type="sldNum" sz="quarter" idx="5"/>
          </p:nvPr>
        </p:nvSpPr>
        <p:spPr>
          <a:noFill/>
        </p:spPr>
        <p:txBody>
          <a:bodyPr/>
          <a:lstStyle>
            <a:lvl1pPr defTabSz="915083" eaLnBrk="0" hangingPunct="0">
              <a:defRPr>
                <a:solidFill>
                  <a:schemeClr val="tx1"/>
                </a:solidFill>
                <a:latin typeface="Arial" pitchFamily="34" charset="0"/>
              </a:defRPr>
            </a:lvl1pPr>
            <a:lvl2pPr marL="723410" indent="-278235" defTabSz="915083" eaLnBrk="0" hangingPunct="0">
              <a:defRPr>
                <a:solidFill>
                  <a:schemeClr val="tx1"/>
                </a:solidFill>
                <a:latin typeface="Arial" pitchFamily="34" charset="0"/>
              </a:defRPr>
            </a:lvl2pPr>
            <a:lvl3pPr marL="1112939" indent="-222588" defTabSz="915083" eaLnBrk="0" hangingPunct="0">
              <a:defRPr>
                <a:solidFill>
                  <a:schemeClr val="tx1"/>
                </a:solidFill>
                <a:latin typeface="Arial" pitchFamily="34" charset="0"/>
              </a:defRPr>
            </a:lvl3pPr>
            <a:lvl4pPr marL="1558115" indent="-222588" defTabSz="915083" eaLnBrk="0" hangingPunct="0">
              <a:defRPr>
                <a:solidFill>
                  <a:schemeClr val="tx1"/>
                </a:solidFill>
                <a:latin typeface="Arial" pitchFamily="34" charset="0"/>
              </a:defRPr>
            </a:lvl4pPr>
            <a:lvl5pPr marL="2003290" indent="-222588" defTabSz="915083" eaLnBrk="0" hangingPunct="0">
              <a:defRPr>
                <a:solidFill>
                  <a:schemeClr val="tx1"/>
                </a:solidFill>
                <a:latin typeface="Arial" pitchFamily="34" charset="0"/>
              </a:defRPr>
            </a:lvl5pPr>
            <a:lvl6pPr marL="2448466" indent="-222588" algn="ctr" defTabSz="915083" eaLnBrk="0" fontAlgn="base" hangingPunct="0">
              <a:spcBef>
                <a:spcPct val="0"/>
              </a:spcBef>
              <a:spcAft>
                <a:spcPct val="0"/>
              </a:spcAft>
              <a:defRPr>
                <a:solidFill>
                  <a:schemeClr val="tx1"/>
                </a:solidFill>
                <a:latin typeface="Arial" pitchFamily="34" charset="0"/>
              </a:defRPr>
            </a:lvl6pPr>
            <a:lvl7pPr marL="2893642" indent="-222588" algn="ctr" defTabSz="915083" eaLnBrk="0" fontAlgn="base" hangingPunct="0">
              <a:spcBef>
                <a:spcPct val="0"/>
              </a:spcBef>
              <a:spcAft>
                <a:spcPct val="0"/>
              </a:spcAft>
              <a:defRPr>
                <a:solidFill>
                  <a:schemeClr val="tx1"/>
                </a:solidFill>
                <a:latin typeface="Arial" pitchFamily="34" charset="0"/>
              </a:defRPr>
            </a:lvl7pPr>
            <a:lvl8pPr marL="3338817" indent="-222588" algn="ctr" defTabSz="915083" eaLnBrk="0" fontAlgn="base" hangingPunct="0">
              <a:spcBef>
                <a:spcPct val="0"/>
              </a:spcBef>
              <a:spcAft>
                <a:spcPct val="0"/>
              </a:spcAft>
              <a:defRPr>
                <a:solidFill>
                  <a:schemeClr val="tx1"/>
                </a:solidFill>
                <a:latin typeface="Arial" pitchFamily="34" charset="0"/>
              </a:defRPr>
            </a:lvl8pPr>
            <a:lvl9pPr marL="3783993" indent="-222588" algn="ctr" defTabSz="915083" eaLnBrk="0" fontAlgn="base" hangingPunct="0">
              <a:spcBef>
                <a:spcPct val="0"/>
              </a:spcBef>
              <a:spcAft>
                <a:spcPct val="0"/>
              </a:spcAft>
              <a:defRPr>
                <a:solidFill>
                  <a:schemeClr val="tx1"/>
                </a:solidFill>
                <a:latin typeface="Arial" pitchFamily="34" charset="0"/>
              </a:defRPr>
            </a:lvl9pPr>
          </a:lstStyle>
          <a:p>
            <a:pPr eaLnBrk="1" hangingPunct="1"/>
            <a:fld id="{9F32E646-0939-4B37-BFE0-A8957BE6B77D}" type="slidenum">
              <a:rPr lang="en-US" altLang="en-US" smtClean="0"/>
              <a:pPr eaLnBrk="1" hangingPunct="1"/>
              <a:t>11</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lgn="l" defTabSz="916534" eaLnBrk="0" hangingPunct="0">
              <a:spcBef>
                <a:spcPct val="30000"/>
              </a:spcBef>
              <a:defRPr sz="1200">
                <a:solidFill>
                  <a:schemeClr val="tx1"/>
                </a:solidFill>
                <a:latin typeface="Arial" pitchFamily="34" charset="0"/>
              </a:defRPr>
            </a:lvl1pPr>
            <a:lvl2pPr marL="737006" indent="-283464" algn="l" defTabSz="916534" eaLnBrk="0" hangingPunct="0">
              <a:spcBef>
                <a:spcPct val="30000"/>
              </a:spcBef>
              <a:defRPr sz="1200">
                <a:solidFill>
                  <a:schemeClr val="tx1"/>
                </a:solidFill>
                <a:latin typeface="Arial" pitchFamily="34" charset="0"/>
              </a:defRPr>
            </a:lvl2pPr>
            <a:lvl3pPr marL="1133856" indent="-226771" algn="l" defTabSz="916534" eaLnBrk="0" hangingPunct="0">
              <a:spcBef>
                <a:spcPct val="30000"/>
              </a:spcBef>
              <a:defRPr sz="1200">
                <a:solidFill>
                  <a:schemeClr val="tx1"/>
                </a:solidFill>
                <a:latin typeface="Arial" pitchFamily="34" charset="0"/>
              </a:defRPr>
            </a:lvl3pPr>
            <a:lvl4pPr marL="1587398" indent="-226771" algn="l" defTabSz="916534" eaLnBrk="0" hangingPunct="0">
              <a:spcBef>
                <a:spcPct val="30000"/>
              </a:spcBef>
              <a:defRPr sz="1200">
                <a:solidFill>
                  <a:schemeClr val="tx1"/>
                </a:solidFill>
                <a:latin typeface="Arial" pitchFamily="34" charset="0"/>
              </a:defRPr>
            </a:lvl4pPr>
            <a:lvl5pPr marL="2040941" indent="-226771" algn="l" defTabSz="916534" eaLnBrk="0" hangingPunct="0">
              <a:spcBef>
                <a:spcPct val="30000"/>
              </a:spcBef>
              <a:defRPr sz="1200">
                <a:solidFill>
                  <a:schemeClr val="tx1"/>
                </a:solidFill>
                <a:latin typeface="Arial" pitchFamily="34" charset="0"/>
              </a:defRPr>
            </a:lvl5pPr>
            <a:lvl6pPr marL="2494483" indent="-226771" defTabSz="916534" eaLnBrk="0" fontAlgn="base" hangingPunct="0">
              <a:spcBef>
                <a:spcPct val="30000"/>
              </a:spcBef>
              <a:spcAft>
                <a:spcPct val="0"/>
              </a:spcAft>
              <a:defRPr sz="1200">
                <a:solidFill>
                  <a:schemeClr val="tx1"/>
                </a:solidFill>
                <a:latin typeface="Arial" pitchFamily="34" charset="0"/>
              </a:defRPr>
            </a:lvl6pPr>
            <a:lvl7pPr marL="2948026" indent="-226771" defTabSz="916534" eaLnBrk="0" fontAlgn="base" hangingPunct="0">
              <a:spcBef>
                <a:spcPct val="30000"/>
              </a:spcBef>
              <a:spcAft>
                <a:spcPct val="0"/>
              </a:spcAft>
              <a:defRPr sz="1200">
                <a:solidFill>
                  <a:schemeClr val="tx1"/>
                </a:solidFill>
                <a:latin typeface="Arial" pitchFamily="34" charset="0"/>
              </a:defRPr>
            </a:lvl7pPr>
            <a:lvl8pPr marL="3401568" indent="-226771" defTabSz="916534" eaLnBrk="0" fontAlgn="base" hangingPunct="0">
              <a:spcBef>
                <a:spcPct val="30000"/>
              </a:spcBef>
              <a:spcAft>
                <a:spcPct val="0"/>
              </a:spcAft>
              <a:defRPr sz="1200">
                <a:solidFill>
                  <a:schemeClr val="tx1"/>
                </a:solidFill>
                <a:latin typeface="Arial" pitchFamily="34" charset="0"/>
              </a:defRPr>
            </a:lvl8pPr>
            <a:lvl9pPr marL="3855110" indent="-226771" defTabSz="916534"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468C6FD4-E440-4DEE-84AF-D28ABF6D0FE5}" type="slidenum">
              <a:rPr lang="en-US" altLang="en-US" smtClean="0"/>
              <a:pPr algn="r" eaLnBrk="1" hangingPunct="1">
                <a:spcBef>
                  <a:spcPct val="0"/>
                </a:spcBef>
              </a:pPr>
              <a:t>12</a:t>
            </a:fld>
            <a:endParaRPr lang="en-US" altLang="en-US" smtClean="0"/>
          </a:p>
        </p:txBody>
      </p:sp>
      <p:sp>
        <p:nvSpPr>
          <p:cNvPr id="31747" name="Rectangle 2"/>
          <p:cNvSpPr>
            <a:spLocks noGrp="1" noRot="1" noChangeAspect="1" noChangeArrowheads="1" noTextEdit="1"/>
          </p:cNvSpPr>
          <p:nvPr>
            <p:ph type="sldImg"/>
          </p:nvPr>
        </p:nvSpPr>
        <p:spPr>
          <a:xfrm>
            <a:off x="1196975" y="690563"/>
            <a:ext cx="4464050" cy="3449637"/>
          </a:xfrm>
          <a:ln/>
        </p:spPr>
      </p:sp>
      <p:sp>
        <p:nvSpPr>
          <p:cNvPr id="31748"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lgn="l" defTabSz="916534" eaLnBrk="0" hangingPunct="0">
              <a:spcBef>
                <a:spcPct val="30000"/>
              </a:spcBef>
              <a:defRPr sz="1200">
                <a:solidFill>
                  <a:schemeClr val="tx1"/>
                </a:solidFill>
                <a:latin typeface="Arial" pitchFamily="34" charset="0"/>
              </a:defRPr>
            </a:lvl1pPr>
            <a:lvl2pPr marL="722834" indent="-277165" algn="l" defTabSz="916534" eaLnBrk="0" hangingPunct="0">
              <a:spcBef>
                <a:spcPct val="30000"/>
              </a:spcBef>
              <a:defRPr sz="1200">
                <a:solidFill>
                  <a:schemeClr val="tx1"/>
                </a:solidFill>
                <a:latin typeface="Arial" pitchFamily="34" charset="0"/>
              </a:defRPr>
            </a:lvl2pPr>
            <a:lvl3pPr marL="1111809" indent="-222047" algn="l" defTabSz="916534" eaLnBrk="0" hangingPunct="0">
              <a:spcBef>
                <a:spcPct val="30000"/>
              </a:spcBef>
              <a:defRPr sz="1200">
                <a:solidFill>
                  <a:schemeClr val="tx1"/>
                </a:solidFill>
                <a:latin typeface="Arial" pitchFamily="34" charset="0"/>
              </a:defRPr>
            </a:lvl3pPr>
            <a:lvl4pPr marL="1557478" indent="-222047" algn="l" defTabSz="916534" eaLnBrk="0" hangingPunct="0">
              <a:spcBef>
                <a:spcPct val="30000"/>
              </a:spcBef>
              <a:defRPr sz="1200">
                <a:solidFill>
                  <a:schemeClr val="tx1"/>
                </a:solidFill>
                <a:latin typeface="Arial" pitchFamily="34" charset="0"/>
              </a:defRPr>
            </a:lvl4pPr>
            <a:lvl5pPr marL="2003146" indent="-222047" algn="l" defTabSz="916534" eaLnBrk="0" hangingPunct="0">
              <a:spcBef>
                <a:spcPct val="30000"/>
              </a:spcBef>
              <a:defRPr sz="1200">
                <a:solidFill>
                  <a:schemeClr val="tx1"/>
                </a:solidFill>
                <a:latin typeface="Arial" pitchFamily="34" charset="0"/>
              </a:defRPr>
            </a:lvl5pPr>
            <a:lvl6pPr marL="2456688" indent="-222047" defTabSz="916534" eaLnBrk="0" fontAlgn="base" hangingPunct="0">
              <a:spcBef>
                <a:spcPct val="30000"/>
              </a:spcBef>
              <a:spcAft>
                <a:spcPct val="0"/>
              </a:spcAft>
              <a:defRPr sz="1200">
                <a:solidFill>
                  <a:schemeClr val="tx1"/>
                </a:solidFill>
                <a:latin typeface="Arial" pitchFamily="34" charset="0"/>
              </a:defRPr>
            </a:lvl6pPr>
            <a:lvl7pPr marL="2910230" indent="-222047" defTabSz="916534" eaLnBrk="0" fontAlgn="base" hangingPunct="0">
              <a:spcBef>
                <a:spcPct val="30000"/>
              </a:spcBef>
              <a:spcAft>
                <a:spcPct val="0"/>
              </a:spcAft>
              <a:defRPr sz="1200">
                <a:solidFill>
                  <a:schemeClr val="tx1"/>
                </a:solidFill>
                <a:latin typeface="Arial" pitchFamily="34" charset="0"/>
              </a:defRPr>
            </a:lvl7pPr>
            <a:lvl8pPr marL="3363773" indent="-222047" defTabSz="916534" eaLnBrk="0" fontAlgn="base" hangingPunct="0">
              <a:spcBef>
                <a:spcPct val="30000"/>
              </a:spcBef>
              <a:spcAft>
                <a:spcPct val="0"/>
              </a:spcAft>
              <a:defRPr sz="1200">
                <a:solidFill>
                  <a:schemeClr val="tx1"/>
                </a:solidFill>
                <a:latin typeface="Arial" pitchFamily="34" charset="0"/>
              </a:defRPr>
            </a:lvl8pPr>
            <a:lvl9pPr marL="3817315" indent="-222047" defTabSz="916534"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3C259C4-1FFE-4E92-9E1D-F39D6FC98425}" type="slidenum">
              <a:rPr lang="en-US" altLang="en-US" smtClean="0"/>
              <a:pPr algn="r" eaLnBrk="1" hangingPunct="1">
                <a:spcBef>
                  <a:spcPct val="0"/>
                </a:spcBef>
              </a:pPr>
              <a:t>13</a:t>
            </a:fld>
            <a:endParaRPr lang="en-US" altLang="en-US" smtClean="0"/>
          </a:p>
        </p:txBody>
      </p:sp>
      <p:sp>
        <p:nvSpPr>
          <p:cNvPr id="32771" name="Rectangle 2"/>
          <p:cNvSpPr>
            <a:spLocks noGrp="1" noRot="1" noChangeAspect="1" noChangeArrowheads="1" noTextEdit="1"/>
          </p:cNvSpPr>
          <p:nvPr>
            <p:ph type="sldImg"/>
          </p:nvPr>
        </p:nvSpPr>
        <p:spPr>
          <a:xfrm>
            <a:off x="1196975" y="690563"/>
            <a:ext cx="4464050" cy="3449637"/>
          </a:xfrm>
          <a:ln/>
        </p:spPr>
      </p:sp>
      <p:sp>
        <p:nvSpPr>
          <p:cNvPr id="32772" name="Rectangle 3"/>
          <p:cNvSpPr>
            <a:spLocks noGrp="1" noChangeArrowheads="1"/>
          </p:cNvSpPr>
          <p:nvPr>
            <p:ph type="body" idx="1"/>
          </p:nvPr>
        </p:nvSpPr>
        <p:spPr>
          <a:noFill/>
        </p:spPr>
        <p:txBody>
          <a:bodyPr/>
          <a:lstStyle/>
          <a:p>
            <a:pPr eaLnBrk="1" hangingPunct="1"/>
            <a:endParaRPr lang="en-US" altLang="en-US"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1196975" y="690563"/>
            <a:ext cx="4464050" cy="3449637"/>
          </a:xfrm>
          <a:ln/>
        </p:spPr>
      </p:sp>
      <p:sp>
        <p:nvSpPr>
          <p:cNvPr id="40963" name="Notes Placeholder 2"/>
          <p:cNvSpPr>
            <a:spLocks noGrp="1"/>
          </p:cNvSpPr>
          <p:nvPr>
            <p:ph type="body" idx="1"/>
          </p:nvPr>
        </p:nvSpPr>
        <p:spPr>
          <a:noFill/>
        </p:spPr>
        <p:txBody>
          <a:bodyPr/>
          <a:lstStyle/>
          <a:p>
            <a:pPr eaLnBrk="1" hangingPunct="1">
              <a:spcBef>
                <a:spcPct val="0"/>
              </a:spcBef>
            </a:pPr>
            <a:r>
              <a:rPr lang="en-US" dirty="0" smtClean="0">
                <a:latin typeface="Arial" pitchFamily="34" charset="0"/>
              </a:rPr>
              <a:t>We currently offer those</a:t>
            </a:r>
            <a:r>
              <a:rPr lang="en-US" baseline="0" dirty="0" smtClean="0">
                <a:latin typeface="Arial" pitchFamily="34" charset="0"/>
              </a:rPr>
              <a:t> phase I and II levels awards for two areas of technology development. The first is from our namesake, which is new technologies that offer novel capabilities for molecular or cellular analysis of cancer. The second is something of a front end enabler to that kind of research, and is described as Biospecimen Science technologies. As the first category is focused on the analytical capabilities themselves, the latter is focused on the quality of the </a:t>
            </a:r>
            <a:r>
              <a:rPr lang="en-US" baseline="0" dirty="0" err="1" smtClean="0">
                <a:latin typeface="Arial" pitchFamily="34" charset="0"/>
              </a:rPr>
              <a:t>analytes</a:t>
            </a:r>
            <a:r>
              <a:rPr lang="en-US" baseline="0" dirty="0" smtClean="0">
                <a:latin typeface="Arial" pitchFamily="34" charset="0"/>
              </a:rPr>
              <a:t>. So, technologies that would be within the scope of this solicitation focus on sample preparation, preservation, procurement or otherwise the ability to assess the quality and biological integrity of the molecules you wish to analyze.</a:t>
            </a:r>
            <a:endParaRPr lang="en-US" dirty="0" smtClean="0">
              <a:latin typeface="Arial" pitchFamily="34" charset="0"/>
            </a:endParaRPr>
          </a:p>
        </p:txBody>
      </p:sp>
      <p:sp>
        <p:nvSpPr>
          <p:cNvPr id="40964" name="Slide Number Placeholder 3"/>
          <p:cNvSpPr>
            <a:spLocks noGrp="1"/>
          </p:cNvSpPr>
          <p:nvPr>
            <p:ph type="sldNum" sz="quarter" idx="5"/>
          </p:nvPr>
        </p:nvSpPr>
        <p:spPr>
          <a:noFill/>
        </p:spPr>
        <p:txBody>
          <a:bodyPr/>
          <a:lstStyle>
            <a:lvl1pPr defTabSz="915083" eaLnBrk="0" hangingPunct="0">
              <a:defRPr>
                <a:solidFill>
                  <a:schemeClr val="tx1"/>
                </a:solidFill>
                <a:latin typeface="Arial" pitchFamily="34" charset="0"/>
              </a:defRPr>
            </a:lvl1pPr>
            <a:lvl2pPr marL="723410" indent="-278235" defTabSz="915083" eaLnBrk="0" hangingPunct="0">
              <a:defRPr>
                <a:solidFill>
                  <a:schemeClr val="tx1"/>
                </a:solidFill>
                <a:latin typeface="Arial" pitchFamily="34" charset="0"/>
              </a:defRPr>
            </a:lvl2pPr>
            <a:lvl3pPr marL="1112939" indent="-222588" defTabSz="915083" eaLnBrk="0" hangingPunct="0">
              <a:defRPr>
                <a:solidFill>
                  <a:schemeClr val="tx1"/>
                </a:solidFill>
                <a:latin typeface="Arial" pitchFamily="34" charset="0"/>
              </a:defRPr>
            </a:lvl3pPr>
            <a:lvl4pPr marL="1558115" indent="-222588" defTabSz="915083" eaLnBrk="0" hangingPunct="0">
              <a:defRPr>
                <a:solidFill>
                  <a:schemeClr val="tx1"/>
                </a:solidFill>
                <a:latin typeface="Arial" pitchFamily="34" charset="0"/>
              </a:defRPr>
            </a:lvl4pPr>
            <a:lvl5pPr marL="2003290" indent="-222588" defTabSz="915083" eaLnBrk="0" hangingPunct="0">
              <a:defRPr>
                <a:solidFill>
                  <a:schemeClr val="tx1"/>
                </a:solidFill>
                <a:latin typeface="Arial" pitchFamily="34" charset="0"/>
              </a:defRPr>
            </a:lvl5pPr>
            <a:lvl6pPr marL="2448466" indent="-222588" algn="ctr" defTabSz="915083" eaLnBrk="0" fontAlgn="base" hangingPunct="0">
              <a:spcBef>
                <a:spcPct val="0"/>
              </a:spcBef>
              <a:spcAft>
                <a:spcPct val="0"/>
              </a:spcAft>
              <a:defRPr>
                <a:solidFill>
                  <a:schemeClr val="tx1"/>
                </a:solidFill>
                <a:latin typeface="Arial" pitchFamily="34" charset="0"/>
              </a:defRPr>
            </a:lvl6pPr>
            <a:lvl7pPr marL="2893642" indent="-222588" algn="ctr" defTabSz="915083" eaLnBrk="0" fontAlgn="base" hangingPunct="0">
              <a:spcBef>
                <a:spcPct val="0"/>
              </a:spcBef>
              <a:spcAft>
                <a:spcPct val="0"/>
              </a:spcAft>
              <a:defRPr>
                <a:solidFill>
                  <a:schemeClr val="tx1"/>
                </a:solidFill>
                <a:latin typeface="Arial" pitchFamily="34" charset="0"/>
              </a:defRPr>
            </a:lvl7pPr>
            <a:lvl8pPr marL="3338817" indent="-222588" algn="ctr" defTabSz="915083" eaLnBrk="0" fontAlgn="base" hangingPunct="0">
              <a:spcBef>
                <a:spcPct val="0"/>
              </a:spcBef>
              <a:spcAft>
                <a:spcPct val="0"/>
              </a:spcAft>
              <a:defRPr>
                <a:solidFill>
                  <a:schemeClr val="tx1"/>
                </a:solidFill>
                <a:latin typeface="Arial" pitchFamily="34" charset="0"/>
              </a:defRPr>
            </a:lvl8pPr>
            <a:lvl9pPr marL="3783993" indent="-222588" algn="ctr" defTabSz="915083" eaLnBrk="0" fontAlgn="base" hangingPunct="0">
              <a:spcBef>
                <a:spcPct val="0"/>
              </a:spcBef>
              <a:spcAft>
                <a:spcPct val="0"/>
              </a:spcAft>
              <a:defRPr>
                <a:solidFill>
                  <a:schemeClr val="tx1"/>
                </a:solidFill>
                <a:latin typeface="Arial" pitchFamily="34" charset="0"/>
              </a:defRPr>
            </a:lvl9pPr>
          </a:lstStyle>
          <a:p>
            <a:pPr eaLnBrk="1" hangingPunct="1"/>
            <a:fld id="{C44D8B5A-72C3-4602-8C92-34E1367B64E3}" type="slidenum">
              <a:rPr lang="en-US" smtClean="0"/>
              <a:pPr eaLnBrk="1" hangingPunct="1"/>
              <a:t>14</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196975" y="690563"/>
            <a:ext cx="4464050" cy="34496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For just a bit more background on biospecimen</a:t>
            </a:r>
            <a:r>
              <a:rPr lang="en-US" baseline="0" dirty="0" smtClean="0"/>
              <a:t> science</a:t>
            </a:r>
            <a:r>
              <a:rPr lang="en-US" dirty="0" smtClean="0"/>
              <a:t>, one</a:t>
            </a:r>
            <a:r>
              <a:rPr lang="en-US" baseline="0" dirty="0" smtClean="0"/>
              <a:t> of the key challenges identified by a number of very high-profile groups around the time the NCI was contemplating the Center for Strategic Scientific Initiatives was the problem of wide ranging quality of samples being used for research and regulatory validation. We conducted a series of experiments in coordination with a network of similarly concerned investigators especially in the anatomic and clinical pathology community to confirm the merits of this concern. I have just one example of this concern in which investigators at Utah’s Intermountain Healthcare found that, even though they used a single standardized CLIA-approved laboratory for testing clinical samples from multiple hospitals to screen for an important breast cancer marker, they found the results were more likely to be negative just based on what day of the week the surgery was performed and the sample obtained. The issue is, essentially, that even when you take a biological sample from a patient, that is still live biology that responds to what is going on around it, and whether its taking a blood sample or removing a chunk of tissue from a person’s body, that is a significant change that the biology is likely to react to so how to either better prevent what we call preanalytical variables from running amuck or how to assess whether or not the molecular </a:t>
            </a:r>
            <a:r>
              <a:rPr lang="en-US" baseline="0" dirty="0" err="1" smtClean="0"/>
              <a:t>analytes</a:t>
            </a:r>
            <a:r>
              <a:rPr lang="en-US" baseline="0" dirty="0" smtClean="0"/>
              <a:t> we want to investigate or otherwise screen have sufficient biological integrity so as to provide useful information. The NCI has developed the Biospecimen Research Database for biospecimen science-relevant research, in which a team of experts curates the general biomedical literature for biospecimen science relevant studies and this is available to you all for either learning more for what is relevant to your own research or perhaps identify new opportunities for developing novel technological solutions. You </a:t>
            </a:r>
            <a:endParaRPr lang="en-US" dirty="0"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600" b="1">
                <a:solidFill>
                  <a:schemeClr val="tx1"/>
                </a:solidFill>
                <a:latin typeface="Arial" charset="0"/>
                <a:cs typeface="Arial" charset="0"/>
              </a:defRPr>
            </a:lvl1pPr>
            <a:lvl2pPr marL="737006" indent="-283464" eaLnBrk="0" hangingPunct="0">
              <a:defRPr sz="1600" b="1">
                <a:solidFill>
                  <a:schemeClr val="tx1"/>
                </a:solidFill>
                <a:latin typeface="Arial" charset="0"/>
                <a:cs typeface="Arial" charset="0"/>
              </a:defRPr>
            </a:lvl2pPr>
            <a:lvl3pPr marL="1133856" indent="-226771" eaLnBrk="0" hangingPunct="0">
              <a:defRPr sz="1600" b="1">
                <a:solidFill>
                  <a:schemeClr val="tx1"/>
                </a:solidFill>
                <a:latin typeface="Arial" charset="0"/>
                <a:cs typeface="Arial" charset="0"/>
              </a:defRPr>
            </a:lvl3pPr>
            <a:lvl4pPr marL="1587398" indent="-226771" eaLnBrk="0" hangingPunct="0">
              <a:defRPr sz="1600" b="1">
                <a:solidFill>
                  <a:schemeClr val="tx1"/>
                </a:solidFill>
                <a:latin typeface="Arial" charset="0"/>
                <a:cs typeface="Arial" charset="0"/>
              </a:defRPr>
            </a:lvl4pPr>
            <a:lvl5pPr marL="2040941" indent="-226771" eaLnBrk="0" hangingPunct="0">
              <a:defRPr sz="1600" b="1">
                <a:solidFill>
                  <a:schemeClr val="tx1"/>
                </a:solidFill>
                <a:latin typeface="Arial" charset="0"/>
                <a:cs typeface="Arial" charset="0"/>
              </a:defRPr>
            </a:lvl5pPr>
            <a:lvl6pPr marL="2494483" indent="-226771" eaLnBrk="0" fontAlgn="base" hangingPunct="0">
              <a:spcBef>
                <a:spcPct val="0"/>
              </a:spcBef>
              <a:spcAft>
                <a:spcPct val="0"/>
              </a:spcAft>
              <a:defRPr sz="1600" b="1">
                <a:solidFill>
                  <a:schemeClr val="tx1"/>
                </a:solidFill>
                <a:latin typeface="Arial" charset="0"/>
                <a:cs typeface="Arial" charset="0"/>
              </a:defRPr>
            </a:lvl6pPr>
            <a:lvl7pPr marL="2948026" indent="-226771" eaLnBrk="0" fontAlgn="base" hangingPunct="0">
              <a:spcBef>
                <a:spcPct val="0"/>
              </a:spcBef>
              <a:spcAft>
                <a:spcPct val="0"/>
              </a:spcAft>
              <a:defRPr sz="1600" b="1">
                <a:solidFill>
                  <a:schemeClr val="tx1"/>
                </a:solidFill>
                <a:latin typeface="Arial" charset="0"/>
                <a:cs typeface="Arial" charset="0"/>
              </a:defRPr>
            </a:lvl7pPr>
            <a:lvl8pPr marL="3401568" indent="-226771" eaLnBrk="0" fontAlgn="base" hangingPunct="0">
              <a:spcBef>
                <a:spcPct val="0"/>
              </a:spcBef>
              <a:spcAft>
                <a:spcPct val="0"/>
              </a:spcAft>
              <a:defRPr sz="1600" b="1">
                <a:solidFill>
                  <a:schemeClr val="tx1"/>
                </a:solidFill>
                <a:latin typeface="Arial" charset="0"/>
                <a:cs typeface="Arial" charset="0"/>
              </a:defRPr>
            </a:lvl8pPr>
            <a:lvl9pPr marL="3855110" indent="-226771" eaLnBrk="0" fontAlgn="base" hangingPunct="0">
              <a:spcBef>
                <a:spcPct val="0"/>
              </a:spcBef>
              <a:spcAft>
                <a:spcPct val="0"/>
              </a:spcAft>
              <a:defRPr sz="1600" b="1">
                <a:solidFill>
                  <a:schemeClr val="tx1"/>
                </a:solidFill>
                <a:latin typeface="Arial" charset="0"/>
                <a:cs typeface="Arial" charset="0"/>
              </a:defRPr>
            </a:lvl9pPr>
          </a:lstStyle>
          <a:p>
            <a:pPr eaLnBrk="1" hangingPunct="1"/>
            <a:fld id="{61D24F0F-77C8-475C-8512-E4893A634AA9}" type="slidenum">
              <a:rPr lang="en-US" sz="1200">
                <a:solidFill>
                  <a:prstClr val="black"/>
                </a:solidFill>
              </a:rPr>
              <a:pPr eaLnBrk="1" hangingPunct="1"/>
              <a:t>17</a:t>
            </a:fld>
            <a:endParaRPr lang="en-US" sz="120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xfrm>
            <a:off x="1196975" y="690563"/>
            <a:ext cx="4464050" cy="3449637"/>
          </a:xfrm>
          <a:ln/>
        </p:spPr>
      </p:sp>
      <p:sp>
        <p:nvSpPr>
          <p:cNvPr id="43011" name="Notes Placeholder 2"/>
          <p:cNvSpPr>
            <a:spLocks noGrp="1"/>
          </p:cNvSpPr>
          <p:nvPr>
            <p:ph type="body" idx="1"/>
          </p:nvPr>
        </p:nvSpPr>
        <p:spPr>
          <a:noFill/>
        </p:spPr>
        <p:txBody>
          <a:bodyPr/>
          <a:lstStyle/>
          <a:p>
            <a:endParaRPr lang="en-US" smtClean="0">
              <a:latin typeface="Arial" pitchFamily="34" charset="0"/>
            </a:endParaRPr>
          </a:p>
        </p:txBody>
      </p:sp>
      <p:sp>
        <p:nvSpPr>
          <p:cNvPr id="43012" name="Slide Number Placeholder 3"/>
          <p:cNvSpPr>
            <a:spLocks noGrp="1"/>
          </p:cNvSpPr>
          <p:nvPr>
            <p:ph type="sldNum" sz="quarter" idx="5"/>
          </p:nvPr>
        </p:nvSpPr>
        <p:spPr>
          <a:noFill/>
        </p:spPr>
        <p:txBody>
          <a:bodyPr/>
          <a:lstStyle>
            <a:lvl1pPr defTabSz="915083" eaLnBrk="0" hangingPunct="0">
              <a:defRPr>
                <a:solidFill>
                  <a:schemeClr val="tx1"/>
                </a:solidFill>
                <a:latin typeface="Arial" pitchFamily="34" charset="0"/>
              </a:defRPr>
            </a:lvl1pPr>
            <a:lvl2pPr marL="723410" indent="-278235" defTabSz="915083" eaLnBrk="0" hangingPunct="0">
              <a:defRPr>
                <a:solidFill>
                  <a:schemeClr val="tx1"/>
                </a:solidFill>
                <a:latin typeface="Arial" pitchFamily="34" charset="0"/>
              </a:defRPr>
            </a:lvl2pPr>
            <a:lvl3pPr marL="1112939" indent="-222588" defTabSz="915083" eaLnBrk="0" hangingPunct="0">
              <a:defRPr>
                <a:solidFill>
                  <a:schemeClr val="tx1"/>
                </a:solidFill>
                <a:latin typeface="Arial" pitchFamily="34" charset="0"/>
              </a:defRPr>
            </a:lvl3pPr>
            <a:lvl4pPr marL="1558115" indent="-222588" defTabSz="915083" eaLnBrk="0" hangingPunct="0">
              <a:defRPr>
                <a:solidFill>
                  <a:schemeClr val="tx1"/>
                </a:solidFill>
                <a:latin typeface="Arial" pitchFamily="34" charset="0"/>
              </a:defRPr>
            </a:lvl4pPr>
            <a:lvl5pPr marL="2003290" indent="-222588" defTabSz="915083" eaLnBrk="0" hangingPunct="0">
              <a:defRPr>
                <a:solidFill>
                  <a:schemeClr val="tx1"/>
                </a:solidFill>
                <a:latin typeface="Arial" pitchFamily="34" charset="0"/>
              </a:defRPr>
            </a:lvl5pPr>
            <a:lvl6pPr marL="2448466" indent="-222588" algn="ctr" defTabSz="915083" eaLnBrk="0" fontAlgn="base" hangingPunct="0">
              <a:spcBef>
                <a:spcPct val="0"/>
              </a:spcBef>
              <a:spcAft>
                <a:spcPct val="0"/>
              </a:spcAft>
              <a:defRPr>
                <a:solidFill>
                  <a:schemeClr val="tx1"/>
                </a:solidFill>
                <a:latin typeface="Arial" pitchFamily="34" charset="0"/>
              </a:defRPr>
            </a:lvl6pPr>
            <a:lvl7pPr marL="2893642" indent="-222588" algn="ctr" defTabSz="915083" eaLnBrk="0" fontAlgn="base" hangingPunct="0">
              <a:spcBef>
                <a:spcPct val="0"/>
              </a:spcBef>
              <a:spcAft>
                <a:spcPct val="0"/>
              </a:spcAft>
              <a:defRPr>
                <a:solidFill>
                  <a:schemeClr val="tx1"/>
                </a:solidFill>
                <a:latin typeface="Arial" pitchFamily="34" charset="0"/>
              </a:defRPr>
            </a:lvl7pPr>
            <a:lvl8pPr marL="3338817" indent="-222588" algn="ctr" defTabSz="915083" eaLnBrk="0" fontAlgn="base" hangingPunct="0">
              <a:spcBef>
                <a:spcPct val="0"/>
              </a:spcBef>
              <a:spcAft>
                <a:spcPct val="0"/>
              </a:spcAft>
              <a:defRPr>
                <a:solidFill>
                  <a:schemeClr val="tx1"/>
                </a:solidFill>
                <a:latin typeface="Arial" pitchFamily="34" charset="0"/>
              </a:defRPr>
            </a:lvl8pPr>
            <a:lvl9pPr marL="3783993" indent="-222588" algn="ctr" defTabSz="915083" eaLnBrk="0" fontAlgn="base" hangingPunct="0">
              <a:spcBef>
                <a:spcPct val="0"/>
              </a:spcBef>
              <a:spcAft>
                <a:spcPct val="0"/>
              </a:spcAft>
              <a:defRPr>
                <a:solidFill>
                  <a:schemeClr val="tx1"/>
                </a:solidFill>
                <a:latin typeface="Arial" pitchFamily="34" charset="0"/>
              </a:defRPr>
            </a:lvl9pPr>
          </a:lstStyle>
          <a:p>
            <a:pPr eaLnBrk="1" hangingPunct="1"/>
            <a:fld id="{105965D0-925B-4720-B31D-F8F08F3CCAD3}" type="slidenum">
              <a:rPr lang="en-US" smtClean="0"/>
              <a:pPr eaLnBrk="1" hangingPunct="1"/>
              <a:t>18</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1195388" y="688975"/>
            <a:ext cx="4467225" cy="345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latin typeface="Arial" pitchFamily="34" charset="0"/>
            </a:endParaRP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600" b="1">
                <a:solidFill>
                  <a:schemeClr val="tx1"/>
                </a:solidFill>
                <a:latin typeface="Arial" pitchFamily="34" charset="0"/>
                <a:cs typeface="Arial" pitchFamily="34" charset="0"/>
              </a:defRPr>
            </a:lvl1pPr>
            <a:lvl2pPr marL="736984" indent="-283455" eaLnBrk="0" hangingPunct="0">
              <a:defRPr sz="1600" b="1">
                <a:solidFill>
                  <a:schemeClr val="tx1"/>
                </a:solidFill>
                <a:latin typeface="Arial" pitchFamily="34" charset="0"/>
                <a:cs typeface="Arial" pitchFamily="34" charset="0"/>
              </a:defRPr>
            </a:lvl2pPr>
            <a:lvl3pPr marL="1133821" indent="-226764" eaLnBrk="0" hangingPunct="0">
              <a:defRPr sz="1600" b="1">
                <a:solidFill>
                  <a:schemeClr val="tx1"/>
                </a:solidFill>
                <a:latin typeface="Arial" pitchFamily="34" charset="0"/>
                <a:cs typeface="Arial" pitchFamily="34" charset="0"/>
              </a:defRPr>
            </a:lvl3pPr>
            <a:lvl4pPr marL="1587350" indent="-226764" eaLnBrk="0" hangingPunct="0">
              <a:defRPr sz="1600" b="1">
                <a:solidFill>
                  <a:schemeClr val="tx1"/>
                </a:solidFill>
                <a:latin typeface="Arial" pitchFamily="34" charset="0"/>
                <a:cs typeface="Arial" pitchFamily="34" charset="0"/>
              </a:defRPr>
            </a:lvl4pPr>
            <a:lvl5pPr marL="2040877" indent="-226764" eaLnBrk="0" hangingPunct="0">
              <a:defRPr sz="1600" b="1">
                <a:solidFill>
                  <a:schemeClr val="tx1"/>
                </a:solidFill>
                <a:latin typeface="Arial" pitchFamily="34" charset="0"/>
                <a:cs typeface="Arial" pitchFamily="34" charset="0"/>
              </a:defRPr>
            </a:lvl5pPr>
            <a:lvl6pPr marL="2494406" indent="-226764" eaLnBrk="0" fontAlgn="base" hangingPunct="0">
              <a:spcBef>
                <a:spcPct val="0"/>
              </a:spcBef>
              <a:spcAft>
                <a:spcPct val="0"/>
              </a:spcAft>
              <a:defRPr sz="1600" b="1">
                <a:solidFill>
                  <a:schemeClr val="tx1"/>
                </a:solidFill>
                <a:latin typeface="Arial" pitchFamily="34" charset="0"/>
                <a:cs typeface="Arial" pitchFamily="34" charset="0"/>
              </a:defRPr>
            </a:lvl6pPr>
            <a:lvl7pPr marL="2947933" indent="-226764" eaLnBrk="0" fontAlgn="base" hangingPunct="0">
              <a:spcBef>
                <a:spcPct val="0"/>
              </a:spcBef>
              <a:spcAft>
                <a:spcPct val="0"/>
              </a:spcAft>
              <a:defRPr sz="1600" b="1">
                <a:solidFill>
                  <a:schemeClr val="tx1"/>
                </a:solidFill>
                <a:latin typeface="Arial" pitchFamily="34" charset="0"/>
                <a:cs typeface="Arial" pitchFamily="34" charset="0"/>
              </a:defRPr>
            </a:lvl7pPr>
            <a:lvl8pPr marL="3401462" indent="-226764" eaLnBrk="0" fontAlgn="base" hangingPunct="0">
              <a:spcBef>
                <a:spcPct val="0"/>
              </a:spcBef>
              <a:spcAft>
                <a:spcPct val="0"/>
              </a:spcAft>
              <a:defRPr sz="1600" b="1">
                <a:solidFill>
                  <a:schemeClr val="tx1"/>
                </a:solidFill>
                <a:latin typeface="Arial" pitchFamily="34" charset="0"/>
                <a:cs typeface="Arial" pitchFamily="34" charset="0"/>
              </a:defRPr>
            </a:lvl8pPr>
            <a:lvl9pPr marL="3854990" indent="-226764" eaLnBrk="0" fontAlgn="base" hangingPunct="0">
              <a:spcBef>
                <a:spcPct val="0"/>
              </a:spcBef>
              <a:spcAft>
                <a:spcPct val="0"/>
              </a:spcAft>
              <a:defRPr sz="1600" b="1">
                <a:solidFill>
                  <a:schemeClr val="tx1"/>
                </a:solidFill>
                <a:latin typeface="Arial" pitchFamily="34" charset="0"/>
                <a:cs typeface="Arial" pitchFamily="34" charset="0"/>
              </a:defRPr>
            </a:lvl9pPr>
          </a:lstStyle>
          <a:p>
            <a:pPr eaLnBrk="1" hangingPunct="1"/>
            <a:fld id="{48F9DFD0-20A4-413E-8819-8B07BE39C91E}" type="slidenum">
              <a:rPr lang="en-US" sz="1200">
                <a:solidFill>
                  <a:srgbClr val="000000"/>
                </a:solidFill>
              </a:rPr>
              <a:pPr eaLnBrk="1" hangingPunct="1"/>
              <a:t>24</a:t>
            </a:fld>
            <a:endParaRPr lang="en-US" sz="120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195388" y="688975"/>
            <a:ext cx="4467225" cy="345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~4% contracts; ~25% training</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600" b="1">
                <a:solidFill>
                  <a:schemeClr val="tx1"/>
                </a:solidFill>
                <a:latin typeface="Arial" pitchFamily="34" charset="0"/>
                <a:cs typeface="Arial" pitchFamily="34" charset="0"/>
              </a:defRPr>
            </a:lvl1pPr>
            <a:lvl2pPr marL="736984" indent="-283455" eaLnBrk="0" hangingPunct="0">
              <a:defRPr sz="1600" b="1">
                <a:solidFill>
                  <a:schemeClr val="tx1"/>
                </a:solidFill>
                <a:latin typeface="Arial" pitchFamily="34" charset="0"/>
                <a:cs typeface="Arial" pitchFamily="34" charset="0"/>
              </a:defRPr>
            </a:lvl2pPr>
            <a:lvl3pPr marL="1133821" indent="-226764" eaLnBrk="0" hangingPunct="0">
              <a:defRPr sz="1600" b="1">
                <a:solidFill>
                  <a:schemeClr val="tx1"/>
                </a:solidFill>
                <a:latin typeface="Arial" pitchFamily="34" charset="0"/>
                <a:cs typeface="Arial" pitchFamily="34" charset="0"/>
              </a:defRPr>
            </a:lvl3pPr>
            <a:lvl4pPr marL="1587350" indent="-226764" eaLnBrk="0" hangingPunct="0">
              <a:defRPr sz="1600" b="1">
                <a:solidFill>
                  <a:schemeClr val="tx1"/>
                </a:solidFill>
                <a:latin typeface="Arial" pitchFamily="34" charset="0"/>
                <a:cs typeface="Arial" pitchFamily="34" charset="0"/>
              </a:defRPr>
            </a:lvl4pPr>
            <a:lvl5pPr marL="2040877" indent="-226764" eaLnBrk="0" hangingPunct="0">
              <a:defRPr sz="1600" b="1">
                <a:solidFill>
                  <a:schemeClr val="tx1"/>
                </a:solidFill>
                <a:latin typeface="Arial" pitchFamily="34" charset="0"/>
                <a:cs typeface="Arial" pitchFamily="34" charset="0"/>
              </a:defRPr>
            </a:lvl5pPr>
            <a:lvl6pPr marL="2494406" indent="-226764" eaLnBrk="0" fontAlgn="base" hangingPunct="0">
              <a:spcBef>
                <a:spcPct val="0"/>
              </a:spcBef>
              <a:spcAft>
                <a:spcPct val="0"/>
              </a:spcAft>
              <a:defRPr sz="1600" b="1">
                <a:solidFill>
                  <a:schemeClr val="tx1"/>
                </a:solidFill>
                <a:latin typeface="Arial" pitchFamily="34" charset="0"/>
                <a:cs typeface="Arial" pitchFamily="34" charset="0"/>
              </a:defRPr>
            </a:lvl6pPr>
            <a:lvl7pPr marL="2947933" indent="-226764" eaLnBrk="0" fontAlgn="base" hangingPunct="0">
              <a:spcBef>
                <a:spcPct val="0"/>
              </a:spcBef>
              <a:spcAft>
                <a:spcPct val="0"/>
              </a:spcAft>
              <a:defRPr sz="1600" b="1">
                <a:solidFill>
                  <a:schemeClr val="tx1"/>
                </a:solidFill>
                <a:latin typeface="Arial" pitchFamily="34" charset="0"/>
                <a:cs typeface="Arial" pitchFamily="34" charset="0"/>
              </a:defRPr>
            </a:lvl7pPr>
            <a:lvl8pPr marL="3401462" indent="-226764" eaLnBrk="0" fontAlgn="base" hangingPunct="0">
              <a:spcBef>
                <a:spcPct val="0"/>
              </a:spcBef>
              <a:spcAft>
                <a:spcPct val="0"/>
              </a:spcAft>
              <a:defRPr sz="1600" b="1">
                <a:solidFill>
                  <a:schemeClr val="tx1"/>
                </a:solidFill>
                <a:latin typeface="Arial" pitchFamily="34" charset="0"/>
                <a:cs typeface="Arial" pitchFamily="34" charset="0"/>
              </a:defRPr>
            </a:lvl8pPr>
            <a:lvl9pPr marL="3854990" indent="-226764" eaLnBrk="0" fontAlgn="base" hangingPunct="0">
              <a:spcBef>
                <a:spcPct val="0"/>
              </a:spcBef>
              <a:spcAft>
                <a:spcPct val="0"/>
              </a:spcAft>
              <a:defRPr sz="1600" b="1">
                <a:solidFill>
                  <a:schemeClr val="tx1"/>
                </a:solidFill>
                <a:latin typeface="Arial" pitchFamily="34" charset="0"/>
                <a:cs typeface="Arial" pitchFamily="34" charset="0"/>
              </a:defRPr>
            </a:lvl9pPr>
          </a:lstStyle>
          <a:p>
            <a:pPr eaLnBrk="1" hangingPunct="1"/>
            <a:fld id="{6D6044EE-2EE7-4771-ADED-9B007B79CC15}" type="slidenum">
              <a:rPr lang="en-US" sz="1200">
                <a:solidFill>
                  <a:srgbClr val="000000"/>
                </a:solidFill>
              </a:rPr>
              <a:pPr eaLnBrk="1" hangingPunct="1"/>
              <a:t>2</a:t>
            </a:fld>
            <a:endParaRPr lang="en-US"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1196975" y="690563"/>
            <a:ext cx="4464050" cy="34496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~4% contracts; ~25% training</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600" b="1">
                <a:solidFill>
                  <a:schemeClr val="tx1"/>
                </a:solidFill>
                <a:latin typeface="Arial" pitchFamily="34" charset="0"/>
                <a:cs typeface="Arial" pitchFamily="34" charset="0"/>
              </a:defRPr>
            </a:lvl1pPr>
            <a:lvl2pPr marL="736984" indent="-283455" eaLnBrk="0" hangingPunct="0">
              <a:defRPr sz="1600" b="1">
                <a:solidFill>
                  <a:schemeClr val="tx1"/>
                </a:solidFill>
                <a:latin typeface="Arial" pitchFamily="34" charset="0"/>
                <a:cs typeface="Arial" pitchFamily="34" charset="0"/>
              </a:defRPr>
            </a:lvl2pPr>
            <a:lvl3pPr marL="1133821" indent="-226764" eaLnBrk="0" hangingPunct="0">
              <a:defRPr sz="1600" b="1">
                <a:solidFill>
                  <a:schemeClr val="tx1"/>
                </a:solidFill>
                <a:latin typeface="Arial" pitchFamily="34" charset="0"/>
                <a:cs typeface="Arial" pitchFamily="34" charset="0"/>
              </a:defRPr>
            </a:lvl3pPr>
            <a:lvl4pPr marL="1587350" indent="-226764" eaLnBrk="0" hangingPunct="0">
              <a:defRPr sz="1600" b="1">
                <a:solidFill>
                  <a:schemeClr val="tx1"/>
                </a:solidFill>
                <a:latin typeface="Arial" pitchFamily="34" charset="0"/>
                <a:cs typeface="Arial" pitchFamily="34" charset="0"/>
              </a:defRPr>
            </a:lvl4pPr>
            <a:lvl5pPr marL="2040877" indent="-226764" eaLnBrk="0" hangingPunct="0">
              <a:defRPr sz="1600" b="1">
                <a:solidFill>
                  <a:schemeClr val="tx1"/>
                </a:solidFill>
                <a:latin typeface="Arial" pitchFamily="34" charset="0"/>
                <a:cs typeface="Arial" pitchFamily="34" charset="0"/>
              </a:defRPr>
            </a:lvl5pPr>
            <a:lvl6pPr marL="2494406" indent="-226764" eaLnBrk="0" fontAlgn="base" hangingPunct="0">
              <a:spcBef>
                <a:spcPct val="0"/>
              </a:spcBef>
              <a:spcAft>
                <a:spcPct val="0"/>
              </a:spcAft>
              <a:defRPr sz="1600" b="1">
                <a:solidFill>
                  <a:schemeClr val="tx1"/>
                </a:solidFill>
                <a:latin typeface="Arial" pitchFamily="34" charset="0"/>
                <a:cs typeface="Arial" pitchFamily="34" charset="0"/>
              </a:defRPr>
            </a:lvl6pPr>
            <a:lvl7pPr marL="2947933" indent="-226764" eaLnBrk="0" fontAlgn="base" hangingPunct="0">
              <a:spcBef>
                <a:spcPct val="0"/>
              </a:spcBef>
              <a:spcAft>
                <a:spcPct val="0"/>
              </a:spcAft>
              <a:defRPr sz="1600" b="1">
                <a:solidFill>
                  <a:schemeClr val="tx1"/>
                </a:solidFill>
                <a:latin typeface="Arial" pitchFamily="34" charset="0"/>
                <a:cs typeface="Arial" pitchFamily="34" charset="0"/>
              </a:defRPr>
            </a:lvl7pPr>
            <a:lvl8pPr marL="3401462" indent="-226764" eaLnBrk="0" fontAlgn="base" hangingPunct="0">
              <a:spcBef>
                <a:spcPct val="0"/>
              </a:spcBef>
              <a:spcAft>
                <a:spcPct val="0"/>
              </a:spcAft>
              <a:defRPr sz="1600" b="1">
                <a:solidFill>
                  <a:schemeClr val="tx1"/>
                </a:solidFill>
                <a:latin typeface="Arial" pitchFamily="34" charset="0"/>
                <a:cs typeface="Arial" pitchFamily="34" charset="0"/>
              </a:defRPr>
            </a:lvl8pPr>
            <a:lvl9pPr marL="3854990" indent="-226764" eaLnBrk="0" fontAlgn="base" hangingPunct="0">
              <a:spcBef>
                <a:spcPct val="0"/>
              </a:spcBef>
              <a:spcAft>
                <a:spcPct val="0"/>
              </a:spcAft>
              <a:defRPr sz="1600" b="1">
                <a:solidFill>
                  <a:schemeClr val="tx1"/>
                </a:solidFill>
                <a:latin typeface="Arial" pitchFamily="34" charset="0"/>
                <a:cs typeface="Arial" pitchFamily="34" charset="0"/>
              </a:defRPr>
            </a:lvl9pPr>
          </a:lstStyle>
          <a:p>
            <a:pPr eaLnBrk="1" hangingPunct="1"/>
            <a:fld id="{6D6044EE-2EE7-4771-ADED-9B007B79CC15}" type="slidenum">
              <a:rPr lang="en-US" sz="1200">
                <a:solidFill>
                  <a:srgbClr val="000000"/>
                </a:solidFill>
              </a:rPr>
              <a:pPr eaLnBrk="1" hangingPunct="1"/>
              <a:t>3</a:t>
            </a:fld>
            <a:endParaRPr 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1195388" y="688975"/>
            <a:ext cx="4467225" cy="345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600" b="1">
                <a:solidFill>
                  <a:schemeClr val="tx1"/>
                </a:solidFill>
                <a:latin typeface="Arial" pitchFamily="34" charset="0"/>
                <a:cs typeface="Arial" pitchFamily="34" charset="0"/>
              </a:defRPr>
            </a:lvl1pPr>
            <a:lvl2pPr marL="736984" indent="-283455" eaLnBrk="0" hangingPunct="0">
              <a:defRPr sz="1600" b="1">
                <a:solidFill>
                  <a:schemeClr val="tx1"/>
                </a:solidFill>
                <a:latin typeface="Arial" pitchFamily="34" charset="0"/>
                <a:cs typeface="Arial" pitchFamily="34" charset="0"/>
              </a:defRPr>
            </a:lvl2pPr>
            <a:lvl3pPr marL="1133821" indent="-226764" eaLnBrk="0" hangingPunct="0">
              <a:defRPr sz="1600" b="1">
                <a:solidFill>
                  <a:schemeClr val="tx1"/>
                </a:solidFill>
                <a:latin typeface="Arial" pitchFamily="34" charset="0"/>
                <a:cs typeface="Arial" pitchFamily="34" charset="0"/>
              </a:defRPr>
            </a:lvl3pPr>
            <a:lvl4pPr marL="1587350" indent="-226764" eaLnBrk="0" hangingPunct="0">
              <a:defRPr sz="1600" b="1">
                <a:solidFill>
                  <a:schemeClr val="tx1"/>
                </a:solidFill>
                <a:latin typeface="Arial" pitchFamily="34" charset="0"/>
                <a:cs typeface="Arial" pitchFamily="34" charset="0"/>
              </a:defRPr>
            </a:lvl4pPr>
            <a:lvl5pPr marL="2040877" indent="-226764" eaLnBrk="0" hangingPunct="0">
              <a:defRPr sz="1600" b="1">
                <a:solidFill>
                  <a:schemeClr val="tx1"/>
                </a:solidFill>
                <a:latin typeface="Arial" pitchFamily="34" charset="0"/>
                <a:cs typeface="Arial" pitchFamily="34" charset="0"/>
              </a:defRPr>
            </a:lvl5pPr>
            <a:lvl6pPr marL="2494406" indent="-226764" eaLnBrk="0" fontAlgn="base" hangingPunct="0">
              <a:spcBef>
                <a:spcPct val="0"/>
              </a:spcBef>
              <a:spcAft>
                <a:spcPct val="0"/>
              </a:spcAft>
              <a:defRPr sz="1600" b="1">
                <a:solidFill>
                  <a:schemeClr val="tx1"/>
                </a:solidFill>
                <a:latin typeface="Arial" pitchFamily="34" charset="0"/>
                <a:cs typeface="Arial" pitchFamily="34" charset="0"/>
              </a:defRPr>
            </a:lvl6pPr>
            <a:lvl7pPr marL="2947933" indent="-226764" eaLnBrk="0" fontAlgn="base" hangingPunct="0">
              <a:spcBef>
                <a:spcPct val="0"/>
              </a:spcBef>
              <a:spcAft>
                <a:spcPct val="0"/>
              </a:spcAft>
              <a:defRPr sz="1600" b="1">
                <a:solidFill>
                  <a:schemeClr val="tx1"/>
                </a:solidFill>
                <a:latin typeface="Arial" pitchFamily="34" charset="0"/>
                <a:cs typeface="Arial" pitchFamily="34" charset="0"/>
              </a:defRPr>
            </a:lvl7pPr>
            <a:lvl8pPr marL="3401462" indent="-226764" eaLnBrk="0" fontAlgn="base" hangingPunct="0">
              <a:spcBef>
                <a:spcPct val="0"/>
              </a:spcBef>
              <a:spcAft>
                <a:spcPct val="0"/>
              </a:spcAft>
              <a:defRPr sz="1600" b="1">
                <a:solidFill>
                  <a:schemeClr val="tx1"/>
                </a:solidFill>
                <a:latin typeface="Arial" pitchFamily="34" charset="0"/>
                <a:cs typeface="Arial" pitchFamily="34" charset="0"/>
              </a:defRPr>
            </a:lvl8pPr>
            <a:lvl9pPr marL="3854990" indent="-226764" eaLnBrk="0" fontAlgn="base" hangingPunct="0">
              <a:spcBef>
                <a:spcPct val="0"/>
              </a:spcBef>
              <a:spcAft>
                <a:spcPct val="0"/>
              </a:spcAft>
              <a:defRPr sz="1600" b="1">
                <a:solidFill>
                  <a:schemeClr val="tx1"/>
                </a:solidFill>
                <a:latin typeface="Arial" pitchFamily="34" charset="0"/>
                <a:cs typeface="Arial" pitchFamily="34" charset="0"/>
              </a:defRPr>
            </a:lvl9pPr>
          </a:lstStyle>
          <a:p>
            <a:pPr eaLnBrk="1" hangingPunct="1"/>
            <a:fld id="{F2BA98E5-EC10-4575-8248-512CEF95BEBC}" type="slidenum">
              <a:rPr lang="en-US" sz="1200">
                <a:solidFill>
                  <a:prstClr val="black"/>
                </a:solidFill>
              </a:rPr>
              <a:pPr eaLnBrk="1" hangingPunct="1"/>
              <a:t>4</a:t>
            </a:fld>
            <a:endParaRPr lang="en-US" sz="120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1195388" y="688975"/>
            <a:ext cx="4467225" cy="345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600" b="1">
                <a:solidFill>
                  <a:schemeClr val="tx1"/>
                </a:solidFill>
                <a:latin typeface="Arial" pitchFamily="34" charset="0"/>
                <a:cs typeface="Arial" pitchFamily="34" charset="0"/>
              </a:defRPr>
            </a:lvl1pPr>
            <a:lvl2pPr marL="736984" indent="-283455" eaLnBrk="0" hangingPunct="0">
              <a:defRPr sz="1600" b="1">
                <a:solidFill>
                  <a:schemeClr val="tx1"/>
                </a:solidFill>
                <a:latin typeface="Arial" pitchFamily="34" charset="0"/>
                <a:cs typeface="Arial" pitchFamily="34" charset="0"/>
              </a:defRPr>
            </a:lvl2pPr>
            <a:lvl3pPr marL="1133821" indent="-226764" eaLnBrk="0" hangingPunct="0">
              <a:defRPr sz="1600" b="1">
                <a:solidFill>
                  <a:schemeClr val="tx1"/>
                </a:solidFill>
                <a:latin typeface="Arial" pitchFamily="34" charset="0"/>
                <a:cs typeface="Arial" pitchFamily="34" charset="0"/>
              </a:defRPr>
            </a:lvl3pPr>
            <a:lvl4pPr marL="1587350" indent="-226764" eaLnBrk="0" hangingPunct="0">
              <a:defRPr sz="1600" b="1">
                <a:solidFill>
                  <a:schemeClr val="tx1"/>
                </a:solidFill>
                <a:latin typeface="Arial" pitchFamily="34" charset="0"/>
                <a:cs typeface="Arial" pitchFamily="34" charset="0"/>
              </a:defRPr>
            </a:lvl4pPr>
            <a:lvl5pPr marL="2040877" indent="-226764" eaLnBrk="0" hangingPunct="0">
              <a:defRPr sz="1600" b="1">
                <a:solidFill>
                  <a:schemeClr val="tx1"/>
                </a:solidFill>
                <a:latin typeface="Arial" pitchFamily="34" charset="0"/>
                <a:cs typeface="Arial" pitchFamily="34" charset="0"/>
              </a:defRPr>
            </a:lvl5pPr>
            <a:lvl6pPr marL="2494406" indent="-226764" eaLnBrk="0" fontAlgn="base" hangingPunct="0">
              <a:spcBef>
                <a:spcPct val="0"/>
              </a:spcBef>
              <a:spcAft>
                <a:spcPct val="0"/>
              </a:spcAft>
              <a:defRPr sz="1600" b="1">
                <a:solidFill>
                  <a:schemeClr val="tx1"/>
                </a:solidFill>
                <a:latin typeface="Arial" pitchFamily="34" charset="0"/>
                <a:cs typeface="Arial" pitchFamily="34" charset="0"/>
              </a:defRPr>
            </a:lvl6pPr>
            <a:lvl7pPr marL="2947933" indent="-226764" eaLnBrk="0" fontAlgn="base" hangingPunct="0">
              <a:spcBef>
                <a:spcPct val="0"/>
              </a:spcBef>
              <a:spcAft>
                <a:spcPct val="0"/>
              </a:spcAft>
              <a:defRPr sz="1600" b="1">
                <a:solidFill>
                  <a:schemeClr val="tx1"/>
                </a:solidFill>
                <a:latin typeface="Arial" pitchFamily="34" charset="0"/>
                <a:cs typeface="Arial" pitchFamily="34" charset="0"/>
              </a:defRPr>
            </a:lvl7pPr>
            <a:lvl8pPr marL="3401462" indent="-226764" eaLnBrk="0" fontAlgn="base" hangingPunct="0">
              <a:spcBef>
                <a:spcPct val="0"/>
              </a:spcBef>
              <a:spcAft>
                <a:spcPct val="0"/>
              </a:spcAft>
              <a:defRPr sz="1600" b="1">
                <a:solidFill>
                  <a:schemeClr val="tx1"/>
                </a:solidFill>
                <a:latin typeface="Arial" pitchFamily="34" charset="0"/>
                <a:cs typeface="Arial" pitchFamily="34" charset="0"/>
              </a:defRPr>
            </a:lvl8pPr>
            <a:lvl9pPr marL="3854990" indent="-226764" eaLnBrk="0" fontAlgn="base" hangingPunct="0">
              <a:spcBef>
                <a:spcPct val="0"/>
              </a:spcBef>
              <a:spcAft>
                <a:spcPct val="0"/>
              </a:spcAft>
              <a:defRPr sz="1600" b="1">
                <a:solidFill>
                  <a:schemeClr val="tx1"/>
                </a:solidFill>
                <a:latin typeface="Arial" pitchFamily="34" charset="0"/>
                <a:cs typeface="Arial" pitchFamily="34" charset="0"/>
              </a:defRPr>
            </a:lvl9pPr>
          </a:lstStyle>
          <a:p>
            <a:pPr eaLnBrk="1" hangingPunct="1">
              <a:spcBef>
                <a:spcPct val="0"/>
              </a:spcBef>
            </a:pPr>
            <a:fld id="{54C4D0EB-EC59-4BE6-9777-EB5EF742DD02}" type="slidenum">
              <a:rPr lang="en-US" sz="1200">
                <a:solidFill>
                  <a:srgbClr val="000000"/>
                </a:solidFill>
              </a:rPr>
              <a:pPr eaLnBrk="1" hangingPunct="1">
                <a:spcBef>
                  <a:spcPct val="0"/>
                </a:spcBef>
              </a:pPr>
              <a:t>5</a:t>
            </a:fld>
            <a:endParaRPr lang="en-US"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1195388" y="688975"/>
            <a:ext cx="4467225" cy="34512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600" b="1">
                <a:solidFill>
                  <a:schemeClr val="tx1"/>
                </a:solidFill>
                <a:latin typeface="Arial" charset="0"/>
                <a:cs typeface="Arial" charset="0"/>
              </a:defRPr>
            </a:lvl1pPr>
            <a:lvl2pPr marL="737006" indent="-283464" eaLnBrk="0" hangingPunct="0">
              <a:defRPr sz="1600" b="1">
                <a:solidFill>
                  <a:schemeClr val="tx1"/>
                </a:solidFill>
                <a:latin typeface="Arial" charset="0"/>
                <a:cs typeface="Arial" charset="0"/>
              </a:defRPr>
            </a:lvl2pPr>
            <a:lvl3pPr marL="1133856" indent="-226771" eaLnBrk="0" hangingPunct="0">
              <a:defRPr sz="1600" b="1">
                <a:solidFill>
                  <a:schemeClr val="tx1"/>
                </a:solidFill>
                <a:latin typeface="Arial" charset="0"/>
                <a:cs typeface="Arial" charset="0"/>
              </a:defRPr>
            </a:lvl3pPr>
            <a:lvl4pPr marL="1587398" indent="-226771" eaLnBrk="0" hangingPunct="0">
              <a:defRPr sz="1600" b="1">
                <a:solidFill>
                  <a:schemeClr val="tx1"/>
                </a:solidFill>
                <a:latin typeface="Arial" charset="0"/>
                <a:cs typeface="Arial" charset="0"/>
              </a:defRPr>
            </a:lvl4pPr>
            <a:lvl5pPr marL="2040941" indent="-226771" eaLnBrk="0" hangingPunct="0">
              <a:defRPr sz="1600" b="1">
                <a:solidFill>
                  <a:schemeClr val="tx1"/>
                </a:solidFill>
                <a:latin typeface="Arial" charset="0"/>
                <a:cs typeface="Arial" charset="0"/>
              </a:defRPr>
            </a:lvl5pPr>
            <a:lvl6pPr marL="2494483" indent="-226771" eaLnBrk="0" fontAlgn="base" hangingPunct="0">
              <a:spcBef>
                <a:spcPct val="0"/>
              </a:spcBef>
              <a:spcAft>
                <a:spcPct val="0"/>
              </a:spcAft>
              <a:defRPr sz="1600" b="1">
                <a:solidFill>
                  <a:schemeClr val="tx1"/>
                </a:solidFill>
                <a:latin typeface="Arial" charset="0"/>
                <a:cs typeface="Arial" charset="0"/>
              </a:defRPr>
            </a:lvl6pPr>
            <a:lvl7pPr marL="2948026" indent="-226771" eaLnBrk="0" fontAlgn="base" hangingPunct="0">
              <a:spcBef>
                <a:spcPct val="0"/>
              </a:spcBef>
              <a:spcAft>
                <a:spcPct val="0"/>
              </a:spcAft>
              <a:defRPr sz="1600" b="1">
                <a:solidFill>
                  <a:schemeClr val="tx1"/>
                </a:solidFill>
                <a:latin typeface="Arial" charset="0"/>
                <a:cs typeface="Arial" charset="0"/>
              </a:defRPr>
            </a:lvl7pPr>
            <a:lvl8pPr marL="3401568" indent="-226771" eaLnBrk="0" fontAlgn="base" hangingPunct="0">
              <a:spcBef>
                <a:spcPct val="0"/>
              </a:spcBef>
              <a:spcAft>
                <a:spcPct val="0"/>
              </a:spcAft>
              <a:defRPr sz="1600" b="1">
                <a:solidFill>
                  <a:schemeClr val="tx1"/>
                </a:solidFill>
                <a:latin typeface="Arial" charset="0"/>
                <a:cs typeface="Arial" charset="0"/>
              </a:defRPr>
            </a:lvl8pPr>
            <a:lvl9pPr marL="3855110" indent="-226771" eaLnBrk="0" fontAlgn="base" hangingPunct="0">
              <a:spcBef>
                <a:spcPct val="0"/>
              </a:spcBef>
              <a:spcAft>
                <a:spcPct val="0"/>
              </a:spcAft>
              <a:defRPr sz="1600" b="1">
                <a:solidFill>
                  <a:schemeClr val="tx1"/>
                </a:solidFill>
                <a:latin typeface="Arial" charset="0"/>
                <a:cs typeface="Arial" charset="0"/>
              </a:defRPr>
            </a:lvl9pPr>
          </a:lstStyle>
          <a:p>
            <a:pPr eaLnBrk="1" hangingPunct="1"/>
            <a:fld id="{6D14C3E4-C166-430E-AD37-A65B6ED3B13C}" type="slidenum">
              <a:rPr lang="en-US" sz="1200">
                <a:solidFill>
                  <a:prstClr val="black"/>
                </a:solidFill>
              </a:rPr>
              <a:pPr eaLnBrk="1" hangingPunct="1"/>
              <a:t>6</a:t>
            </a:fld>
            <a:endParaRPr lang="en-US" sz="120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xfrm>
            <a:off x="1196975" y="690563"/>
            <a:ext cx="4464050" cy="34496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5432" indent="-281890" eaLnBrk="0" hangingPunct="0">
              <a:spcBef>
                <a:spcPct val="30000"/>
              </a:spcBef>
              <a:defRPr sz="1200">
                <a:solidFill>
                  <a:schemeClr val="tx1"/>
                </a:solidFill>
                <a:latin typeface="Calibri" pitchFamily="34" charset="0"/>
              </a:defRPr>
            </a:lvl2pPr>
            <a:lvl3pPr marL="1132282" indent="-225197" eaLnBrk="0" hangingPunct="0">
              <a:spcBef>
                <a:spcPct val="30000"/>
              </a:spcBef>
              <a:defRPr sz="1200">
                <a:solidFill>
                  <a:schemeClr val="tx1"/>
                </a:solidFill>
                <a:latin typeface="Calibri" pitchFamily="34" charset="0"/>
              </a:defRPr>
            </a:lvl3pPr>
            <a:lvl4pPr marL="1585824" indent="-225197" eaLnBrk="0" hangingPunct="0">
              <a:spcBef>
                <a:spcPct val="30000"/>
              </a:spcBef>
              <a:defRPr sz="1200">
                <a:solidFill>
                  <a:schemeClr val="tx1"/>
                </a:solidFill>
                <a:latin typeface="Calibri" pitchFamily="34" charset="0"/>
              </a:defRPr>
            </a:lvl4pPr>
            <a:lvl5pPr marL="2039366" indent="-225197" eaLnBrk="0" hangingPunct="0">
              <a:spcBef>
                <a:spcPct val="30000"/>
              </a:spcBef>
              <a:defRPr sz="1200">
                <a:solidFill>
                  <a:schemeClr val="tx1"/>
                </a:solidFill>
                <a:latin typeface="Calibri" pitchFamily="34" charset="0"/>
              </a:defRPr>
            </a:lvl5pPr>
            <a:lvl6pPr marL="2492909" indent="-225197" eaLnBrk="0" fontAlgn="base" hangingPunct="0">
              <a:spcBef>
                <a:spcPct val="30000"/>
              </a:spcBef>
              <a:spcAft>
                <a:spcPct val="0"/>
              </a:spcAft>
              <a:defRPr sz="1200">
                <a:solidFill>
                  <a:schemeClr val="tx1"/>
                </a:solidFill>
                <a:latin typeface="Calibri" pitchFamily="34" charset="0"/>
              </a:defRPr>
            </a:lvl6pPr>
            <a:lvl7pPr marL="2946451" indent="-225197" eaLnBrk="0" fontAlgn="base" hangingPunct="0">
              <a:spcBef>
                <a:spcPct val="30000"/>
              </a:spcBef>
              <a:spcAft>
                <a:spcPct val="0"/>
              </a:spcAft>
              <a:defRPr sz="1200">
                <a:solidFill>
                  <a:schemeClr val="tx1"/>
                </a:solidFill>
                <a:latin typeface="Calibri" pitchFamily="34" charset="0"/>
              </a:defRPr>
            </a:lvl7pPr>
            <a:lvl8pPr marL="3399994" indent="-225197" eaLnBrk="0" fontAlgn="base" hangingPunct="0">
              <a:spcBef>
                <a:spcPct val="30000"/>
              </a:spcBef>
              <a:spcAft>
                <a:spcPct val="0"/>
              </a:spcAft>
              <a:defRPr sz="1200">
                <a:solidFill>
                  <a:schemeClr val="tx1"/>
                </a:solidFill>
                <a:latin typeface="Calibri" pitchFamily="34" charset="0"/>
              </a:defRPr>
            </a:lvl8pPr>
            <a:lvl9pPr marL="3853536" indent="-225197"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2F1D119D-CE8D-4295-A446-3A70A0DCF591}" type="slidenum">
              <a:rPr lang="en-US" altLang="en-US" b="1" smtClean="0">
                <a:solidFill>
                  <a:srgbClr val="000000"/>
                </a:solidFill>
                <a:latin typeface="Arial" pitchFamily="34" charset="0"/>
                <a:cs typeface="Arial" pitchFamily="34" charset="0"/>
              </a:rPr>
              <a:pPr eaLnBrk="1" fontAlgn="base" hangingPunct="1">
                <a:spcBef>
                  <a:spcPct val="0"/>
                </a:spcBef>
                <a:spcAft>
                  <a:spcPct val="0"/>
                </a:spcAft>
              </a:pPr>
              <a:t>7</a:t>
            </a:fld>
            <a:endParaRPr lang="en-US" altLang="en-US" b="1" smtClean="0">
              <a:solidFill>
                <a:srgbClr val="000000"/>
              </a:solidFill>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1196975" y="690563"/>
            <a:ext cx="4464050" cy="3449637"/>
          </a:xfrm>
          <a:ln/>
        </p:spPr>
      </p:sp>
      <p:sp>
        <p:nvSpPr>
          <p:cNvPr id="26627" name="Notes Placeholder 2"/>
          <p:cNvSpPr>
            <a:spLocks noGrp="1"/>
          </p:cNvSpPr>
          <p:nvPr>
            <p:ph type="body" idx="1"/>
          </p:nvPr>
        </p:nvSpPr>
        <p:spPr>
          <a:noFill/>
        </p:spPr>
        <p:txBody>
          <a:bodyPr/>
          <a:lstStyle/>
          <a:p>
            <a:endParaRPr lang="en-US" altLang="en-US" smtClean="0">
              <a:latin typeface="Arial" pitchFamily="34" charset="0"/>
            </a:endParaRPr>
          </a:p>
        </p:txBody>
      </p:sp>
      <p:sp>
        <p:nvSpPr>
          <p:cNvPr id="26628" name="Slide Number Placeholder 3"/>
          <p:cNvSpPr>
            <a:spLocks noGrp="1"/>
          </p:cNvSpPr>
          <p:nvPr>
            <p:ph type="sldNum" sz="quarter" idx="5"/>
          </p:nvPr>
        </p:nvSpPr>
        <p:spPr>
          <a:noFill/>
        </p:spPr>
        <p:txBody>
          <a:bodyPr/>
          <a:lstStyle>
            <a:lvl1pPr algn="l" defTabSz="919683" eaLnBrk="0" hangingPunct="0">
              <a:spcBef>
                <a:spcPct val="30000"/>
              </a:spcBef>
              <a:defRPr sz="1200">
                <a:solidFill>
                  <a:schemeClr val="tx1"/>
                </a:solidFill>
                <a:latin typeface="Arial" pitchFamily="34" charset="0"/>
              </a:defRPr>
            </a:lvl1pPr>
            <a:lvl2pPr marL="724408" indent="-278740" algn="l" defTabSz="919683" eaLnBrk="0" hangingPunct="0">
              <a:spcBef>
                <a:spcPct val="30000"/>
              </a:spcBef>
              <a:defRPr sz="1200">
                <a:solidFill>
                  <a:schemeClr val="tx1"/>
                </a:solidFill>
                <a:latin typeface="Arial" pitchFamily="34" charset="0"/>
              </a:defRPr>
            </a:lvl2pPr>
            <a:lvl3pPr marL="1116534" indent="-222047" algn="l" defTabSz="919683" eaLnBrk="0" hangingPunct="0">
              <a:spcBef>
                <a:spcPct val="30000"/>
              </a:spcBef>
              <a:defRPr sz="1200">
                <a:solidFill>
                  <a:schemeClr val="tx1"/>
                </a:solidFill>
                <a:latin typeface="Arial" pitchFamily="34" charset="0"/>
              </a:defRPr>
            </a:lvl3pPr>
            <a:lvl4pPr marL="1562202" indent="-222047" algn="l" defTabSz="919683" eaLnBrk="0" hangingPunct="0">
              <a:spcBef>
                <a:spcPct val="30000"/>
              </a:spcBef>
              <a:defRPr sz="1200">
                <a:solidFill>
                  <a:schemeClr val="tx1"/>
                </a:solidFill>
                <a:latin typeface="Arial" pitchFamily="34" charset="0"/>
              </a:defRPr>
            </a:lvl4pPr>
            <a:lvl5pPr marL="2009445" indent="-222047" algn="l" defTabSz="919683" eaLnBrk="0" hangingPunct="0">
              <a:spcBef>
                <a:spcPct val="30000"/>
              </a:spcBef>
              <a:defRPr sz="1200">
                <a:solidFill>
                  <a:schemeClr val="tx1"/>
                </a:solidFill>
                <a:latin typeface="Arial" pitchFamily="34" charset="0"/>
              </a:defRPr>
            </a:lvl5pPr>
            <a:lvl6pPr marL="2462987" indent="-222047" defTabSz="919683" eaLnBrk="0" fontAlgn="base" hangingPunct="0">
              <a:spcBef>
                <a:spcPct val="30000"/>
              </a:spcBef>
              <a:spcAft>
                <a:spcPct val="0"/>
              </a:spcAft>
              <a:defRPr sz="1200">
                <a:solidFill>
                  <a:schemeClr val="tx1"/>
                </a:solidFill>
                <a:latin typeface="Arial" pitchFamily="34" charset="0"/>
              </a:defRPr>
            </a:lvl6pPr>
            <a:lvl7pPr marL="2916530" indent="-222047" defTabSz="919683" eaLnBrk="0" fontAlgn="base" hangingPunct="0">
              <a:spcBef>
                <a:spcPct val="30000"/>
              </a:spcBef>
              <a:spcAft>
                <a:spcPct val="0"/>
              </a:spcAft>
              <a:defRPr sz="1200">
                <a:solidFill>
                  <a:schemeClr val="tx1"/>
                </a:solidFill>
                <a:latin typeface="Arial" pitchFamily="34" charset="0"/>
              </a:defRPr>
            </a:lvl7pPr>
            <a:lvl8pPr marL="3370072" indent="-222047" defTabSz="919683" eaLnBrk="0" fontAlgn="base" hangingPunct="0">
              <a:spcBef>
                <a:spcPct val="30000"/>
              </a:spcBef>
              <a:spcAft>
                <a:spcPct val="0"/>
              </a:spcAft>
              <a:defRPr sz="1200">
                <a:solidFill>
                  <a:schemeClr val="tx1"/>
                </a:solidFill>
                <a:latin typeface="Arial" pitchFamily="34" charset="0"/>
              </a:defRPr>
            </a:lvl8pPr>
            <a:lvl9pPr marL="3823614" indent="-222047" defTabSz="919683"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C034244F-731C-493A-B290-B54E937E3013}" type="slidenum">
              <a:rPr lang="en-US" altLang="en-US" smtClean="0"/>
              <a:pPr algn="r" eaLnBrk="1" hangingPunct="1">
                <a:spcBef>
                  <a:spcPct val="0"/>
                </a:spcBef>
              </a:pPr>
              <a:t>8</a:t>
            </a:fld>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xfrm>
            <a:off x="1196975" y="690563"/>
            <a:ext cx="4464050" cy="3449637"/>
          </a:xfrm>
          <a:ln/>
        </p:spPr>
      </p:sp>
      <p:sp>
        <p:nvSpPr>
          <p:cNvPr id="27651" name="Notes Placeholder 2"/>
          <p:cNvSpPr>
            <a:spLocks noGrp="1"/>
          </p:cNvSpPr>
          <p:nvPr>
            <p:ph type="body" idx="1"/>
          </p:nvPr>
        </p:nvSpPr>
        <p:spPr>
          <a:noFill/>
        </p:spPr>
        <p:txBody>
          <a:bodyPr/>
          <a:lstStyle/>
          <a:p>
            <a:pPr eaLnBrk="1" hangingPunct="1"/>
            <a:endParaRPr lang="en-US" altLang="en-US" smtClean="0">
              <a:latin typeface="Arial" pitchFamily="34" charset="0"/>
            </a:endParaRPr>
          </a:p>
        </p:txBody>
      </p:sp>
      <p:sp>
        <p:nvSpPr>
          <p:cNvPr id="27652" name="Slide Number Placeholder 3"/>
          <p:cNvSpPr>
            <a:spLocks noGrp="1"/>
          </p:cNvSpPr>
          <p:nvPr>
            <p:ph type="sldNum" sz="quarter" idx="5"/>
          </p:nvPr>
        </p:nvSpPr>
        <p:spPr>
          <a:noFill/>
        </p:spPr>
        <p:txBody>
          <a:bodyPr/>
          <a:lstStyle>
            <a:lvl1pPr algn="l" defTabSz="916534" eaLnBrk="0" hangingPunct="0">
              <a:spcBef>
                <a:spcPct val="30000"/>
              </a:spcBef>
              <a:defRPr sz="1200">
                <a:solidFill>
                  <a:schemeClr val="tx1"/>
                </a:solidFill>
                <a:latin typeface="Arial" pitchFamily="34" charset="0"/>
              </a:defRPr>
            </a:lvl1pPr>
            <a:lvl2pPr marL="737006" indent="-283464" algn="l" defTabSz="916534" eaLnBrk="0" hangingPunct="0">
              <a:spcBef>
                <a:spcPct val="30000"/>
              </a:spcBef>
              <a:defRPr sz="1200">
                <a:solidFill>
                  <a:schemeClr val="tx1"/>
                </a:solidFill>
                <a:latin typeface="Arial" pitchFamily="34" charset="0"/>
              </a:defRPr>
            </a:lvl2pPr>
            <a:lvl3pPr marL="1133856" indent="-226771" algn="l" defTabSz="916534" eaLnBrk="0" hangingPunct="0">
              <a:spcBef>
                <a:spcPct val="30000"/>
              </a:spcBef>
              <a:defRPr sz="1200">
                <a:solidFill>
                  <a:schemeClr val="tx1"/>
                </a:solidFill>
                <a:latin typeface="Arial" pitchFamily="34" charset="0"/>
              </a:defRPr>
            </a:lvl3pPr>
            <a:lvl4pPr marL="1587398" indent="-226771" algn="l" defTabSz="916534" eaLnBrk="0" hangingPunct="0">
              <a:spcBef>
                <a:spcPct val="30000"/>
              </a:spcBef>
              <a:defRPr sz="1200">
                <a:solidFill>
                  <a:schemeClr val="tx1"/>
                </a:solidFill>
                <a:latin typeface="Arial" pitchFamily="34" charset="0"/>
              </a:defRPr>
            </a:lvl4pPr>
            <a:lvl5pPr marL="2040941" indent="-226771" algn="l" defTabSz="916534" eaLnBrk="0" hangingPunct="0">
              <a:spcBef>
                <a:spcPct val="30000"/>
              </a:spcBef>
              <a:defRPr sz="1200">
                <a:solidFill>
                  <a:schemeClr val="tx1"/>
                </a:solidFill>
                <a:latin typeface="Arial" pitchFamily="34" charset="0"/>
              </a:defRPr>
            </a:lvl5pPr>
            <a:lvl6pPr marL="2494483" indent="-226771" defTabSz="916534" eaLnBrk="0" fontAlgn="base" hangingPunct="0">
              <a:spcBef>
                <a:spcPct val="30000"/>
              </a:spcBef>
              <a:spcAft>
                <a:spcPct val="0"/>
              </a:spcAft>
              <a:defRPr sz="1200">
                <a:solidFill>
                  <a:schemeClr val="tx1"/>
                </a:solidFill>
                <a:latin typeface="Arial" pitchFamily="34" charset="0"/>
              </a:defRPr>
            </a:lvl6pPr>
            <a:lvl7pPr marL="2948026" indent="-226771" defTabSz="916534" eaLnBrk="0" fontAlgn="base" hangingPunct="0">
              <a:spcBef>
                <a:spcPct val="30000"/>
              </a:spcBef>
              <a:spcAft>
                <a:spcPct val="0"/>
              </a:spcAft>
              <a:defRPr sz="1200">
                <a:solidFill>
                  <a:schemeClr val="tx1"/>
                </a:solidFill>
                <a:latin typeface="Arial" pitchFamily="34" charset="0"/>
              </a:defRPr>
            </a:lvl7pPr>
            <a:lvl8pPr marL="3401568" indent="-226771" defTabSz="916534" eaLnBrk="0" fontAlgn="base" hangingPunct="0">
              <a:spcBef>
                <a:spcPct val="30000"/>
              </a:spcBef>
              <a:spcAft>
                <a:spcPct val="0"/>
              </a:spcAft>
              <a:defRPr sz="1200">
                <a:solidFill>
                  <a:schemeClr val="tx1"/>
                </a:solidFill>
                <a:latin typeface="Arial" pitchFamily="34" charset="0"/>
              </a:defRPr>
            </a:lvl8pPr>
            <a:lvl9pPr marL="3855110" indent="-226771" defTabSz="916534"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5C0106DC-BC90-4FAA-B135-D043180F77CB}" type="slidenum">
              <a:rPr lang="en-US" altLang="en-US" smtClean="0"/>
              <a:pPr algn="r" eaLnBrk="1" hangingPunct="1">
                <a:spcBef>
                  <a:spcPct val="0"/>
                </a:spcBef>
              </a:pPr>
              <a:t>9</a:t>
            </a:fld>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7.jpeg"/><Relationship Id="rId7" Type="http://schemas.openxmlformats.org/officeDocument/2006/relationships/hyperlink" Target="http://imat.cancer.gov/" TargetMode="External"/><Relationship Id="rId2" Type="http://schemas.openxmlformats.org/officeDocument/2006/relationships/image" Target="../media/image4.png"/><Relationship Id="rId1" Type="http://schemas.openxmlformats.org/officeDocument/2006/relationships/slideMaster" Target="../slideMasters/slideMaster12.xml"/><Relationship Id="rId6" Type="http://schemas.openxmlformats.org/officeDocument/2006/relationships/image" Target="../media/image12.png"/><Relationship Id="rId5" Type="http://schemas.openxmlformats.org/officeDocument/2006/relationships/hyperlink" Target="http://opso.cancer.gov/default.asp" TargetMode="External"/><Relationship Id="rId4" Type="http://schemas.openxmlformats.org/officeDocument/2006/relationships/image" Target="../media/image5.png"/><Relationship Id="rId9" Type="http://schemas.openxmlformats.org/officeDocument/2006/relationships/image" Target="../media/image18.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hyperlink" Target="http://imat.cancer.gov/" TargetMode="Externa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16.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hyperlink" Target="http://imat.cancer.gov/" TargetMode="Externa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jpeg"/><Relationship Id="rId7" Type="http://schemas.openxmlformats.org/officeDocument/2006/relationships/hyperlink" Target="http://imat.cancer.gov/" TargetMode="External"/><Relationship Id="rId2" Type="http://schemas.openxmlformats.org/officeDocument/2006/relationships/image" Target="../media/image9.png"/><Relationship Id="rId1" Type="http://schemas.openxmlformats.org/officeDocument/2006/relationships/slideMaster" Target="../slideMasters/slideMaster18.xml"/><Relationship Id="rId6" Type="http://schemas.openxmlformats.org/officeDocument/2006/relationships/image" Target="../media/image12.png"/><Relationship Id="rId5" Type="http://schemas.openxmlformats.org/officeDocument/2006/relationships/hyperlink" Target="http://opso.cancer.gov/default.asp" TargetMode="External"/><Relationship Id="rId4" Type="http://schemas.openxmlformats.org/officeDocument/2006/relationships/image" Target="../media/image11.jpeg"/><Relationship Id="rId9" Type="http://schemas.openxmlformats.org/officeDocument/2006/relationships/image" Target="../media/image14.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2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hyperlink" Target="http://imat.cancer.gov/" TargetMode="Externa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7.jpeg"/><Relationship Id="rId7" Type="http://schemas.openxmlformats.org/officeDocument/2006/relationships/hyperlink" Target="http://imat.cancer.gov/" TargetMode="External"/><Relationship Id="rId2" Type="http://schemas.openxmlformats.org/officeDocument/2006/relationships/image" Target="../media/image4.png"/><Relationship Id="rId1" Type="http://schemas.openxmlformats.org/officeDocument/2006/relationships/slideMaster" Target="../slideMasters/slideMaster26.xml"/><Relationship Id="rId6" Type="http://schemas.openxmlformats.org/officeDocument/2006/relationships/image" Target="../media/image12.png"/><Relationship Id="rId5" Type="http://schemas.openxmlformats.org/officeDocument/2006/relationships/hyperlink" Target="http://opso.cancer.gov/default.asp" TargetMode="External"/><Relationship Id="rId4" Type="http://schemas.openxmlformats.org/officeDocument/2006/relationships/image" Target="../media/image5.png"/><Relationship Id="rId9" Type="http://schemas.openxmlformats.org/officeDocument/2006/relationships/image" Target="../media/image18.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30.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hyperlink" Target="http://imat.cancer.gov/" TargetMode="Externa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jpeg"/><Relationship Id="rId7" Type="http://schemas.openxmlformats.org/officeDocument/2006/relationships/hyperlink" Target="http://imat.cancer.gov/" TargetMode="External"/><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hyperlink" Target="http://opso.cancer.gov/default.asp" TargetMode="External"/><Relationship Id="rId4" Type="http://schemas.openxmlformats.org/officeDocument/2006/relationships/image" Target="../media/image11.jpeg"/><Relationship Id="rId9" Type="http://schemas.openxmlformats.org/officeDocument/2006/relationships/image" Target="../media/image14.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jpeg"/><Relationship Id="rId7" Type="http://schemas.openxmlformats.org/officeDocument/2006/relationships/hyperlink" Target="http://imat.cancer.gov/" TargetMode="External"/><Relationship Id="rId2" Type="http://schemas.openxmlformats.org/officeDocument/2006/relationships/image" Target="../media/image9.png"/><Relationship Id="rId1" Type="http://schemas.openxmlformats.org/officeDocument/2006/relationships/slideMaster" Target="../slideMasters/slideMaster32.xml"/><Relationship Id="rId6" Type="http://schemas.openxmlformats.org/officeDocument/2006/relationships/image" Target="../media/image12.png"/><Relationship Id="rId5" Type="http://schemas.openxmlformats.org/officeDocument/2006/relationships/hyperlink" Target="http://opso.cancer.gov/default.asp" TargetMode="External"/><Relationship Id="rId4" Type="http://schemas.openxmlformats.org/officeDocument/2006/relationships/image" Target="../media/image11.jpeg"/><Relationship Id="rId9" Type="http://schemas.openxmlformats.org/officeDocument/2006/relationships/image" Target="../media/image14.png"/></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5.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36.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hyperlink" Target="http://imat.cancer.gov/" TargetMode="Externa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7.jpeg"/><Relationship Id="rId7" Type="http://schemas.openxmlformats.org/officeDocument/2006/relationships/hyperlink" Target="http://imat.cancer.gov/" TargetMode="External"/><Relationship Id="rId2" Type="http://schemas.openxmlformats.org/officeDocument/2006/relationships/image" Target="../media/image4.png"/><Relationship Id="rId1" Type="http://schemas.openxmlformats.org/officeDocument/2006/relationships/slideMaster" Target="../slideMasters/slideMaster40.xml"/><Relationship Id="rId6" Type="http://schemas.openxmlformats.org/officeDocument/2006/relationships/image" Target="../media/image12.png"/><Relationship Id="rId5" Type="http://schemas.openxmlformats.org/officeDocument/2006/relationships/hyperlink" Target="http://opso.cancer.gov/default.asp" TargetMode="External"/><Relationship Id="rId4" Type="http://schemas.openxmlformats.org/officeDocument/2006/relationships/image" Target="../media/image5.png"/><Relationship Id="rId9" Type="http://schemas.openxmlformats.org/officeDocument/2006/relationships/image" Target="../media/image18.png"/></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hyperlink" Target="http://imat.cancer.gov/"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19" descr="CSSI_PP_MainPage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858" tIns="50929" rIns="101858" bIns="50929"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2905757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718972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8639" indent="0">
              <a:buNone/>
              <a:defRPr sz="1300"/>
            </a:lvl2pPr>
            <a:lvl3pPr marL="1017276" indent="0">
              <a:buNone/>
              <a:defRPr sz="1100"/>
            </a:lvl3pPr>
            <a:lvl4pPr marL="1525916" indent="0">
              <a:buNone/>
              <a:defRPr sz="1000"/>
            </a:lvl4pPr>
            <a:lvl5pPr marL="2034553" indent="0">
              <a:buNone/>
              <a:defRPr sz="1000"/>
            </a:lvl5pPr>
            <a:lvl6pPr marL="2543194" indent="0">
              <a:buNone/>
              <a:defRPr sz="1000"/>
            </a:lvl6pPr>
            <a:lvl7pPr marL="3051829" indent="0">
              <a:buNone/>
              <a:defRPr sz="1000"/>
            </a:lvl7pPr>
            <a:lvl8pPr marL="3560470" indent="0">
              <a:buNone/>
              <a:defRPr sz="1000"/>
            </a:lvl8pPr>
            <a:lvl9pPr marL="4069106" indent="0">
              <a:buNone/>
              <a:defRPr sz="1000"/>
            </a:lvl9pPr>
          </a:lstStyle>
          <a:p>
            <a:pPr lvl="0"/>
            <a:r>
              <a:rPr lang="en-US" smtClean="0"/>
              <a:t>Click to edit Master text styles</a:t>
            </a:r>
          </a:p>
        </p:txBody>
      </p:sp>
    </p:spTree>
    <p:extLst>
      <p:ext uri="{BB962C8B-B14F-4D97-AF65-F5344CB8AC3E}">
        <p14:creationId xmlns:p14="http://schemas.microsoft.com/office/powerpoint/2010/main" val="12662556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8639" indent="0">
              <a:buNone/>
              <a:defRPr sz="3100"/>
            </a:lvl2pPr>
            <a:lvl3pPr marL="1017276" indent="0">
              <a:buNone/>
              <a:defRPr sz="2700"/>
            </a:lvl3pPr>
            <a:lvl4pPr marL="1525916" indent="0">
              <a:buNone/>
              <a:defRPr sz="2200"/>
            </a:lvl4pPr>
            <a:lvl5pPr marL="2034553" indent="0">
              <a:buNone/>
              <a:defRPr sz="2200"/>
            </a:lvl5pPr>
            <a:lvl6pPr marL="2543194" indent="0">
              <a:buNone/>
              <a:defRPr sz="2200"/>
            </a:lvl6pPr>
            <a:lvl7pPr marL="3051829" indent="0">
              <a:buNone/>
              <a:defRPr sz="2200"/>
            </a:lvl7pPr>
            <a:lvl8pPr marL="3560470" indent="0">
              <a:buNone/>
              <a:defRPr sz="2200"/>
            </a:lvl8pPr>
            <a:lvl9pPr marL="4069106"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8639" indent="0">
              <a:buNone/>
              <a:defRPr sz="1300"/>
            </a:lvl2pPr>
            <a:lvl3pPr marL="1017276" indent="0">
              <a:buNone/>
              <a:defRPr sz="1100"/>
            </a:lvl3pPr>
            <a:lvl4pPr marL="1525916" indent="0">
              <a:buNone/>
              <a:defRPr sz="1000"/>
            </a:lvl4pPr>
            <a:lvl5pPr marL="2034553" indent="0">
              <a:buNone/>
              <a:defRPr sz="1000"/>
            </a:lvl5pPr>
            <a:lvl6pPr marL="2543194" indent="0">
              <a:buNone/>
              <a:defRPr sz="1000"/>
            </a:lvl6pPr>
            <a:lvl7pPr marL="3051829" indent="0">
              <a:buNone/>
              <a:defRPr sz="1000"/>
            </a:lvl7pPr>
            <a:lvl8pPr marL="3560470" indent="0">
              <a:buNone/>
              <a:defRPr sz="1000"/>
            </a:lvl8pPr>
            <a:lvl9pPr marL="4069106" indent="0">
              <a:buNone/>
              <a:defRPr sz="1000"/>
            </a:lvl9pPr>
          </a:lstStyle>
          <a:p>
            <a:pPr lvl="0"/>
            <a:r>
              <a:rPr lang="en-US" smtClean="0"/>
              <a:t>Click to edit Master text styles</a:t>
            </a:r>
          </a:p>
        </p:txBody>
      </p:sp>
    </p:spTree>
    <p:extLst>
      <p:ext uri="{BB962C8B-B14F-4D97-AF65-F5344CB8AC3E}">
        <p14:creationId xmlns:p14="http://schemas.microsoft.com/office/powerpoint/2010/main" val="12144653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45275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431800"/>
            <a:ext cx="226314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431800"/>
            <a:ext cx="662178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65228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58640" y="7133700"/>
            <a:ext cx="1508760" cy="532553"/>
          </a:xfrm>
          <a:prstGeom prst="rect">
            <a:avLst/>
          </a:prstGeom>
          <a:solidFill>
            <a:srgbClr val="EDEDED"/>
          </a:solidFill>
          <a:ln>
            <a:noFill/>
          </a:ln>
          <a:extLst>
            <a:ext uri="{91240B29-F687-4F45-9708-019B960494DF}">
              <a14:hiddenLine xmlns:a14="http://schemas.microsoft.com/office/drawing/2010/main" w="101600" cap="sq">
                <a:solidFill>
                  <a:srgbClr val="000000"/>
                </a:solidFill>
                <a:miter lim="800000"/>
                <a:headEnd/>
                <a:tailEnd/>
              </a14:hiddenLine>
            </a:ext>
          </a:extLst>
        </p:spPr>
      </p:pic>
      <p:pic>
        <p:nvPicPr>
          <p:cNvPr id="5"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 y="7067128"/>
            <a:ext cx="2105978" cy="61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716" tIns="50859" rIns="101716" bIns="50859"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defRPr/>
            </a:pPr>
            <a:endParaRPr lang="en-US" altLang="en-US" sz="1800" b="1" smtClean="0">
              <a:solidFill>
                <a:srgbClr val="34537C"/>
              </a:solidFill>
            </a:endParaRPr>
          </a:p>
        </p:txBody>
      </p:sp>
      <p:cxnSp>
        <p:nvCxnSpPr>
          <p:cNvPr id="7"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8" name="Straight Connector 7"/>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9" name="Straight Connector 8"/>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10" name="Picture 19" descr="CSSI_PP_MainPage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4"/>
            <a:ext cx="10058400" cy="313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Physical Sciences in Oncology">
            <a:hlinkClick r:id="rId5"/>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3140" y="7176876"/>
            <a:ext cx="2011680" cy="52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Innovative Molecular Analysis Technologies">
            <a:hlinkClick r:id="rId7"/>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043772" y="7200270"/>
            <a:ext cx="2030888" cy="43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310420" y="7218257"/>
            <a:ext cx="1517491" cy="41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4609835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7872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66962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2718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37164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9292" indent="0" algn="ctr">
              <a:buNone/>
              <a:defRPr>
                <a:solidFill>
                  <a:schemeClr val="tx1">
                    <a:tint val="75000"/>
                  </a:schemeClr>
                </a:solidFill>
              </a:defRPr>
            </a:lvl2pPr>
            <a:lvl3pPr marL="1018586" indent="0" algn="ctr">
              <a:buNone/>
              <a:defRPr>
                <a:solidFill>
                  <a:schemeClr val="tx1">
                    <a:tint val="75000"/>
                  </a:schemeClr>
                </a:solidFill>
              </a:defRPr>
            </a:lvl3pPr>
            <a:lvl4pPr marL="1527879" indent="0" algn="ctr">
              <a:buNone/>
              <a:defRPr>
                <a:solidFill>
                  <a:schemeClr val="tx1">
                    <a:tint val="75000"/>
                  </a:schemeClr>
                </a:solidFill>
              </a:defRPr>
            </a:lvl4pPr>
            <a:lvl5pPr marL="2037173" indent="0" algn="ctr">
              <a:buNone/>
              <a:defRPr>
                <a:solidFill>
                  <a:schemeClr val="tx1">
                    <a:tint val="75000"/>
                  </a:schemeClr>
                </a:solidFill>
              </a:defRPr>
            </a:lvl5pPr>
            <a:lvl6pPr marL="2546466" indent="0" algn="ctr">
              <a:buNone/>
              <a:defRPr>
                <a:solidFill>
                  <a:schemeClr val="tx1">
                    <a:tint val="75000"/>
                  </a:schemeClr>
                </a:solidFill>
              </a:defRPr>
            </a:lvl6pPr>
            <a:lvl7pPr marL="3055758" indent="0" algn="ctr">
              <a:buNone/>
              <a:defRPr>
                <a:solidFill>
                  <a:schemeClr val="tx1">
                    <a:tint val="75000"/>
                  </a:schemeClr>
                </a:solidFill>
              </a:defRPr>
            </a:lvl7pPr>
            <a:lvl8pPr marL="3565052" indent="0" algn="ctr">
              <a:buNone/>
              <a:defRPr>
                <a:solidFill>
                  <a:schemeClr val="tx1">
                    <a:tint val="75000"/>
                  </a:schemeClr>
                </a:solidFill>
              </a:defRPr>
            </a:lvl8pPr>
            <a:lvl9pPr marL="407434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56A43920-F3C6-435F-8F78-D6EDA2B7981B}" type="datetime1">
              <a:rPr lang="en-US"/>
              <a:pPr/>
              <a:t>4/29/2014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19934F1-D87C-4B56-B9B6-B3B32946033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431800"/>
            <a:ext cx="226314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431800"/>
            <a:ext cx="662178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14213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9110DD7-B85B-4DE7-BDAF-B1E0BA6FDE2F}" type="datetime1">
              <a:rPr lang="en-US"/>
              <a:pPr/>
              <a:t>4/29/2014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1883B00-2C94-4873-9A38-2903F8FFD8AE}" type="slidenum">
              <a:rPr lang="en-US"/>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0"/>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9292" indent="0">
              <a:buNone/>
              <a:defRPr sz="2000">
                <a:solidFill>
                  <a:schemeClr val="tx1">
                    <a:tint val="75000"/>
                  </a:schemeClr>
                </a:solidFill>
              </a:defRPr>
            </a:lvl2pPr>
            <a:lvl3pPr marL="1018586" indent="0">
              <a:buNone/>
              <a:defRPr sz="1800">
                <a:solidFill>
                  <a:schemeClr val="tx1">
                    <a:tint val="75000"/>
                  </a:schemeClr>
                </a:solidFill>
              </a:defRPr>
            </a:lvl3pPr>
            <a:lvl4pPr marL="1527879" indent="0">
              <a:buNone/>
              <a:defRPr sz="1600">
                <a:solidFill>
                  <a:schemeClr val="tx1">
                    <a:tint val="75000"/>
                  </a:schemeClr>
                </a:solidFill>
              </a:defRPr>
            </a:lvl4pPr>
            <a:lvl5pPr marL="2037173" indent="0">
              <a:buNone/>
              <a:defRPr sz="1600">
                <a:solidFill>
                  <a:schemeClr val="tx1">
                    <a:tint val="75000"/>
                  </a:schemeClr>
                </a:solidFill>
              </a:defRPr>
            </a:lvl5pPr>
            <a:lvl6pPr marL="2546466" indent="0">
              <a:buNone/>
              <a:defRPr sz="1600">
                <a:solidFill>
                  <a:schemeClr val="tx1">
                    <a:tint val="75000"/>
                  </a:schemeClr>
                </a:solidFill>
              </a:defRPr>
            </a:lvl6pPr>
            <a:lvl7pPr marL="3055758" indent="0">
              <a:buNone/>
              <a:defRPr sz="1600">
                <a:solidFill>
                  <a:schemeClr val="tx1">
                    <a:tint val="75000"/>
                  </a:schemeClr>
                </a:solidFill>
              </a:defRPr>
            </a:lvl7pPr>
            <a:lvl8pPr marL="3565052" indent="0">
              <a:buNone/>
              <a:defRPr sz="1600">
                <a:solidFill>
                  <a:schemeClr val="tx1">
                    <a:tint val="75000"/>
                  </a:schemeClr>
                </a:solidFill>
              </a:defRPr>
            </a:lvl8pPr>
            <a:lvl9pPr marL="4074344"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40D85D14-A3DA-4AFE-8ADF-27B9A5C3D213}" type="datetime1">
              <a:rPr lang="en-US"/>
              <a:pPr/>
              <a:t>4/29/2014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967FE09-38E4-4AFF-B92B-EF0259879535}" type="slidenum">
              <a:rPr lang="en-US"/>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13563"/>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13563"/>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ADFAEFE6-8666-4245-B7A5-538BC36B62D3}" type="datetime1">
              <a:rPr lang="en-US"/>
              <a:pPr/>
              <a:t>4/29/2014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BD0C214-448F-4937-9322-04E5F1437E07}" type="slidenum">
              <a:rPr lang="en-US"/>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9292" indent="0">
              <a:buNone/>
              <a:defRPr sz="2200" b="1"/>
            </a:lvl2pPr>
            <a:lvl3pPr marL="1018586" indent="0">
              <a:buNone/>
              <a:defRPr sz="2000" b="1"/>
            </a:lvl3pPr>
            <a:lvl4pPr marL="1527879" indent="0">
              <a:buNone/>
              <a:defRPr sz="1800" b="1"/>
            </a:lvl4pPr>
            <a:lvl5pPr marL="2037173" indent="0">
              <a:buNone/>
              <a:defRPr sz="1800" b="1"/>
            </a:lvl5pPr>
            <a:lvl6pPr marL="2546466" indent="0">
              <a:buNone/>
              <a:defRPr sz="1800" b="1"/>
            </a:lvl6pPr>
            <a:lvl7pPr marL="3055758" indent="0">
              <a:buNone/>
              <a:defRPr sz="1800" b="1"/>
            </a:lvl7pPr>
            <a:lvl8pPr marL="3565052" indent="0">
              <a:buNone/>
              <a:defRPr sz="1800" b="1"/>
            </a:lvl8pPr>
            <a:lvl9pPr marL="4074344"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0" y="1739795"/>
            <a:ext cx="4445953" cy="725064"/>
          </a:xfrm>
        </p:spPr>
        <p:txBody>
          <a:bodyPr anchor="b"/>
          <a:lstStyle>
            <a:lvl1pPr marL="0" indent="0">
              <a:buNone/>
              <a:defRPr sz="2700" b="1"/>
            </a:lvl1pPr>
            <a:lvl2pPr marL="509292" indent="0">
              <a:buNone/>
              <a:defRPr sz="2200" b="1"/>
            </a:lvl2pPr>
            <a:lvl3pPr marL="1018586" indent="0">
              <a:buNone/>
              <a:defRPr sz="2000" b="1"/>
            </a:lvl3pPr>
            <a:lvl4pPr marL="1527879" indent="0">
              <a:buNone/>
              <a:defRPr sz="1800" b="1"/>
            </a:lvl4pPr>
            <a:lvl5pPr marL="2037173" indent="0">
              <a:buNone/>
              <a:defRPr sz="1800" b="1"/>
            </a:lvl5pPr>
            <a:lvl6pPr marL="2546466" indent="0">
              <a:buNone/>
              <a:defRPr sz="1800" b="1"/>
            </a:lvl6pPr>
            <a:lvl7pPr marL="3055758" indent="0">
              <a:buNone/>
              <a:defRPr sz="1800" b="1"/>
            </a:lvl7pPr>
            <a:lvl8pPr marL="3565052" indent="0">
              <a:buNone/>
              <a:defRPr sz="1800" b="1"/>
            </a:lvl8pPr>
            <a:lvl9pPr marL="4074344"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0"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C018D67F-CB68-4815-B438-264FC60C3CA9}" type="datetime1">
              <a:rPr lang="en-US"/>
              <a:pPr/>
              <a:t>4/29/2014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DF9A9B2-5DD2-409F-AB97-CED1463181BC}" type="slidenum">
              <a:rPr lang="en-US"/>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9BCE1317-D159-4CC4-B263-B28354571AE6}" type="datetime1">
              <a:rPr lang="en-US"/>
              <a:pPr/>
              <a:t>4/29/2014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032D91F8-0F9B-407C-B372-0B8CE0104F0B}" type="slidenum">
              <a:rPr lang="en-US"/>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3"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3" y="1626447"/>
            <a:ext cx="3309144" cy="5316538"/>
          </a:xfrm>
        </p:spPr>
        <p:txBody>
          <a:bodyPr/>
          <a:lstStyle>
            <a:lvl1pPr marL="0" indent="0">
              <a:buNone/>
              <a:defRPr sz="1600"/>
            </a:lvl1pPr>
            <a:lvl2pPr marL="509292" indent="0">
              <a:buNone/>
              <a:defRPr sz="1300"/>
            </a:lvl2pPr>
            <a:lvl3pPr marL="1018586" indent="0">
              <a:buNone/>
              <a:defRPr sz="1100"/>
            </a:lvl3pPr>
            <a:lvl4pPr marL="1527879" indent="0">
              <a:buNone/>
              <a:defRPr sz="1000"/>
            </a:lvl4pPr>
            <a:lvl5pPr marL="2037173" indent="0">
              <a:buNone/>
              <a:defRPr sz="1000"/>
            </a:lvl5pPr>
            <a:lvl6pPr marL="2546466" indent="0">
              <a:buNone/>
              <a:defRPr sz="1000"/>
            </a:lvl6pPr>
            <a:lvl7pPr marL="3055758" indent="0">
              <a:buNone/>
              <a:defRPr sz="1000"/>
            </a:lvl7pPr>
            <a:lvl8pPr marL="3565052" indent="0">
              <a:buNone/>
              <a:defRPr sz="1000"/>
            </a:lvl8pPr>
            <a:lvl9pPr marL="4074344"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60F9042F-5DBB-4050-9DB3-F444011AEAA2}" type="datetime1">
              <a:rPr lang="en-US"/>
              <a:pPr/>
              <a:t>4/29/2014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A9E300D-3134-48E2-BB19-0355D93C224D}" type="slidenum">
              <a:rPr lang="en-US"/>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rtlCol="0">
            <a:normAutofit/>
          </a:bodyPr>
          <a:lstStyle>
            <a:lvl1pPr marL="0" indent="0">
              <a:buNone/>
              <a:defRPr sz="3600"/>
            </a:lvl1pPr>
            <a:lvl2pPr marL="509292" indent="0">
              <a:buNone/>
              <a:defRPr sz="3100"/>
            </a:lvl2pPr>
            <a:lvl3pPr marL="1018586" indent="0">
              <a:buNone/>
              <a:defRPr sz="2700"/>
            </a:lvl3pPr>
            <a:lvl4pPr marL="1527879" indent="0">
              <a:buNone/>
              <a:defRPr sz="2200"/>
            </a:lvl4pPr>
            <a:lvl5pPr marL="2037173" indent="0">
              <a:buNone/>
              <a:defRPr sz="2200"/>
            </a:lvl5pPr>
            <a:lvl6pPr marL="2546466" indent="0">
              <a:buNone/>
              <a:defRPr sz="2200"/>
            </a:lvl6pPr>
            <a:lvl7pPr marL="3055758" indent="0">
              <a:buNone/>
              <a:defRPr sz="2200"/>
            </a:lvl7pPr>
            <a:lvl8pPr marL="3565052" indent="0">
              <a:buNone/>
              <a:defRPr sz="2200"/>
            </a:lvl8pPr>
            <a:lvl9pPr marL="4074344"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292" indent="0">
              <a:buNone/>
              <a:defRPr sz="1300"/>
            </a:lvl2pPr>
            <a:lvl3pPr marL="1018586" indent="0">
              <a:buNone/>
              <a:defRPr sz="1100"/>
            </a:lvl3pPr>
            <a:lvl4pPr marL="1527879" indent="0">
              <a:buNone/>
              <a:defRPr sz="1000"/>
            </a:lvl4pPr>
            <a:lvl5pPr marL="2037173" indent="0">
              <a:buNone/>
              <a:defRPr sz="1000"/>
            </a:lvl5pPr>
            <a:lvl6pPr marL="2546466" indent="0">
              <a:buNone/>
              <a:defRPr sz="1000"/>
            </a:lvl6pPr>
            <a:lvl7pPr marL="3055758" indent="0">
              <a:buNone/>
              <a:defRPr sz="1000"/>
            </a:lvl7pPr>
            <a:lvl8pPr marL="3565052" indent="0">
              <a:buNone/>
              <a:defRPr sz="1000"/>
            </a:lvl8pPr>
            <a:lvl9pPr marL="4074344"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372EB6B-3346-4C3B-A845-7B9FA8701B25}" type="datetime1">
              <a:rPr lang="en-US"/>
              <a:pPr/>
              <a:t>4/29/2014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FF54A44-BB72-4591-A05D-2796E4711257}" type="slidenum">
              <a:rPr lang="en-US"/>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C93C6E7-67A6-4EFD-A023-12A27A863FF7}" type="datetime1">
              <a:rPr lang="en-US"/>
              <a:pPr/>
              <a:t>4/29/2014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2E7F49E-87D7-4DC5-8B8A-0D9D59186CCB}" type="slidenum">
              <a:rPr lang="en-US"/>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311257"/>
            <a:ext cx="6621780" cy="66317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4B84A50-893F-4754-9218-970EB055D07C}" type="datetime1">
              <a:rPr lang="en-US"/>
              <a:pPr/>
              <a:t>4/29/2014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15A681D-6B02-4868-BFBB-3F51692B6659}"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67347" y="7133699"/>
            <a:ext cx="1763713" cy="622512"/>
          </a:xfrm>
          <a:prstGeom prst="rect">
            <a:avLst/>
          </a:prstGeom>
          <a:solidFill>
            <a:srgbClr val="EDEDED"/>
          </a:solidFill>
          <a:ln>
            <a:noFill/>
          </a:ln>
          <a:extLst>
            <a:ext uri="{91240B29-F687-4F45-9708-019B960494DF}">
              <a14:hiddenLine xmlns:a14="http://schemas.microsoft.com/office/drawing/2010/main" w="101600" cap="sq">
                <a:solidFill>
                  <a:srgbClr val="000000"/>
                </a:solidFill>
                <a:miter lim="800000"/>
                <a:headEnd/>
                <a:tailEnd/>
              </a14:hiddenLine>
            </a:ext>
          </a:extLst>
        </p:spPr>
      </p:pic>
      <p:sp>
        <p:nvSpPr>
          <p:cNvPr id="5" name="Rectangle 4"/>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835" tIns="50917" rIns="101835" bIns="50917"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9" name="Picture 19" descr="CSSI_PP_MainPage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
            <a:ext cx="10058400" cy="313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Innovative Molecular Analysis Technologies">
            <a:hlinkClick r:id="rId4"/>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133975" y="7133696"/>
            <a:ext cx="2409825"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b="6488"/>
          <a:stretch>
            <a:fillRect/>
          </a:stretch>
        </p:blipFill>
        <p:spPr bwMode="auto">
          <a:xfrm>
            <a:off x="7962900" y="7133696"/>
            <a:ext cx="1896428" cy="51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C:\Users\leejerry\Documents\Useful Forms and Documents\CSSI Logos\CPTAC.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5257" y="7133701"/>
            <a:ext cx="2280603" cy="51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35054121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8" descr="caHUB_cover 040810"/>
          <p:cNvPicPr>
            <a:picLocks noChangeAspect="1" noChangeArrowheads="1"/>
          </p:cNvPicPr>
          <p:nvPr/>
        </p:nvPicPr>
        <p:blipFill>
          <a:blip r:embed="rId2"/>
          <a:srcRect/>
          <a:stretch>
            <a:fillRect/>
          </a:stretch>
        </p:blipFill>
        <p:spPr bwMode="auto">
          <a:xfrm>
            <a:off x="0" y="0"/>
            <a:ext cx="10058400" cy="7772400"/>
          </a:xfrm>
          <a:prstGeom prst="rect">
            <a:avLst/>
          </a:prstGeom>
          <a:noFill/>
          <a:ln w="9525">
            <a:noFill/>
            <a:miter lim="800000"/>
            <a:headEnd/>
            <a:tailEnd/>
          </a:ln>
        </p:spPr>
      </p:pic>
      <p:sp>
        <p:nvSpPr>
          <p:cNvPr id="3074" name="Rectangle 2"/>
          <p:cNvSpPr>
            <a:spLocks noGrp="1" noChangeArrowheads="1"/>
          </p:cNvSpPr>
          <p:nvPr>
            <p:ph type="ctrTitle"/>
          </p:nvPr>
        </p:nvSpPr>
        <p:spPr>
          <a:xfrm>
            <a:off x="1987232" y="2785114"/>
            <a:ext cx="8549640" cy="1666028"/>
          </a:xfrm>
        </p:spPr>
        <p:txBody>
          <a:bodyPr/>
          <a:lstStyle>
            <a:lvl1pPr>
              <a:defRPr>
                <a:solidFill>
                  <a:srgbClr val="1C2674"/>
                </a:solidFill>
              </a:defRPr>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1987233" y="4969298"/>
            <a:ext cx="7040880" cy="1986280"/>
          </a:xfrm>
        </p:spPr>
        <p:txBody>
          <a:bodyPr/>
          <a:lstStyle>
            <a:lvl1pPr marL="0" indent="0">
              <a:buFontTx/>
              <a:buNone/>
              <a:defRPr sz="2000" b="1" i="1"/>
            </a:lvl1pPr>
          </a:lstStyle>
          <a:p>
            <a:r>
              <a:rPr lang="en-US" smtClean="0"/>
              <a:t>Click to edit Master subtitle style</a:t>
            </a:r>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2"/>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174" indent="0">
              <a:buNone/>
              <a:defRPr sz="2000"/>
            </a:lvl2pPr>
            <a:lvl3pPr marL="1018348" indent="0">
              <a:buNone/>
              <a:defRPr sz="1800"/>
            </a:lvl3pPr>
            <a:lvl4pPr marL="1527523" indent="0">
              <a:buNone/>
              <a:defRPr sz="1600"/>
            </a:lvl4pPr>
            <a:lvl5pPr marL="2036696" indent="0">
              <a:buNone/>
              <a:defRPr sz="1600"/>
            </a:lvl5pPr>
            <a:lvl6pPr marL="2545871" indent="0">
              <a:buNone/>
              <a:defRPr sz="1600"/>
            </a:lvl6pPr>
            <a:lvl7pPr marL="3055043" indent="0">
              <a:buNone/>
              <a:defRPr sz="1600"/>
            </a:lvl7pPr>
            <a:lvl8pPr marL="3564219" indent="0">
              <a:buNone/>
              <a:defRPr sz="1600"/>
            </a:lvl8pPr>
            <a:lvl9pPr marL="4073390" indent="0">
              <a:buNone/>
              <a:defRPr sz="1600"/>
            </a:lvl9pPr>
          </a:lstStyle>
          <a:p>
            <a:pPr lvl="0"/>
            <a:r>
              <a:rPr lang="en-US" smtClean="0"/>
              <a:t>Click to edit Master text styles</a:t>
            </a: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209045"/>
            <a:ext cx="4442460" cy="573394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209045"/>
            <a:ext cx="4442460" cy="573394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9174" indent="0">
              <a:buNone/>
              <a:defRPr sz="2200" b="1"/>
            </a:lvl2pPr>
            <a:lvl3pPr marL="1018348" indent="0">
              <a:buNone/>
              <a:defRPr sz="2000" b="1"/>
            </a:lvl3pPr>
            <a:lvl4pPr marL="1527523" indent="0">
              <a:buNone/>
              <a:defRPr sz="1800" b="1"/>
            </a:lvl4pPr>
            <a:lvl5pPr marL="2036696" indent="0">
              <a:buNone/>
              <a:defRPr sz="1800" b="1"/>
            </a:lvl5pPr>
            <a:lvl6pPr marL="2545871" indent="0">
              <a:buNone/>
              <a:defRPr sz="1800" b="1"/>
            </a:lvl6pPr>
            <a:lvl7pPr marL="3055043" indent="0">
              <a:buNone/>
              <a:defRPr sz="1800" b="1"/>
            </a:lvl7pPr>
            <a:lvl8pPr marL="3564219" indent="0">
              <a:buNone/>
              <a:defRPr sz="1800" b="1"/>
            </a:lvl8pPr>
            <a:lvl9pPr marL="4073390"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2" y="1739795"/>
            <a:ext cx="4445953" cy="725064"/>
          </a:xfrm>
        </p:spPr>
        <p:txBody>
          <a:bodyPr anchor="b"/>
          <a:lstStyle>
            <a:lvl1pPr marL="0" indent="0">
              <a:buNone/>
              <a:defRPr sz="2700" b="1"/>
            </a:lvl1pPr>
            <a:lvl2pPr marL="509174" indent="0">
              <a:buNone/>
              <a:defRPr sz="2200" b="1"/>
            </a:lvl2pPr>
            <a:lvl3pPr marL="1018348" indent="0">
              <a:buNone/>
              <a:defRPr sz="2000" b="1"/>
            </a:lvl3pPr>
            <a:lvl4pPr marL="1527523" indent="0">
              <a:buNone/>
              <a:defRPr sz="1800" b="1"/>
            </a:lvl4pPr>
            <a:lvl5pPr marL="2036696" indent="0">
              <a:buNone/>
              <a:defRPr sz="1800" b="1"/>
            </a:lvl5pPr>
            <a:lvl6pPr marL="2545871" indent="0">
              <a:buNone/>
              <a:defRPr sz="1800" b="1"/>
            </a:lvl6pPr>
            <a:lvl7pPr marL="3055043" indent="0">
              <a:buNone/>
              <a:defRPr sz="1800" b="1"/>
            </a:lvl7pPr>
            <a:lvl8pPr marL="3564219" indent="0">
              <a:buNone/>
              <a:defRPr sz="1800" b="1"/>
            </a:lvl8pPr>
            <a:lvl9pPr marL="4073390"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2"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9174" indent="0">
              <a:buNone/>
              <a:defRPr sz="1300"/>
            </a:lvl2pPr>
            <a:lvl3pPr marL="1018348" indent="0">
              <a:buNone/>
              <a:defRPr sz="1100"/>
            </a:lvl3pPr>
            <a:lvl4pPr marL="1527523" indent="0">
              <a:buNone/>
              <a:defRPr sz="1000"/>
            </a:lvl4pPr>
            <a:lvl5pPr marL="2036696" indent="0">
              <a:buNone/>
              <a:defRPr sz="1000"/>
            </a:lvl5pPr>
            <a:lvl6pPr marL="2545871" indent="0">
              <a:buNone/>
              <a:defRPr sz="1000"/>
            </a:lvl6pPr>
            <a:lvl7pPr marL="3055043" indent="0">
              <a:buNone/>
              <a:defRPr sz="1000"/>
            </a:lvl7pPr>
            <a:lvl8pPr marL="3564219" indent="0">
              <a:buNone/>
              <a:defRPr sz="1000"/>
            </a:lvl8pPr>
            <a:lvl9pPr marL="4073390" indent="0">
              <a:buNone/>
              <a:defRPr sz="1000"/>
            </a:lvl9pPr>
          </a:lstStyle>
          <a:p>
            <a:pPr lvl="0"/>
            <a:r>
              <a:rPr lang="en-US" smtClean="0"/>
              <a:t>Click to edit Master text styles</a:t>
            </a: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174" indent="0">
              <a:buNone/>
              <a:defRPr sz="3100"/>
            </a:lvl2pPr>
            <a:lvl3pPr marL="1018348" indent="0">
              <a:buNone/>
              <a:defRPr sz="2700"/>
            </a:lvl3pPr>
            <a:lvl4pPr marL="1527523" indent="0">
              <a:buNone/>
              <a:defRPr sz="2200"/>
            </a:lvl4pPr>
            <a:lvl5pPr marL="2036696" indent="0">
              <a:buNone/>
              <a:defRPr sz="2200"/>
            </a:lvl5pPr>
            <a:lvl6pPr marL="2545871" indent="0">
              <a:buNone/>
              <a:defRPr sz="2200"/>
            </a:lvl6pPr>
            <a:lvl7pPr marL="3055043" indent="0">
              <a:buNone/>
              <a:defRPr sz="2200"/>
            </a:lvl7pPr>
            <a:lvl8pPr marL="3564219" indent="0">
              <a:buNone/>
              <a:defRPr sz="2200"/>
            </a:lvl8pPr>
            <a:lvl9pPr marL="4073390"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174" indent="0">
              <a:buNone/>
              <a:defRPr sz="1300"/>
            </a:lvl2pPr>
            <a:lvl3pPr marL="1018348" indent="0">
              <a:buNone/>
              <a:defRPr sz="1100"/>
            </a:lvl3pPr>
            <a:lvl4pPr marL="1527523" indent="0">
              <a:buNone/>
              <a:defRPr sz="1000"/>
            </a:lvl4pPr>
            <a:lvl5pPr marL="2036696" indent="0">
              <a:buNone/>
              <a:defRPr sz="1000"/>
            </a:lvl5pPr>
            <a:lvl6pPr marL="2545871" indent="0">
              <a:buNone/>
              <a:defRPr sz="1000"/>
            </a:lvl6pPr>
            <a:lvl7pPr marL="3055043" indent="0">
              <a:buNone/>
              <a:defRPr sz="1000"/>
            </a:lvl7pPr>
            <a:lvl8pPr marL="3564219" indent="0">
              <a:buNone/>
              <a:defRPr sz="1000"/>
            </a:lvl8pPr>
            <a:lvl9pPr marL="4073390" indent="0">
              <a:buNone/>
              <a:defRPr sz="1000"/>
            </a:lvl9pPr>
          </a:lstStyle>
          <a:p>
            <a:pPr lvl="0"/>
            <a:r>
              <a:rPr lang="en-US" smtClean="0"/>
              <a:t>Click to edit Master text styles</a:t>
            </a: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9563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53975"/>
            <a:ext cx="2263140" cy="69969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53975"/>
            <a:ext cx="6621780" cy="69969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19" descr="CSSI_PP_MainPage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858" tIns="50929" rIns="101858" bIns="50929"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29057571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977919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0"/>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292" indent="0">
              <a:buNone/>
              <a:defRPr sz="2000"/>
            </a:lvl2pPr>
            <a:lvl3pPr marL="1018586" indent="0">
              <a:buNone/>
              <a:defRPr sz="1800"/>
            </a:lvl3pPr>
            <a:lvl4pPr marL="1527879" indent="0">
              <a:buNone/>
              <a:defRPr sz="1600"/>
            </a:lvl4pPr>
            <a:lvl5pPr marL="2037173" indent="0">
              <a:buNone/>
              <a:defRPr sz="1600"/>
            </a:lvl5pPr>
            <a:lvl6pPr marL="2546466" indent="0">
              <a:buNone/>
              <a:defRPr sz="1600"/>
            </a:lvl6pPr>
            <a:lvl7pPr marL="3055758" indent="0">
              <a:buNone/>
              <a:defRPr sz="1600"/>
            </a:lvl7pPr>
            <a:lvl8pPr marL="3565052" indent="0">
              <a:buNone/>
              <a:defRPr sz="1600"/>
            </a:lvl8pPr>
            <a:lvl9pPr marL="4074344" indent="0">
              <a:buNone/>
              <a:defRPr sz="1600"/>
            </a:lvl9pPr>
          </a:lstStyle>
          <a:p>
            <a:pPr lvl="0"/>
            <a:r>
              <a:rPr lang="en-US" smtClean="0"/>
              <a:t>Click to edit Master text styles</a:t>
            </a:r>
          </a:p>
        </p:txBody>
      </p:sp>
    </p:spTree>
    <p:extLst>
      <p:ext uri="{BB962C8B-B14F-4D97-AF65-F5344CB8AC3E}">
        <p14:creationId xmlns:p14="http://schemas.microsoft.com/office/powerpoint/2010/main" val="201327854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380447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9292" indent="0">
              <a:buNone/>
              <a:defRPr sz="2200" b="1"/>
            </a:lvl2pPr>
            <a:lvl3pPr marL="1018586" indent="0">
              <a:buNone/>
              <a:defRPr sz="2000" b="1"/>
            </a:lvl3pPr>
            <a:lvl4pPr marL="1527879" indent="0">
              <a:buNone/>
              <a:defRPr sz="1800" b="1"/>
            </a:lvl4pPr>
            <a:lvl5pPr marL="2037173" indent="0">
              <a:buNone/>
              <a:defRPr sz="1800" b="1"/>
            </a:lvl5pPr>
            <a:lvl6pPr marL="2546466" indent="0">
              <a:buNone/>
              <a:defRPr sz="1800" b="1"/>
            </a:lvl6pPr>
            <a:lvl7pPr marL="3055758" indent="0">
              <a:buNone/>
              <a:defRPr sz="1800" b="1"/>
            </a:lvl7pPr>
            <a:lvl8pPr marL="3565052" indent="0">
              <a:buNone/>
              <a:defRPr sz="1800" b="1"/>
            </a:lvl8pPr>
            <a:lvl9pPr marL="4074344"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0" y="1739795"/>
            <a:ext cx="4445953" cy="725064"/>
          </a:xfrm>
        </p:spPr>
        <p:txBody>
          <a:bodyPr anchor="b"/>
          <a:lstStyle>
            <a:lvl1pPr marL="0" indent="0">
              <a:buNone/>
              <a:defRPr sz="2700" b="1"/>
            </a:lvl1pPr>
            <a:lvl2pPr marL="509292" indent="0">
              <a:buNone/>
              <a:defRPr sz="2200" b="1"/>
            </a:lvl2pPr>
            <a:lvl3pPr marL="1018586" indent="0">
              <a:buNone/>
              <a:defRPr sz="2000" b="1"/>
            </a:lvl3pPr>
            <a:lvl4pPr marL="1527879" indent="0">
              <a:buNone/>
              <a:defRPr sz="1800" b="1"/>
            </a:lvl4pPr>
            <a:lvl5pPr marL="2037173" indent="0">
              <a:buNone/>
              <a:defRPr sz="1800" b="1"/>
            </a:lvl5pPr>
            <a:lvl6pPr marL="2546466" indent="0">
              <a:buNone/>
              <a:defRPr sz="1800" b="1"/>
            </a:lvl6pPr>
            <a:lvl7pPr marL="3055758" indent="0">
              <a:buNone/>
              <a:defRPr sz="1800" b="1"/>
            </a:lvl7pPr>
            <a:lvl8pPr marL="3565052" indent="0">
              <a:buNone/>
              <a:defRPr sz="1800" b="1"/>
            </a:lvl8pPr>
            <a:lvl9pPr marL="4074344"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0"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49355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755488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93794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3"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3" y="1626447"/>
            <a:ext cx="3309144" cy="5316538"/>
          </a:xfrm>
        </p:spPr>
        <p:txBody>
          <a:bodyPr/>
          <a:lstStyle>
            <a:lvl1pPr marL="0" indent="0">
              <a:buNone/>
              <a:defRPr sz="1600"/>
            </a:lvl1pPr>
            <a:lvl2pPr marL="509292" indent="0">
              <a:buNone/>
              <a:defRPr sz="1300"/>
            </a:lvl2pPr>
            <a:lvl3pPr marL="1018586" indent="0">
              <a:buNone/>
              <a:defRPr sz="1100"/>
            </a:lvl3pPr>
            <a:lvl4pPr marL="1527879" indent="0">
              <a:buNone/>
              <a:defRPr sz="1000"/>
            </a:lvl4pPr>
            <a:lvl5pPr marL="2037173" indent="0">
              <a:buNone/>
              <a:defRPr sz="1000"/>
            </a:lvl5pPr>
            <a:lvl6pPr marL="2546466" indent="0">
              <a:buNone/>
              <a:defRPr sz="1000"/>
            </a:lvl6pPr>
            <a:lvl7pPr marL="3055758" indent="0">
              <a:buNone/>
              <a:defRPr sz="1000"/>
            </a:lvl7pPr>
            <a:lvl8pPr marL="3565052" indent="0">
              <a:buNone/>
              <a:defRPr sz="1000"/>
            </a:lvl8pPr>
            <a:lvl9pPr marL="4074344" indent="0">
              <a:buNone/>
              <a:defRPr sz="1000"/>
            </a:lvl9pPr>
          </a:lstStyle>
          <a:p>
            <a:pPr lvl="0"/>
            <a:r>
              <a:rPr lang="en-US" smtClean="0"/>
              <a:t>Click to edit Master text styles</a:t>
            </a:r>
          </a:p>
        </p:txBody>
      </p:sp>
    </p:spTree>
    <p:extLst>
      <p:ext uri="{BB962C8B-B14F-4D97-AF65-F5344CB8AC3E}">
        <p14:creationId xmlns:p14="http://schemas.microsoft.com/office/powerpoint/2010/main" val="31753254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292" indent="0">
              <a:buNone/>
              <a:defRPr sz="3100"/>
            </a:lvl2pPr>
            <a:lvl3pPr marL="1018586" indent="0">
              <a:buNone/>
              <a:defRPr sz="2700"/>
            </a:lvl3pPr>
            <a:lvl4pPr marL="1527879" indent="0">
              <a:buNone/>
              <a:defRPr sz="2200"/>
            </a:lvl4pPr>
            <a:lvl5pPr marL="2037173" indent="0">
              <a:buNone/>
              <a:defRPr sz="2200"/>
            </a:lvl5pPr>
            <a:lvl6pPr marL="2546466" indent="0">
              <a:buNone/>
              <a:defRPr sz="2200"/>
            </a:lvl6pPr>
            <a:lvl7pPr marL="3055758" indent="0">
              <a:buNone/>
              <a:defRPr sz="2200"/>
            </a:lvl7pPr>
            <a:lvl8pPr marL="3565052" indent="0">
              <a:buNone/>
              <a:defRPr sz="2200"/>
            </a:lvl8pPr>
            <a:lvl9pPr marL="4074344"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292" indent="0">
              <a:buNone/>
              <a:defRPr sz="1300"/>
            </a:lvl2pPr>
            <a:lvl3pPr marL="1018586" indent="0">
              <a:buNone/>
              <a:defRPr sz="1100"/>
            </a:lvl3pPr>
            <a:lvl4pPr marL="1527879" indent="0">
              <a:buNone/>
              <a:defRPr sz="1000"/>
            </a:lvl4pPr>
            <a:lvl5pPr marL="2037173" indent="0">
              <a:buNone/>
              <a:defRPr sz="1000"/>
            </a:lvl5pPr>
            <a:lvl6pPr marL="2546466" indent="0">
              <a:buNone/>
              <a:defRPr sz="1000"/>
            </a:lvl6pPr>
            <a:lvl7pPr marL="3055758" indent="0">
              <a:buNone/>
              <a:defRPr sz="1000"/>
            </a:lvl7pPr>
            <a:lvl8pPr marL="3565052" indent="0">
              <a:buNone/>
              <a:defRPr sz="1000"/>
            </a:lvl8pPr>
            <a:lvl9pPr marL="4074344" indent="0">
              <a:buNone/>
              <a:defRPr sz="1000"/>
            </a:lvl9pPr>
          </a:lstStyle>
          <a:p>
            <a:pPr lvl="0"/>
            <a:r>
              <a:rPr lang="en-US" smtClean="0"/>
              <a:t>Click to edit Master text styles</a:t>
            </a:r>
          </a:p>
        </p:txBody>
      </p:sp>
    </p:spTree>
    <p:extLst>
      <p:ext uri="{BB962C8B-B14F-4D97-AF65-F5344CB8AC3E}">
        <p14:creationId xmlns:p14="http://schemas.microsoft.com/office/powerpoint/2010/main" val="3581048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616011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71897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431800"/>
            <a:ext cx="226314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431800"/>
            <a:ext cx="662178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14213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67347" y="7133699"/>
            <a:ext cx="1763713" cy="622512"/>
          </a:xfrm>
          <a:prstGeom prst="rect">
            <a:avLst/>
          </a:prstGeom>
          <a:solidFill>
            <a:srgbClr val="EDEDED"/>
          </a:solidFill>
          <a:ln>
            <a:noFill/>
          </a:ln>
          <a:extLst>
            <a:ext uri="{91240B29-F687-4F45-9708-019B960494DF}">
              <a14:hiddenLine xmlns:a14="http://schemas.microsoft.com/office/drawing/2010/main" w="101600" cap="sq">
                <a:solidFill>
                  <a:srgbClr val="000000"/>
                </a:solidFill>
                <a:miter lim="800000"/>
                <a:headEnd/>
                <a:tailEnd/>
              </a14:hiddenLine>
            </a:ext>
          </a:extLst>
        </p:spPr>
      </p:pic>
      <p:sp>
        <p:nvSpPr>
          <p:cNvPr id="5" name="Rectangle 4"/>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835" tIns="50917" rIns="101835" bIns="50917"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9" name="Picture 19" descr="CSSI_PP_MainPage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
            <a:ext cx="10058400" cy="313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Innovative Molecular Analysis Technologies">
            <a:hlinkClick r:id="rId4"/>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133975" y="7133696"/>
            <a:ext cx="2409825"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b="6488"/>
          <a:stretch>
            <a:fillRect/>
          </a:stretch>
        </p:blipFill>
        <p:spPr bwMode="auto">
          <a:xfrm>
            <a:off x="7962900" y="7133696"/>
            <a:ext cx="1896428" cy="51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C:\Users\leejerry\Documents\Useful Forms and Documents\CSSI Logos\CPTAC.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5257" y="7133701"/>
            <a:ext cx="2280603" cy="51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350541219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9563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616011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2032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72037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9" descr="CSSI_PP_MainPage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823" tIns="50911" rIns="101823" bIns="50911"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40756536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971981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3"/>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115" indent="0">
              <a:buNone/>
              <a:defRPr sz="2000"/>
            </a:lvl2pPr>
            <a:lvl3pPr marL="1018228" indent="0">
              <a:buNone/>
              <a:defRPr sz="1800"/>
            </a:lvl3pPr>
            <a:lvl4pPr marL="1527344" indent="0">
              <a:buNone/>
              <a:defRPr sz="1600"/>
            </a:lvl4pPr>
            <a:lvl5pPr marL="2036458" indent="0">
              <a:buNone/>
              <a:defRPr sz="1600"/>
            </a:lvl5pPr>
            <a:lvl6pPr marL="2545574" indent="0">
              <a:buNone/>
              <a:defRPr sz="1600"/>
            </a:lvl6pPr>
            <a:lvl7pPr marL="3054686" indent="0">
              <a:buNone/>
              <a:defRPr sz="1600"/>
            </a:lvl7pPr>
            <a:lvl8pPr marL="3563802" indent="0">
              <a:buNone/>
              <a:defRPr sz="1600"/>
            </a:lvl8pPr>
            <a:lvl9pPr marL="4072914" indent="0">
              <a:buNone/>
              <a:defRPr sz="1600"/>
            </a:lvl9pPr>
          </a:lstStyle>
          <a:p>
            <a:pPr lvl="0"/>
            <a:r>
              <a:rPr lang="en-US" smtClean="0"/>
              <a:t>Click to edit Master text styles</a:t>
            </a:r>
          </a:p>
        </p:txBody>
      </p:sp>
    </p:spTree>
    <p:extLst>
      <p:ext uri="{BB962C8B-B14F-4D97-AF65-F5344CB8AC3E}">
        <p14:creationId xmlns:p14="http://schemas.microsoft.com/office/powerpoint/2010/main" val="1820381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2032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84912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9115" indent="0">
              <a:buNone/>
              <a:defRPr sz="2200" b="1"/>
            </a:lvl2pPr>
            <a:lvl3pPr marL="1018228" indent="0">
              <a:buNone/>
              <a:defRPr sz="2000" b="1"/>
            </a:lvl3pPr>
            <a:lvl4pPr marL="1527344" indent="0">
              <a:buNone/>
              <a:defRPr sz="1800" b="1"/>
            </a:lvl4pPr>
            <a:lvl5pPr marL="2036458" indent="0">
              <a:buNone/>
              <a:defRPr sz="1800" b="1"/>
            </a:lvl5pPr>
            <a:lvl6pPr marL="2545574" indent="0">
              <a:buNone/>
              <a:defRPr sz="1800" b="1"/>
            </a:lvl6pPr>
            <a:lvl7pPr marL="3054686" indent="0">
              <a:buNone/>
              <a:defRPr sz="1800" b="1"/>
            </a:lvl7pPr>
            <a:lvl8pPr marL="3563802" indent="0">
              <a:buNone/>
              <a:defRPr sz="1800" b="1"/>
            </a:lvl8pPr>
            <a:lvl9pPr marL="4072914"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3" y="1739795"/>
            <a:ext cx="4445953" cy="725064"/>
          </a:xfrm>
        </p:spPr>
        <p:txBody>
          <a:bodyPr anchor="b"/>
          <a:lstStyle>
            <a:lvl1pPr marL="0" indent="0">
              <a:buNone/>
              <a:defRPr sz="2700" b="1"/>
            </a:lvl1pPr>
            <a:lvl2pPr marL="509115" indent="0">
              <a:buNone/>
              <a:defRPr sz="2200" b="1"/>
            </a:lvl2pPr>
            <a:lvl3pPr marL="1018228" indent="0">
              <a:buNone/>
              <a:defRPr sz="2000" b="1"/>
            </a:lvl3pPr>
            <a:lvl4pPr marL="1527344" indent="0">
              <a:buNone/>
              <a:defRPr sz="1800" b="1"/>
            </a:lvl4pPr>
            <a:lvl5pPr marL="2036458" indent="0">
              <a:buNone/>
              <a:defRPr sz="1800" b="1"/>
            </a:lvl5pPr>
            <a:lvl6pPr marL="2545574" indent="0">
              <a:buNone/>
              <a:defRPr sz="1800" b="1"/>
            </a:lvl6pPr>
            <a:lvl7pPr marL="3054686" indent="0">
              <a:buNone/>
              <a:defRPr sz="1800" b="1"/>
            </a:lvl7pPr>
            <a:lvl8pPr marL="3563802" indent="0">
              <a:buNone/>
              <a:defRPr sz="1800" b="1"/>
            </a:lvl8pPr>
            <a:lvl9pPr marL="4072914"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3"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857005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046675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7929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9115" indent="0">
              <a:buNone/>
              <a:defRPr sz="1300"/>
            </a:lvl2pPr>
            <a:lvl3pPr marL="1018228" indent="0">
              <a:buNone/>
              <a:defRPr sz="1100"/>
            </a:lvl3pPr>
            <a:lvl4pPr marL="1527344" indent="0">
              <a:buNone/>
              <a:defRPr sz="1000"/>
            </a:lvl4pPr>
            <a:lvl5pPr marL="2036458" indent="0">
              <a:buNone/>
              <a:defRPr sz="1000"/>
            </a:lvl5pPr>
            <a:lvl6pPr marL="2545574" indent="0">
              <a:buNone/>
              <a:defRPr sz="1000"/>
            </a:lvl6pPr>
            <a:lvl7pPr marL="3054686" indent="0">
              <a:buNone/>
              <a:defRPr sz="1000"/>
            </a:lvl7pPr>
            <a:lvl8pPr marL="3563802" indent="0">
              <a:buNone/>
              <a:defRPr sz="1000"/>
            </a:lvl8pPr>
            <a:lvl9pPr marL="4072914" indent="0">
              <a:buNone/>
              <a:defRPr sz="1000"/>
            </a:lvl9pPr>
          </a:lstStyle>
          <a:p>
            <a:pPr lvl="0"/>
            <a:r>
              <a:rPr lang="en-US" smtClean="0"/>
              <a:t>Click to edit Master text styles</a:t>
            </a:r>
          </a:p>
        </p:txBody>
      </p:sp>
    </p:spTree>
    <p:extLst>
      <p:ext uri="{BB962C8B-B14F-4D97-AF65-F5344CB8AC3E}">
        <p14:creationId xmlns:p14="http://schemas.microsoft.com/office/powerpoint/2010/main" val="33778079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115" indent="0">
              <a:buNone/>
              <a:defRPr sz="3100"/>
            </a:lvl2pPr>
            <a:lvl3pPr marL="1018228" indent="0">
              <a:buNone/>
              <a:defRPr sz="2700"/>
            </a:lvl3pPr>
            <a:lvl4pPr marL="1527344" indent="0">
              <a:buNone/>
              <a:defRPr sz="2200"/>
            </a:lvl4pPr>
            <a:lvl5pPr marL="2036458" indent="0">
              <a:buNone/>
              <a:defRPr sz="2200"/>
            </a:lvl5pPr>
            <a:lvl6pPr marL="2545574" indent="0">
              <a:buNone/>
              <a:defRPr sz="2200"/>
            </a:lvl6pPr>
            <a:lvl7pPr marL="3054686" indent="0">
              <a:buNone/>
              <a:defRPr sz="2200"/>
            </a:lvl7pPr>
            <a:lvl8pPr marL="3563802" indent="0">
              <a:buNone/>
              <a:defRPr sz="2200"/>
            </a:lvl8pPr>
            <a:lvl9pPr marL="4072914"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115" indent="0">
              <a:buNone/>
              <a:defRPr sz="1300"/>
            </a:lvl2pPr>
            <a:lvl3pPr marL="1018228" indent="0">
              <a:buNone/>
              <a:defRPr sz="1100"/>
            </a:lvl3pPr>
            <a:lvl4pPr marL="1527344" indent="0">
              <a:buNone/>
              <a:defRPr sz="1000"/>
            </a:lvl4pPr>
            <a:lvl5pPr marL="2036458" indent="0">
              <a:buNone/>
              <a:defRPr sz="1000"/>
            </a:lvl5pPr>
            <a:lvl6pPr marL="2545574" indent="0">
              <a:buNone/>
              <a:defRPr sz="1000"/>
            </a:lvl6pPr>
            <a:lvl7pPr marL="3054686" indent="0">
              <a:buNone/>
              <a:defRPr sz="1000"/>
            </a:lvl7pPr>
            <a:lvl8pPr marL="3563802" indent="0">
              <a:buNone/>
              <a:defRPr sz="1000"/>
            </a:lvl8pPr>
            <a:lvl9pPr marL="4072914" indent="0">
              <a:buNone/>
              <a:defRPr sz="1000"/>
            </a:lvl9pPr>
          </a:lstStyle>
          <a:p>
            <a:pPr lvl="0"/>
            <a:r>
              <a:rPr lang="en-US" smtClean="0"/>
              <a:t>Click to edit Master text styles</a:t>
            </a:r>
          </a:p>
        </p:txBody>
      </p:sp>
    </p:spTree>
    <p:extLst>
      <p:ext uri="{BB962C8B-B14F-4D97-AF65-F5344CB8AC3E}">
        <p14:creationId xmlns:p14="http://schemas.microsoft.com/office/powerpoint/2010/main" val="15375083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01599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431800"/>
            <a:ext cx="226314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431800"/>
            <a:ext cx="662178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78290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58640" y="7133700"/>
            <a:ext cx="1508760" cy="532553"/>
          </a:xfrm>
          <a:prstGeom prst="rect">
            <a:avLst/>
          </a:prstGeom>
          <a:solidFill>
            <a:srgbClr val="EDEDED"/>
          </a:solidFill>
          <a:ln>
            <a:noFill/>
          </a:ln>
          <a:extLst>
            <a:ext uri="{91240B29-F687-4F45-9708-019B960494DF}">
              <a14:hiddenLine xmlns:a14="http://schemas.microsoft.com/office/drawing/2010/main" w="101600" cap="sq">
                <a:solidFill>
                  <a:srgbClr val="000000"/>
                </a:solidFill>
                <a:miter lim="800000"/>
                <a:headEnd/>
                <a:tailEnd/>
              </a14:hiddenLine>
            </a:ext>
          </a:extLst>
        </p:spPr>
      </p:pic>
      <p:pic>
        <p:nvPicPr>
          <p:cNvPr id="5"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 y="7067128"/>
            <a:ext cx="2105978" cy="61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811" tIns="50906" rIns="101811" bIns="50906"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spcBef>
                <a:spcPct val="20000"/>
              </a:spcBef>
              <a:defRPr/>
            </a:pPr>
            <a:endParaRPr lang="en-US" altLang="en-US" sz="1800" b="1" smtClean="0">
              <a:solidFill>
                <a:srgbClr val="34537C"/>
              </a:solidFill>
            </a:endParaRPr>
          </a:p>
        </p:txBody>
      </p:sp>
      <p:cxnSp>
        <p:nvCxnSpPr>
          <p:cNvPr id="7"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8" name="Straight Connector 7"/>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9" name="Straight Connector 8"/>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10" name="Picture 19" descr="CSSI_PP_MainPage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4"/>
            <a:ext cx="10058400" cy="313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Physical Sciences in Oncology">
            <a:hlinkClick r:id="rId5"/>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3140" y="7176876"/>
            <a:ext cx="2011680" cy="52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Innovative Molecular Analysis Technologies">
            <a:hlinkClick r:id="rId7"/>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043772" y="7200270"/>
            <a:ext cx="2030888" cy="43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310411" y="7218257"/>
            <a:ext cx="1517491" cy="41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28732698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3134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72037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69386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70581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902128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CPTC_ppt_cov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userDrawn="1"/>
        </p:nvSpPr>
        <p:spPr bwMode="auto">
          <a:xfrm>
            <a:off x="9684706" y="7520517"/>
            <a:ext cx="373698" cy="2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799" tIns="50900" rIns="101799" bIns="5090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defRPr/>
            </a:pPr>
            <a:fld id="{2AEC7C67-CB51-43E8-BB1D-DC34EF3D9FEC}" type="slidenum">
              <a:rPr lang="en-US" altLang="en-US" sz="1100" smtClean="0">
                <a:solidFill>
                  <a:srgbClr val="FFFFFF"/>
                </a:solidFill>
              </a:rPr>
              <a:pPr>
                <a:defRPr/>
              </a:pPr>
              <a:t>‹#›</a:t>
            </a:fld>
            <a:endParaRPr lang="en-US" altLang="en-US" sz="1100" smtClean="0">
              <a:solidFill>
                <a:srgbClr val="FFFFFF"/>
              </a:solidFill>
            </a:endParaRPr>
          </a:p>
        </p:txBody>
      </p:sp>
      <p:sp>
        <p:nvSpPr>
          <p:cNvPr id="3075" name="Rectangle 3"/>
          <p:cNvSpPr>
            <a:spLocks noGrp="1" noChangeArrowheads="1"/>
          </p:cNvSpPr>
          <p:nvPr>
            <p:ph type="ctrTitle"/>
          </p:nvPr>
        </p:nvSpPr>
        <p:spPr>
          <a:xfrm>
            <a:off x="1424940" y="3454404"/>
            <a:ext cx="8633460" cy="1666028"/>
          </a:xfrm>
        </p:spPr>
        <p:txBody>
          <a:bodyPr/>
          <a:lstStyle>
            <a:lvl1pPr algn="ctr">
              <a:defRPr sz="3800">
                <a:solidFill>
                  <a:srgbClr val="1D75B4"/>
                </a:solidFill>
              </a:defRPr>
            </a:lvl1pPr>
          </a:lstStyle>
          <a:p>
            <a:r>
              <a:rPr lang="en-US" smtClean="0"/>
              <a:t>Click to edit Master title style</a:t>
            </a:r>
            <a:endParaRPr lang="en-US"/>
          </a:p>
        </p:txBody>
      </p:sp>
      <p:sp>
        <p:nvSpPr>
          <p:cNvPr id="3076" name="Rectangle 4"/>
          <p:cNvSpPr>
            <a:spLocks noGrp="1" noChangeArrowheads="1"/>
          </p:cNvSpPr>
          <p:nvPr>
            <p:ph type="subTitle" idx="1"/>
          </p:nvPr>
        </p:nvSpPr>
        <p:spPr>
          <a:xfrm>
            <a:off x="1424940" y="5354320"/>
            <a:ext cx="8633460" cy="1986280"/>
          </a:xfrm>
        </p:spPr>
        <p:txBody>
          <a:bodyPr/>
          <a:lstStyle>
            <a:lvl1pPr marL="0" indent="0" algn="ctr">
              <a:buFontTx/>
              <a:buNone/>
              <a:defRPr sz="2500"/>
            </a:lvl1pPr>
          </a:lstStyle>
          <a:p>
            <a:r>
              <a:rPr lang="en-US" smtClean="0"/>
              <a:t>Click to edit Master subtitle style</a:t>
            </a:r>
            <a:endParaRPr lang="en-US"/>
          </a:p>
        </p:txBody>
      </p:sp>
    </p:spTree>
    <p:extLst>
      <p:ext uri="{BB962C8B-B14F-4D97-AF65-F5344CB8AC3E}">
        <p14:creationId xmlns:p14="http://schemas.microsoft.com/office/powerpoint/2010/main" val="113520975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9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1D75B4"/>
              </a:buClr>
              <a:defRPr/>
            </a:lvl1pPr>
            <a:lvl2pPr>
              <a:buClr>
                <a:srgbClr val="00B0F0"/>
              </a:buClr>
              <a:defRPr/>
            </a:lvl2pPr>
            <a:lvl3pPr>
              <a:buClr>
                <a:srgbClr val="00B0F0"/>
              </a:buClr>
              <a:defRPr/>
            </a:lvl3pPr>
            <a:lvl4pPr>
              <a:buClr>
                <a:srgbClr val="00B0F0"/>
              </a:buClr>
              <a:defRPr/>
            </a:lvl4pPr>
            <a:lvl5pPr>
              <a:buClr>
                <a:srgbClr val="00B0F0"/>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72273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5"/>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8997" indent="0">
              <a:buNone/>
              <a:defRPr sz="2000"/>
            </a:lvl2pPr>
            <a:lvl3pPr marL="1017990" indent="0">
              <a:buNone/>
              <a:defRPr sz="1800"/>
            </a:lvl3pPr>
            <a:lvl4pPr marL="1526988" indent="0">
              <a:buNone/>
              <a:defRPr sz="1600"/>
            </a:lvl4pPr>
            <a:lvl5pPr marL="2035981" indent="0">
              <a:buNone/>
              <a:defRPr sz="1600"/>
            </a:lvl5pPr>
            <a:lvl6pPr marL="2544979" indent="0">
              <a:buNone/>
              <a:defRPr sz="1600"/>
            </a:lvl6pPr>
            <a:lvl7pPr marL="3053972" indent="0">
              <a:buNone/>
              <a:defRPr sz="1600"/>
            </a:lvl7pPr>
            <a:lvl8pPr marL="3562969" indent="0">
              <a:buNone/>
              <a:defRPr sz="1600"/>
            </a:lvl8pPr>
            <a:lvl9pPr marL="4071962" indent="0">
              <a:buNone/>
              <a:defRPr sz="1600"/>
            </a:lvl9pPr>
          </a:lstStyle>
          <a:p>
            <a:pPr lvl="0"/>
            <a:r>
              <a:rPr lang="en-US" smtClean="0"/>
              <a:t>Click to edit Master text styles</a:t>
            </a:r>
          </a:p>
        </p:txBody>
      </p:sp>
    </p:spTree>
    <p:extLst>
      <p:ext uri="{BB962C8B-B14F-4D97-AF65-F5344CB8AC3E}">
        <p14:creationId xmlns:p14="http://schemas.microsoft.com/office/powerpoint/2010/main" val="9325124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295408"/>
            <a:ext cx="4442460" cy="564758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295408"/>
            <a:ext cx="4442460" cy="564758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377014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8997" indent="0">
              <a:buNone/>
              <a:defRPr sz="2200" b="1"/>
            </a:lvl2pPr>
            <a:lvl3pPr marL="1017990" indent="0">
              <a:buNone/>
              <a:defRPr sz="2000" b="1"/>
            </a:lvl3pPr>
            <a:lvl4pPr marL="1526988" indent="0">
              <a:buNone/>
              <a:defRPr sz="1800" b="1"/>
            </a:lvl4pPr>
            <a:lvl5pPr marL="2035981" indent="0">
              <a:buNone/>
              <a:defRPr sz="1800" b="1"/>
            </a:lvl5pPr>
            <a:lvl6pPr marL="2544979" indent="0">
              <a:buNone/>
              <a:defRPr sz="1800" b="1"/>
            </a:lvl6pPr>
            <a:lvl7pPr marL="3053972" indent="0">
              <a:buNone/>
              <a:defRPr sz="1800" b="1"/>
            </a:lvl7pPr>
            <a:lvl8pPr marL="3562969" indent="0">
              <a:buNone/>
              <a:defRPr sz="1800" b="1"/>
            </a:lvl8pPr>
            <a:lvl9pPr marL="407196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6" y="1739795"/>
            <a:ext cx="4445953" cy="725064"/>
          </a:xfrm>
        </p:spPr>
        <p:txBody>
          <a:bodyPr anchor="b"/>
          <a:lstStyle>
            <a:lvl1pPr marL="0" indent="0">
              <a:buNone/>
              <a:defRPr sz="2700" b="1"/>
            </a:lvl1pPr>
            <a:lvl2pPr marL="508997" indent="0">
              <a:buNone/>
              <a:defRPr sz="2200" b="1"/>
            </a:lvl2pPr>
            <a:lvl3pPr marL="1017990" indent="0">
              <a:buNone/>
              <a:defRPr sz="2000" b="1"/>
            </a:lvl3pPr>
            <a:lvl4pPr marL="1526988" indent="0">
              <a:buNone/>
              <a:defRPr sz="1800" b="1"/>
            </a:lvl4pPr>
            <a:lvl5pPr marL="2035981" indent="0">
              <a:buNone/>
              <a:defRPr sz="1800" b="1"/>
            </a:lvl5pPr>
            <a:lvl6pPr marL="2544979" indent="0">
              <a:buNone/>
              <a:defRPr sz="1800" b="1"/>
            </a:lvl6pPr>
            <a:lvl7pPr marL="3053972" indent="0">
              <a:buNone/>
              <a:defRPr sz="1800" b="1"/>
            </a:lvl7pPr>
            <a:lvl8pPr marL="3562969" indent="0">
              <a:buNone/>
              <a:defRPr sz="1800" b="1"/>
            </a:lvl8pPr>
            <a:lvl9pPr marL="407196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6"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07363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23744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669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9" descr="CSSI_PP_MainPage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823" tIns="50911" rIns="101823" bIns="50911"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40756536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8997" indent="0">
              <a:buNone/>
              <a:defRPr sz="1300"/>
            </a:lvl2pPr>
            <a:lvl3pPr marL="1017990" indent="0">
              <a:buNone/>
              <a:defRPr sz="1100"/>
            </a:lvl3pPr>
            <a:lvl4pPr marL="1526988" indent="0">
              <a:buNone/>
              <a:defRPr sz="1000"/>
            </a:lvl4pPr>
            <a:lvl5pPr marL="2035981" indent="0">
              <a:buNone/>
              <a:defRPr sz="1000"/>
            </a:lvl5pPr>
            <a:lvl6pPr marL="2544979" indent="0">
              <a:buNone/>
              <a:defRPr sz="1000"/>
            </a:lvl6pPr>
            <a:lvl7pPr marL="3053972" indent="0">
              <a:buNone/>
              <a:defRPr sz="1000"/>
            </a:lvl7pPr>
            <a:lvl8pPr marL="3562969" indent="0">
              <a:buNone/>
              <a:defRPr sz="1000"/>
            </a:lvl8pPr>
            <a:lvl9pPr marL="4071962" indent="0">
              <a:buNone/>
              <a:defRPr sz="1000"/>
            </a:lvl9pPr>
          </a:lstStyle>
          <a:p>
            <a:pPr lvl="0"/>
            <a:r>
              <a:rPr lang="en-US" smtClean="0"/>
              <a:t>Click to edit Master text styles</a:t>
            </a:r>
          </a:p>
        </p:txBody>
      </p:sp>
    </p:spTree>
    <p:extLst>
      <p:ext uri="{BB962C8B-B14F-4D97-AF65-F5344CB8AC3E}">
        <p14:creationId xmlns:p14="http://schemas.microsoft.com/office/powerpoint/2010/main" val="3223526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8997" indent="0">
              <a:buNone/>
              <a:defRPr sz="3100"/>
            </a:lvl2pPr>
            <a:lvl3pPr marL="1017990" indent="0">
              <a:buNone/>
              <a:defRPr sz="2700"/>
            </a:lvl3pPr>
            <a:lvl4pPr marL="1526988" indent="0">
              <a:buNone/>
              <a:defRPr sz="2200"/>
            </a:lvl4pPr>
            <a:lvl5pPr marL="2035981" indent="0">
              <a:buNone/>
              <a:defRPr sz="2200"/>
            </a:lvl5pPr>
            <a:lvl6pPr marL="2544979" indent="0">
              <a:buNone/>
              <a:defRPr sz="2200"/>
            </a:lvl6pPr>
            <a:lvl7pPr marL="3053972" indent="0">
              <a:buNone/>
              <a:defRPr sz="2200"/>
            </a:lvl7pPr>
            <a:lvl8pPr marL="3562969" indent="0">
              <a:buNone/>
              <a:defRPr sz="2200"/>
            </a:lvl8pPr>
            <a:lvl9pPr marL="4071962"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8997" indent="0">
              <a:buNone/>
              <a:defRPr sz="1300"/>
            </a:lvl2pPr>
            <a:lvl3pPr marL="1017990" indent="0">
              <a:buNone/>
              <a:defRPr sz="1100"/>
            </a:lvl3pPr>
            <a:lvl4pPr marL="1526988" indent="0">
              <a:buNone/>
              <a:defRPr sz="1000"/>
            </a:lvl4pPr>
            <a:lvl5pPr marL="2035981" indent="0">
              <a:buNone/>
              <a:defRPr sz="1000"/>
            </a:lvl5pPr>
            <a:lvl6pPr marL="2544979" indent="0">
              <a:buNone/>
              <a:defRPr sz="1000"/>
            </a:lvl6pPr>
            <a:lvl7pPr marL="3053972" indent="0">
              <a:buNone/>
              <a:defRPr sz="1000"/>
            </a:lvl7pPr>
            <a:lvl8pPr marL="3562969" indent="0">
              <a:buNone/>
              <a:defRPr sz="1000"/>
            </a:lvl8pPr>
            <a:lvl9pPr marL="4071962" indent="0">
              <a:buNone/>
              <a:defRPr sz="1000"/>
            </a:lvl9pPr>
          </a:lstStyle>
          <a:p>
            <a:pPr lvl="0"/>
            <a:r>
              <a:rPr lang="en-US" smtClean="0"/>
              <a:t>Click to edit Master text styles</a:t>
            </a:r>
          </a:p>
        </p:txBody>
      </p:sp>
    </p:spTree>
    <p:extLst>
      <p:ext uri="{BB962C8B-B14F-4D97-AF65-F5344CB8AC3E}">
        <p14:creationId xmlns:p14="http://schemas.microsoft.com/office/powerpoint/2010/main" val="269644903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142169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8"/>
            <a:ext cx="2263140" cy="694298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8"/>
            <a:ext cx="6621780" cy="694298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90146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9" descr="CSSI_PP_MainPage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787" tIns="50894" rIns="101787" bIns="50894"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374376557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289386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6"/>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8938" indent="0">
              <a:buNone/>
              <a:defRPr sz="2000"/>
            </a:lvl2pPr>
            <a:lvl3pPr marL="1017871" indent="0">
              <a:buNone/>
              <a:defRPr sz="1800"/>
            </a:lvl3pPr>
            <a:lvl4pPr marL="1526809" indent="0">
              <a:buNone/>
              <a:defRPr sz="1600"/>
            </a:lvl4pPr>
            <a:lvl5pPr marL="2035743" indent="0">
              <a:buNone/>
              <a:defRPr sz="1600"/>
            </a:lvl5pPr>
            <a:lvl6pPr marL="2544681" indent="0">
              <a:buNone/>
              <a:defRPr sz="1600"/>
            </a:lvl6pPr>
            <a:lvl7pPr marL="3053614" indent="0">
              <a:buNone/>
              <a:defRPr sz="1600"/>
            </a:lvl7pPr>
            <a:lvl8pPr marL="3562552" indent="0">
              <a:buNone/>
              <a:defRPr sz="1600"/>
            </a:lvl8pPr>
            <a:lvl9pPr marL="4071486" indent="0">
              <a:buNone/>
              <a:defRPr sz="1600"/>
            </a:lvl9pPr>
          </a:lstStyle>
          <a:p>
            <a:pPr lvl="0"/>
            <a:r>
              <a:rPr lang="en-US" smtClean="0"/>
              <a:t>Click to edit Master text styles</a:t>
            </a:r>
          </a:p>
        </p:txBody>
      </p:sp>
    </p:spTree>
    <p:extLst>
      <p:ext uri="{BB962C8B-B14F-4D97-AF65-F5344CB8AC3E}">
        <p14:creationId xmlns:p14="http://schemas.microsoft.com/office/powerpoint/2010/main" val="33854978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162519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8938" indent="0">
              <a:buNone/>
              <a:defRPr sz="2200" b="1"/>
            </a:lvl2pPr>
            <a:lvl3pPr marL="1017871" indent="0">
              <a:buNone/>
              <a:defRPr sz="2000" b="1"/>
            </a:lvl3pPr>
            <a:lvl4pPr marL="1526809" indent="0">
              <a:buNone/>
              <a:defRPr sz="1800" b="1"/>
            </a:lvl4pPr>
            <a:lvl5pPr marL="2035743" indent="0">
              <a:buNone/>
              <a:defRPr sz="1800" b="1"/>
            </a:lvl5pPr>
            <a:lvl6pPr marL="2544681" indent="0">
              <a:buNone/>
              <a:defRPr sz="1800" b="1"/>
            </a:lvl6pPr>
            <a:lvl7pPr marL="3053614" indent="0">
              <a:buNone/>
              <a:defRPr sz="1800" b="1"/>
            </a:lvl7pPr>
            <a:lvl8pPr marL="3562552" indent="0">
              <a:buNone/>
              <a:defRPr sz="1800" b="1"/>
            </a:lvl8pPr>
            <a:lvl9pPr marL="4071486"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7" y="1739795"/>
            <a:ext cx="4445953" cy="725064"/>
          </a:xfrm>
        </p:spPr>
        <p:txBody>
          <a:bodyPr anchor="b"/>
          <a:lstStyle>
            <a:lvl1pPr marL="0" indent="0">
              <a:buNone/>
              <a:defRPr sz="2700" b="1"/>
            </a:lvl1pPr>
            <a:lvl2pPr marL="508938" indent="0">
              <a:buNone/>
              <a:defRPr sz="2200" b="1"/>
            </a:lvl2pPr>
            <a:lvl3pPr marL="1017871" indent="0">
              <a:buNone/>
              <a:defRPr sz="2000" b="1"/>
            </a:lvl3pPr>
            <a:lvl4pPr marL="1526809" indent="0">
              <a:buNone/>
              <a:defRPr sz="1800" b="1"/>
            </a:lvl4pPr>
            <a:lvl5pPr marL="2035743" indent="0">
              <a:buNone/>
              <a:defRPr sz="1800" b="1"/>
            </a:lvl5pPr>
            <a:lvl6pPr marL="2544681" indent="0">
              <a:buNone/>
              <a:defRPr sz="1800" b="1"/>
            </a:lvl6pPr>
            <a:lvl7pPr marL="3053614" indent="0">
              <a:buNone/>
              <a:defRPr sz="1800" b="1"/>
            </a:lvl7pPr>
            <a:lvl8pPr marL="3562552" indent="0">
              <a:buNone/>
              <a:defRPr sz="1800" b="1"/>
            </a:lvl8pPr>
            <a:lvl9pPr marL="4071486"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7"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147570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91250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97198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2924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8938" indent="0">
              <a:buNone/>
              <a:defRPr sz="1300"/>
            </a:lvl2pPr>
            <a:lvl3pPr marL="1017871" indent="0">
              <a:buNone/>
              <a:defRPr sz="1100"/>
            </a:lvl3pPr>
            <a:lvl4pPr marL="1526809" indent="0">
              <a:buNone/>
              <a:defRPr sz="1000"/>
            </a:lvl4pPr>
            <a:lvl5pPr marL="2035743" indent="0">
              <a:buNone/>
              <a:defRPr sz="1000"/>
            </a:lvl5pPr>
            <a:lvl6pPr marL="2544681" indent="0">
              <a:buNone/>
              <a:defRPr sz="1000"/>
            </a:lvl6pPr>
            <a:lvl7pPr marL="3053614" indent="0">
              <a:buNone/>
              <a:defRPr sz="1000"/>
            </a:lvl7pPr>
            <a:lvl8pPr marL="3562552" indent="0">
              <a:buNone/>
              <a:defRPr sz="1000"/>
            </a:lvl8pPr>
            <a:lvl9pPr marL="4071486" indent="0">
              <a:buNone/>
              <a:defRPr sz="1000"/>
            </a:lvl9pPr>
          </a:lstStyle>
          <a:p>
            <a:pPr lvl="0"/>
            <a:r>
              <a:rPr lang="en-US" smtClean="0"/>
              <a:t>Click to edit Master text styles</a:t>
            </a:r>
          </a:p>
        </p:txBody>
      </p:sp>
    </p:spTree>
    <p:extLst>
      <p:ext uri="{BB962C8B-B14F-4D97-AF65-F5344CB8AC3E}">
        <p14:creationId xmlns:p14="http://schemas.microsoft.com/office/powerpoint/2010/main" val="225660774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8938" indent="0">
              <a:buNone/>
              <a:defRPr sz="3100"/>
            </a:lvl2pPr>
            <a:lvl3pPr marL="1017871" indent="0">
              <a:buNone/>
              <a:defRPr sz="2700"/>
            </a:lvl3pPr>
            <a:lvl4pPr marL="1526809" indent="0">
              <a:buNone/>
              <a:defRPr sz="2200"/>
            </a:lvl4pPr>
            <a:lvl5pPr marL="2035743" indent="0">
              <a:buNone/>
              <a:defRPr sz="2200"/>
            </a:lvl5pPr>
            <a:lvl6pPr marL="2544681" indent="0">
              <a:buNone/>
              <a:defRPr sz="2200"/>
            </a:lvl6pPr>
            <a:lvl7pPr marL="3053614" indent="0">
              <a:buNone/>
              <a:defRPr sz="2200"/>
            </a:lvl7pPr>
            <a:lvl8pPr marL="3562552" indent="0">
              <a:buNone/>
              <a:defRPr sz="2200"/>
            </a:lvl8pPr>
            <a:lvl9pPr marL="4071486"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8938" indent="0">
              <a:buNone/>
              <a:defRPr sz="1300"/>
            </a:lvl2pPr>
            <a:lvl3pPr marL="1017871" indent="0">
              <a:buNone/>
              <a:defRPr sz="1100"/>
            </a:lvl3pPr>
            <a:lvl4pPr marL="1526809" indent="0">
              <a:buNone/>
              <a:defRPr sz="1000"/>
            </a:lvl4pPr>
            <a:lvl5pPr marL="2035743" indent="0">
              <a:buNone/>
              <a:defRPr sz="1000"/>
            </a:lvl5pPr>
            <a:lvl6pPr marL="2544681" indent="0">
              <a:buNone/>
              <a:defRPr sz="1000"/>
            </a:lvl6pPr>
            <a:lvl7pPr marL="3053614" indent="0">
              <a:buNone/>
              <a:defRPr sz="1000"/>
            </a:lvl7pPr>
            <a:lvl8pPr marL="3562552" indent="0">
              <a:buNone/>
              <a:defRPr sz="1000"/>
            </a:lvl8pPr>
            <a:lvl9pPr marL="4071486" indent="0">
              <a:buNone/>
              <a:defRPr sz="1000"/>
            </a:lvl9pPr>
          </a:lstStyle>
          <a:p>
            <a:pPr lvl="0"/>
            <a:r>
              <a:rPr lang="en-US" smtClean="0"/>
              <a:t>Click to edit Master text styles</a:t>
            </a:r>
          </a:p>
        </p:txBody>
      </p:sp>
    </p:spTree>
    <p:extLst>
      <p:ext uri="{BB962C8B-B14F-4D97-AF65-F5344CB8AC3E}">
        <p14:creationId xmlns:p14="http://schemas.microsoft.com/office/powerpoint/2010/main" val="409496712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76236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431800"/>
            <a:ext cx="226314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431800"/>
            <a:ext cx="662178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085815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CPTC_ppt_cov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userDrawn="1"/>
        </p:nvSpPr>
        <p:spPr bwMode="auto">
          <a:xfrm>
            <a:off x="9684706" y="7520517"/>
            <a:ext cx="373698" cy="2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775" tIns="50888" rIns="101775" bIns="5088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fld id="{591C7AE3-C3B2-41FA-86CB-1A6C3068F5B6}" type="slidenum">
              <a:rPr lang="en-US" altLang="en-US" sz="1100" smtClean="0">
                <a:solidFill>
                  <a:srgbClr val="FFFFFF"/>
                </a:solidFill>
              </a:rPr>
              <a:pPr eaLnBrk="1" hangingPunct="1">
                <a:defRPr/>
              </a:pPr>
              <a:t>‹#›</a:t>
            </a:fld>
            <a:endParaRPr lang="en-US" altLang="en-US" sz="1100" smtClean="0">
              <a:solidFill>
                <a:srgbClr val="FFFFFF"/>
              </a:solidFill>
            </a:endParaRPr>
          </a:p>
        </p:txBody>
      </p:sp>
      <p:sp>
        <p:nvSpPr>
          <p:cNvPr id="3075" name="Rectangle 3"/>
          <p:cNvSpPr>
            <a:spLocks noGrp="1" noChangeArrowheads="1"/>
          </p:cNvSpPr>
          <p:nvPr>
            <p:ph type="ctrTitle"/>
          </p:nvPr>
        </p:nvSpPr>
        <p:spPr>
          <a:xfrm>
            <a:off x="1424940" y="3454404"/>
            <a:ext cx="8633460" cy="1666028"/>
          </a:xfrm>
        </p:spPr>
        <p:txBody>
          <a:bodyPr/>
          <a:lstStyle>
            <a:lvl1pPr algn="ctr">
              <a:defRPr sz="3800">
                <a:solidFill>
                  <a:srgbClr val="1D75B4"/>
                </a:solidFill>
              </a:defRPr>
            </a:lvl1pPr>
          </a:lstStyle>
          <a:p>
            <a:r>
              <a:rPr lang="en-US" smtClean="0"/>
              <a:t>Click to edit Master title style</a:t>
            </a:r>
            <a:endParaRPr lang="en-US"/>
          </a:p>
        </p:txBody>
      </p:sp>
      <p:sp>
        <p:nvSpPr>
          <p:cNvPr id="3076" name="Rectangle 4"/>
          <p:cNvSpPr>
            <a:spLocks noGrp="1" noChangeArrowheads="1"/>
          </p:cNvSpPr>
          <p:nvPr>
            <p:ph type="subTitle" idx="1"/>
          </p:nvPr>
        </p:nvSpPr>
        <p:spPr>
          <a:xfrm>
            <a:off x="1424940" y="5354320"/>
            <a:ext cx="8633460" cy="1986280"/>
          </a:xfrm>
        </p:spPr>
        <p:txBody>
          <a:bodyPr/>
          <a:lstStyle>
            <a:lvl1pPr marL="0" indent="0" algn="ctr">
              <a:buFontTx/>
              <a:buNone/>
              <a:defRPr sz="2500"/>
            </a:lvl1pPr>
          </a:lstStyle>
          <a:p>
            <a:r>
              <a:rPr lang="en-US" smtClean="0"/>
              <a:t>Click to edit Master subtitle style</a:t>
            </a:r>
            <a:endParaRPr lang="en-US"/>
          </a:p>
        </p:txBody>
      </p:sp>
    </p:spTree>
    <p:extLst>
      <p:ext uri="{BB962C8B-B14F-4D97-AF65-F5344CB8AC3E}">
        <p14:creationId xmlns:p14="http://schemas.microsoft.com/office/powerpoint/2010/main" val="165265369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9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1D75B4"/>
              </a:buClr>
              <a:defRPr/>
            </a:lvl1pPr>
            <a:lvl2pPr>
              <a:buClr>
                <a:srgbClr val="00B0F0"/>
              </a:buClr>
              <a:defRPr/>
            </a:lvl2pPr>
            <a:lvl3pPr>
              <a:buClr>
                <a:srgbClr val="00B0F0"/>
              </a:buClr>
              <a:defRPr/>
            </a:lvl3pPr>
            <a:lvl4pPr>
              <a:buClr>
                <a:srgbClr val="00B0F0"/>
              </a:buClr>
              <a:defRPr/>
            </a:lvl4pPr>
            <a:lvl5pPr>
              <a:buClr>
                <a:srgbClr val="00B0F0"/>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488022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7"/>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8879" indent="0">
              <a:buNone/>
              <a:defRPr sz="2000"/>
            </a:lvl2pPr>
            <a:lvl3pPr marL="1017752" indent="0">
              <a:buNone/>
              <a:defRPr sz="1800"/>
            </a:lvl3pPr>
            <a:lvl4pPr marL="1526630" indent="0">
              <a:buNone/>
              <a:defRPr sz="1600"/>
            </a:lvl4pPr>
            <a:lvl5pPr marL="2035505" indent="0">
              <a:buNone/>
              <a:defRPr sz="1600"/>
            </a:lvl5pPr>
            <a:lvl6pPr marL="2544384" indent="0">
              <a:buNone/>
              <a:defRPr sz="1600"/>
            </a:lvl6pPr>
            <a:lvl7pPr marL="3053257" indent="0">
              <a:buNone/>
              <a:defRPr sz="1600"/>
            </a:lvl7pPr>
            <a:lvl8pPr marL="3562135" indent="0">
              <a:buNone/>
              <a:defRPr sz="1600"/>
            </a:lvl8pPr>
            <a:lvl9pPr marL="4071010" indent="0">
              <a:buNone/>
              <a:defRPr sz="1600"/>
            </a:lvl9pPr>
          </a:lstStyle>
          <a:p>
            <a:pPr lvl="0"/>
            <a:r>
              <a:rPr lang="en-US" smtClean="0"/>
              <a:t>Click to edit Master text styles</a:t>
            </a:r>
          </a:p>
        </p:txBody>
      </p:sp>
    </p:spTree>
    <p:extLst>
      <p:ext uri="{BB962C8B-B14F-4D97-AF65-F5344CB8AC3E}">
        <p14:creationId xmlns:p14="http://schemas.microsoft.com/office/powerpoint/2010/main" val="193260369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295411"/>
            <a:ext cx="4442460" cy="564758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295411"/>
            <a:ext cx="4442460" cy="564758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67292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8879" indent="0">
              <a:buNone/>
              <a:defRPr sz="2200" b="1"/>
            </a:lvl2pPr>
            <a:lvl3pPr marL="1017752" indent="0">
              <a:buNone/>
              <a:defRPr sz="2000" b="1"/>
            </a:lvl3pPr>
            <a:lvl4pPr marL="1526630" indent="0">
              <a:buNone/>
              <a:defRPr sz="1800" b="1"/>
            </a:lvl4pPr>
            <a:lvl5pPr marL="2035505" indent="0">
              <a:buNone/>
              <a:defRPr sz="1800" b="1"/>
            </a:lvl5pPr>
            <a:lvl6pPr marL="2544384" indent="0">
              <a:buNone/>
              <a:defRPr sz="1800" b="1"/>
            </a:lvl6pPr>
            <a:lvl7pPr marL="3053257" indent="0">
              <a:buNone/>
              <a:defRPr sz="1800" b="1"/>
            </a:lvl7pPr>
            <a:lvl8pPr marL="3562135" indent="0">
              <a:buNone/>
              <a:defRPr sz="1800" b="1"/>
            </a:lvl8pPr>
            <a:lvl9pPr marL="4071010"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8" y="1739795"/>
            <a:ext cx="4445953" cy="725064"/>
          </a:xfrm>
        </p:spPr>
        <p:txBody>
          <a:bodyPr anchor="b"/>
          <a:lstStyle>
            <a:lvl1pPr marL="0" indent="0">
              <a:buNone/>
              <a:defRPr sz="2700" b="1"/>
            </a:lvl1pPr>
            <a:lvl2pPr marL="508879" indent="0">
              <a:buNone/>
              <a:defRPr sz="2200" b="1"/>
            </a:lvl2pPr>
            <a:lvl3pPr marL="1017752" indent="0">
              <a:buNone/>
              <a:defRPr sz="2000" b="1"/>
            </a:lvl3pPr>
            <a:lvl4pPr marL="1526630" indent="0">
              <a:buNone/>
              <a:defRPr sz="1800" b="1"/>
            </a:lvl4pPr>
            <a:lvl5pPr marL="2035505" indent="0">
              <a:buNone/>
              <a:defRPr sz="1800" b="1"/>
            </a:lvl5pPr>
            <a:lvl6pPr marL="2544384" indent="0">
              <a:buNone/>
              <a:defRPr sz="1800" b="1"/>
            </a:lvl6pPr>
            <a:lvl7pPr marL="3053257" indent="0">
              <a:buNone/>
              <a:defRPr sz="1800" b="1"/>
            </a:lvl7pPr>
            <a:lvl8pPr marL="3562135" indent="0">
              <a:buNone/>
              <a:defRPr sz="1800" b="1"/>
            </a:lvl8pPr>
            <a:lvl9pPr marL="4071010"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4344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3"/>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115" indent="0">
              <a:buNone/>
              <a:defRPr sz="2000"/>
            </a:lvl2pPr>
            <a:lvl3pPr marL="1018228" indent="0">
              <a:buNone/>
              <a:defRPr sz="1800"/>
            </a:lvl3pPr>
            <a:lvl4pPr marL="1527344" indent="0">
              <a:buNone/>
              <a:defRPr sz="1600"/>
            </a:lvl4pPr>
            <a:lvl5pPr marL="2036458" indent="0">
              <a:buNone/>
              <a:defRPr sz="1600"/>
            </a:lvl5pPr>
            <a:lvl6pPr marL="2545574" indent="0">
              <a:buNone/>
              <a:defRPr sz="1600"/>
            </a:lvl6pPr>
            <a:lvl7pPr marL="3054686" indent="0">
              <a:buNone/>
              <a:defRPr sz="1600"/>
            </a:lvl7pPr>
            <a:lvl8pPr marL="3563802" indent="0">
              <a:buNone/>
              <a:defRPr sz="1600"/>
            </a:lvl8pPr>
            <a:lvl9pPr marL="4072914" indent="0">
              <a:buNone/>
              <a:defRPr sz="1600"/>
            </a:lvl9pPr>
          </a:lstStyle>
          <a:p>
            <a:pPr lvl="0"/>
            <a:r>
              <a:rPr lang="en-US" smtClean="0"/>
              <a:t>Click to edit Master text styles</a:t>
            </a:r>
          </a:p>
        </p:txBody>
      </p:sp>
    </p:spTree>
    <p:extLst>
      <p:ext uri="{BB962C8B-B14F-4D97-AF65-F5344CB8AC3E}">
        <p14:creationId xmlns:p14="http://schemas.microsoft.com/office/powerpoint/2010/main" val="182038100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814989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44931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8879" indent="0">
              <a:buNone/>
              <a:defRPr sz="1300"/>
            </a:lvl2pPr>
            <a:lvl3pPr marL="1017752" indent="0">
              <a:buNone/>
              <a:defRPr sz="1100"/>
            </a:lvl3pPr>
            <a:lvl4pPr marL="1526630" indent="0">
              <a:buNone/>
              <a:defRPr sz="1000"/>
            </a:lvl4pPr>
            <a:lvl5pPr marL="2035505" indent="0">
              <a:buNone/>
              <a:defRPr sz="1000"/>
            </a:lvl5pPr>
            <a:lvl6pPr marL="2544384" indent="0">
              <a:buNone/>
              <a:defRPr sz="1000"/>
            </a:lvl6pPr>
            <a:lvl7pPr marL="3053257" indent="0">
              <a:buNone/>
              <a:defRPr sz="1000"/>
            </a:lvl7pPr>
            <a:lvl8pPr marL="3562135" indent="0">
              <a:buNone/>
              <a:defRPr sz="1000"/>
            </a:lvl8pPr>
            <a:lvl9pPr marL="4071010" indent="0">
              <a:buNone/>
              <a:defRPr sz="1000"/>
            </a:lvl9pPr>
          </a:lstStyle>
          <a:p>
            <a:pPr lvl="0"/>
            <a:r>
              <a:rPr lang="en-US" smtClean="0"/>
              <a:t>Click to edit Master text styles</a:t>
            </a:r>
          </a:p>
        </p:txBody>
      </p:sp>
    </p:spTree>
    <p:extLst>
      <p:ext uri="{BB962C8B-B14F-4D97-AF65-F5344CB8AC3E}">
        <p14:creationId xmlns:p14="http://schemas.microsoft.com/office/powerpoint/2010/main" val="137060800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8879" indent="0">
              <a:buNone/>
              <a:defRPr sz="3100"/>
            </a:lvl2pPr>
            <a:lvl3pPr marL="1017752" indent="0">
              <a:buNone/>
              <a:defRPr sz="2700"/>
            </a:lvl3pPr>
            <a:lvl4pPr marL="1526630" indent="0">
              <a:buNone/>
              <a:defRPr sz="2200"/>
            </a:lvl4pPr>
            <a:lvl5pPr marL="2035505" indent="0">
              <a:buNone/>
              <a:defRPr sz="2200"/>
            </a:lvl5pPr>
            <a:lvl6pPr marL="2544384" indent="0">
              <a:buNone/>
              <a:defRPr sz="2200"/>
            </a:lvl6pPr>
            <a:lvl7pPr marL="3053257" indent="0">
              <a:buNone/>
              <a:defRPr sz="2200"/>
            </a:lvl7pPr>
            <a:lvl8pPr marL="3562135" indent="0">
              <a:buNone/>
              <a:defRPr sz="2200"/>
            </a:lvl8pPr>
            <a:lvl9pPr marL="4071010" indent="0">
              <a:buNone/>
              <a:defRPr sz="22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8879" indent="0">
              <a:buNone/>
              <a:defRPr sz="1300"/>
            </a:lvl2pPr>
            <a:lvl3pPr marL="1017752" indent="0">
              <a:buNone/>
              <a:defRPr sz="1100"/>
            </a:lvl3pPr>
            <a:lvl4pPr marL="1526630" indent="0">
              <a:buNone/>
              <a:defRPr sz="1000"/>
            </a:lvl4pPr>
            <a:lvl5pPr marL="2035505" indent="0">
              <a:buNone/>
              <a:defRPr sz="1000"/>
            </a:lvl5pPr>
            <a:lvl6pPr marL="2544384" indent="0">
              <a:buNone/>
              <a:defRPr sz="1000"/>
            </a:lvl6pPr>
            <a:lvl7pPr marL="3053257" indent="0">
              <a:buNone/>
              <a:defRPr sz="1000"/>
            </a:lvl7pPr>
            <a:lvl8pPr marL="3562135" indent="0">
              <a:buNone/>
              <a:defRPr sz="1000"/>
            </a:lvl8pPr>
            <a:lvl9pPr marL="4071010" indent="0">
              <a:buNone/>
              <a:defRPr sz="1000"/>
            </a:lvl9pPr>
          </a:lstStyle>
          <a:p>
            <a:pPr lvl="0"/>
            <a:r>
              <a:rPr lang="en-US" smtClean="0"/>
              <a:t>Click to edit Master text styles</a:t>
            </a:r>
          </a:p>
        </p:txBody>
      </p:sp>
    </p:spTree>
    <p:extLst>
      <p:ext uri="{BB962C8B-B14F-4D97-AF65-F5344CB8AC3E}">
        <p14:creationId xmlns:p14="http://schemas.microsoft.com/office/powerpoint/2010/main" val="40633411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11683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11"/>
            <a:ext cx="2263140" cy="694298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11"/>
            <a:ext cx="6621780" cy="694298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697782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67354" y="7133699"/>
            <a:ext cx="1763713" cy="622512"/>
          </a:xfrm>
          <a:prstGeom prst="rect">
            <a:avLst/>
          </a:prstGeom>
          <a:solidFill>
            <a:srgbClr val="EDEDED"/>
          </a:solidFill>
          <a:ln>
            <a:noFill/>
          </a:ln>
          <a:extLst>
            <a:ext uri="{91240B29-F687-4F45-9708-019B960494DF}">
              <a14:hiddenLine xmlns:a14="http://schemas.microsoft.com/office/drawing/2010/main" w="101600" cap="sq">
                <a:solidFill>
                  <a:srgbClr val="000000"/>
                </a:solidFill>
                <a:miter lim="800000"/>
                <a:headEnd/>
                <a:tailEnd/>
              </a14:hiddenLine>
            </a:ext>
          </a:extLst>
        </p:spPr>
      </p:pic>
      <p:sp>
        <p:nvSpPr>
          <p:cNvPr id="5" name="Rectangle 4"/>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763" tIns="50882" rIns="101763" bIns="50882"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9" name="Picture 19" descr="CSSI_PP_MainPage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
            <a:ext cx="10058400" cy="313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Innovative Molecular Analysis Technologies">
            <a:hlinkClick r:id="rId4"/>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133975" y="7133696"/>
            <a:ext cx="2409825"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b="6488"/>
          <a:stretch>
            <a:fillRect/>
          </a:stretch>
        </p:blipFill>
        <p:spPr bwMode="auto">
          <a:xfrm>
            <a:off x="7962900" y="7133696"/>
            <a:ext cx="1896428" cy="51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C:\Users\leejerry\Documents\Useful Forms and Documents\CSSI Logos\CPTAC.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5264" y="7133708"/>
            <a:ext cx="2280603" cy="51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250320264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66171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5746224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929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9779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849121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533812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9" descr="CSSI_PP_MainPage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751" tIns="50877" rIns="101751" bIns="50877"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18964036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281813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500"/>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8759" indent="0">
              <a:buNone/>
              <a:defRPr sz="2000"/>
            </a:lvl2pPr>
            <a:lvl3pPr marL="1017514" indent="0">
              <a:buNone/>
              <a:defRPr sz="1800"/>
            </a:lvl3pPr>
            <a:lvl4pPr marL="1526273" indent="0">
              <a:buNone/>
              <a:defRPr sz="1600"/>
            </a:lvl4pPr>
            <a:lvl5pPr marL="2035029" indent="0">
              <a:buNone/>
              <a:defRPr sz="1600"/>
            </a:lvl5pPr>
            <a:lvl6pPr marL="2543789" indent="0">
              <a:buNone/>
              <a:defRPr sz="1600"/>
            </a:lvl6pPr>
            <a:lvl7pPr marL="3052543" indent="0">
              <a:buNone/>
              <a:defRPr sz="1600"/>
            </a:lvl7pPr>
            <a:lvl8pPr marL="3561303" indent="0">
              <a:buNone/>
              <a:defRPr sz="1600"/>
            </a:lvl8pPr>
            <a:lvl9pPr marL="4070058" indent="0">
              <a:buNone/>
              <a:defRPr sz="1600"/>
            </a:lvl9pPr>
          </a:lstStyle>
          <a:p>
            <a:pPr lvl="0"/>
            <a:r>
              <a:rPr lang="en-US" smtClean="0"/>
              <a:t>Click to edit Master text styles</a:t>
            </a:r>
          </a:p>
        </p:txBody>
      </p:sp>
    </p:spTree>
    <p:extLst>
      <p:ext uri="{BB962C8B-B14F-4D97-AF65-F5344CB8AC3E}">
        <p14:creationId xmlns:p14="http://schemas.microsoft.com/office/powerpoint/2010/main" val="106271984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328708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8759" indent="0">
              <a:buNone/>
              <a:defRPr sz="2200" b="1"/>
            </a:lvl2pPr>
            <a:lvl3pPr marL="1017514" indent="0">
              <a:buNone/>
              <a:defRPr sz="2000" b="1"/>
            </a:lvl3pPr>
            <a:lvl4pPr marL="1526273" indent="0">
              <a:buNone/>
              <a:defRPr sz="1800" b="1"/>
            </a:lvl4pPr>
            <a:lvl5pPr marL="2035029" indent="0">
              <a:buNone/>
              <a:defRPr sz="1800" b="1"/>
            </a:lvl5pPr>
            <a:lvl6pPr marL="2543789" indent="0">
              <a:buNone/>
              <a:defRPr sz="1800" b="1"/>
            </a:lvl6pPr>
            <a:lvl7pPr marL="3052543" indent="0">
              <a:buNone/>
              <a:defRPr sz="1800" b="1"/>
            </a:lvl7pPr>
            <a:lvl8pPr marL="3561303" indent="0">
              <a:buNone/>
              <a:defRPr sz="1800" b="1"/>
            </a:lvl8pPr>
            <a:lvl9pPr marL="407005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40" y="1739795"/>
            <a:ext cx="4445953" cy="725064"/>
          </a:xfrm>
        </p:spPr>
        <p:txBody>
          <a:bodyPr anchor="b"/>
          <a:lstStyle>
            <a:lvl1pPr marL="0" indent="0">
              <a:buNone/>
              <a:defRPr sz="2700" b="1"/>
            </a:lvl1pPr>
            <a:lvl2pPr marL="508759" indent="0">
              <a:buNone/>
              <a:defRPr sz="2200" b="1"/>
            </a:lvl2pPr>
            <a:lvl3pPr marL="1017514" indent="0">
              <a:buNone/>
              <a:defRPr sz="2000" b="1"/>
            </a:lvl3pPr>
            <a:lvl4pPr marL="1526273" indent="0">
              <a:buNone/>
              <a:defRPr sz="1800" b="1"/>
            </a:lvl4pPr>
            <a:lvl5pPr marL="2035029" indent="0">
              <a:buNone/>
              <a:defRPr sz="1800" b="1"/>
            </a:lvl5pPr>
            <a:lvl6pPr marL="2543789" indent="0">
              <a:buNone/>
              <a:defRPr sz="1800" b="1"/>
            </a:lvl6pPr>
            <a:lvl7pPr marL="3052543" indent="0">
              <a:buNone/>
              <a:defRPr sz="1800" b="1"/>
            </a:lvl7pPr>
            <a:lvl8pPr marL="3561303" indent="0">
              <a:buNone/>
              <a:defRPr sz="1800" b="1"/>
            </a:lvl8pPr>
            <a:lvl9pPr marL="407005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40"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466186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818810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27814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8759" indent="0">
              <a:buNone/>
              <a:defRPr sz="1300"/>
            </a:lvl2pPr>
            <a:lvl3pPr marL="1017514" indent="0">
              <a:buNone/>
              <a:defRPr sz="1100"/>
            </a:lvl3pPr>
            <a:lvl4pPr marL="1526273" indent="0">
              <a:buNone/>
              <a:defRPr sz="1000"/>
            </a:lvl4pPr>
            <a:lvl5pPr marL="2035029" indent="0">
              <a:buNone/>
              <a:defRPr sz="1000"/>
            </a:lvl5pPr>
            <a:lvl6pPr marL="2543789" indent="0">
              <a:buNone/>
              <a:defRPr sz="1000"/>
            </a:lvl6pPr>
            <a:lvl7pPr marL="3052543" indent="0">
              <a:buNone/>
              <a:defRPr sz="1000"/>
            </a:lvl7pPr>
            <a:lvl8pPr marL="3561303" indent="0">
              <a:buNone/>
              <a:defRPr sz="1000"/>
            </a:lvl8pPr>
            <a:lvl9pPr marL="4070058" indent="0">
              <a:buNone/>
              <a:defRPr sz="1000"/>
            </a:lvl9pPr>
          </a:lstStyle>
          <a:p>
            <a:pPr lvl="0"/>
            <a:r>
              <a:rPr lang="en-US" smtClean="0"/>
              <a:t>Click to edit Master text styles</a:t>
            </a:r>
          </a:p>
        </p:txBody>
      </p:sp>
    </p:spTree>
    <p:extLst>
      <p:ext uri="{BB962C8B-B14F-4D97-AF65-F5344CB8AC3E}">
        <p14:creationId xmlns:p14="http://schemas.microsoft.com/office/powerpoint/2010/main" val="3525040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8759" indent="0">
              <a:buNone/>
              <a:defRPr sz="3100"/>
            </a:lvl2pPr>
            <a:lvl3pPr marL="1017514" indent="0">
              <a:buNone/>
              <a:defRPr sz="2700"/>
            </a:lvl3pPr>
            <a:lvl4pPr marL="1526273" indent="0">
              <a:buNone/>
              <a:defRPr sz="2200"/>
            </a:lvl4pPr>
            <a:lvl5pPr marL="2035029" indent="0">
              <a:buNone/>
              <a:defRPr sz="2200"/>
            </a:lvl5pPr>
            <a:lvl6pPr marL="2543789" indent="0">
              <a:buNone/>
              <a:defRPr sz="2200"/>
            </a:lvl6pPr>
            <a:lvl7pPr marL="3052543" indent="0">
              <a:buNone/>
              <a:defRPr sz="2200"/>
            </a:lvl7pPr>
            <a:lvl8pPr marL="3561303" indent="0">
              <a:buNone/>
              <a:defRPr sz="2200"/>
            </a:lvl8pPr>
            <a:lvl9pPr marL="4070058"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8759" indent="0">
              <a:buNone/>
              <a:defRPr sz="1300"/>
            </a:lvl2pPr>
            <a:lvl3pPr marL="1017514" indent="0">
              <a:buNone/>
              <a:defRPr sz="1100"/>
            </a:lvl3pPr>
            <a:lvl4pPr marL="1526273" indent="0">
              <a:buNone/>
              <a:defRPr sz="1000"/>
            </a:lvl4pPr>
            <a:lvl5pPr marL="2035029" indent="0">
              <a:buNone/>
              <a:defRPr sz="1000"/>
            </a:lvl5pPr>
            <a:lvl6pPr marL="2543789" indent="0">
              <a:buNone/>
              <a:defRPr sz="1000"/>
            </a:lvl6pPr>
            <a:lvl7pPr marL="3052543" indent="0">
              <a:buNone/>
              <a:defRPr sz="1000"/>
            </a:lvl7pPr>
            <a:lvl8pPr marL="3561303" indent="0">
              <a:buNone/>
              <a:defRPr sz="1000"/>
            </a:lvl8pPr>
            <a:lvl9pPr marL="4070058" indent="0">
              <a:buNone/>
              <a:defRPr sz="1000"/>
            </a:lvl9pPr>
          </a:lstStyle>
          <a:p>
            <a:pPr lvl="0"/>
            <a:r>
              <a:rPr lang="en-US" smtClean="0"/>
              <a:t>Click to edit Master text styles</a:t>
            </a:r>
          </a:p>
        </p:txBody>
      </p:sp>
    </p:spTree>
    <p:extLst>
      <p:ext uri="{BB962C8B-B14F-4D97-AF65-F5344CB8AC3E}">
        <p14:creationId xmlns:p14="http://schemas.microsoft.com/office/powerpoint/2010/main" val="2269112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9115" indent="0">
              <a:buNone/>
              <a:defRPr sz="2200" b="1"/>
            </a:lvl2pPr>
            <a:lvl3pPr marL="1018228" indent="0">
              <a:buNone/>
              <a:defRPr sz="2000" b="1"/>
            </a:lvl3pPr>
            <a:lvl4pPr marL="1527344" indent="0">
              <a:buNone/>
              <a:defRPr sz="1800" b="1"/>
            </a:lvl4pPr>
            <a:lvl5pPr marL="2036458" indent="0">
              <a:buNone/>
              <a:defRPr sz="1800" b="1"/>
            </a:lvl5pPr>
            <a:lvl6pPr marL="2545574" indent="0">
              <a:buNone/>
              <a:defRPr sz="1800" b="1"/>
            </a:lvl6pPr>
            <a:lvl7pPr marL="3054686" indent="0">
              <a:buNone/>
              <a:defRPr sz="1800" b="1"/>
            </a:lvl7pPr>
            <a:lvl8pPr marL="3563802" indent="0">
              <a:buNone/>
              <a:defRPr sz="1800" b="1"/>
            </a:lvl8pPr>
            <a:lvl9pPr marL="4072914"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3" y="1739795"/>
            <a:ext cx="4445953" cy="725064"/>
          </a:xfrm>
        </p:spPr>
        <p:txBody>
          <a:bodyPr anchor="b"/>
          <a:lstStyle>
            <a:lvl1pPr marL="0" indent="0">
              <a:buNone/>
              <a:defRPr sz="2700" b="1"/>
            </a:lvl1pPr>
            <a:lvl2pPr marL="509115" indent="0">
              <a:buNone/>
              <a:defRPr sz="2200" b="1"/>
            </a:lvl2pPr>
            <a:lvl3pPr marL="1018228" indent="0">
              <a:buNone/>
              <a:defRPr sz="2000" b="1"/>
            </a:lvl3pPr>
            <a:lvl4pPr marL="1527344" indent="0">
              <a:buNone/>
              <a:defRPr sz="1800" b="1"/>
            </a:lvl4pPr>
            <a:lvl5pPr marL="2036458" indent="0">
              <a:buNone/>
              <a:defRPr sz="1800" b="1"/>
            </a:lvl5pPr>
            <a:lvl6pPr marL="2545574" indent="0">
              <a:buNone/>
              <a:defRPr sz="1800" b="1"/>
            </a:lvl6pPr>
            <a:lvl7pPr marL="3054686" indent="0">
              <a:buNone/>
              <a:defRPr sz="1800" b="1"/>
            </a:lvl7pPr>
            <a:lvl8pPr marL="3563802" indent="0">
              <a:buNone/>
              <a:defRPr sz="1800" b="1"/>
            </a:lvl8pPr>
            <a:lvl9pPr marL="4072914"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3"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857005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24984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431800"/>
            <a:ext cx="226314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431800"/>
            <a:ext cx="662178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674773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9" descr="CSSI_PP_MainPage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739" tIns="50871" rIns="101739" bIns="50871"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333077996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291281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501"/>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8699" indent="0">
              <a:buNone/>
              <a:defRPr sz="2000"/>
            </a:lvl2pPr>
            <a:lvl3pPr marL="1017395" indent="0">
              <a:buNone/>
              <a:defRPr sz="1800"/>
            </a:lvl3pPr>
            <a:lvl4pPr marL="1526094" indent="0">
              <a:buNone/>
              <a:defRPr sz="1600"/>
            </a:lvl4pPr>
            <a:lvl5pPr marL="2034791" indent="0">
              <a:buNone/>
              <a:defRPr sz="1600"/>
            </a:lvl5pPr>
            <a:lvl6pPr marL="2543491" indent="0">
              <a:buNone/>
              <a:defRPr sz="1600"/>
            </a:lvl6pPr>
            <a:lvl7pPr marL="3052186" indent="0">
              <a:buNone/>
              <a:defRPr sz="1600"/>
            </a:lvl7pPr>
            <a:lvl8pPr marL="3560886" indent="0">
              <a:buNone/>
              <a:defRPr sz="1600"/>
            </a:lvl8pPr>
            <a:lvl9pPr marL="4069582" indent="0">
              <a:buNone/>
              <a:defRPr sz="1600"/>
            </a:lvl9pPr>
          </a:lstStyle>
          <a:p>
            <a:pPr lvl="0"/>
            <a:r>
              <a:rPr lang="en-US" smtClean="0"/>
              <a:t>Click to edit Master text styles</a:t>
            </a:r>
          </a:p>
        </p:txBody>
      </p:sp>
    </p:spTree>
    <p:extLst>
      <p:ext uri="{BB962C8B-B14F-4D97-AF65-F5344CB8AC3E}">
        <p14:creationId xmlns:p14="http://schemas.microsoft.com/office/powerpoint/2010/main" val="89360632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861373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8699" indent="0">
              <a:buNone/>
              <a:defRPr sz="2200" b="1"/>
            </a:lvl2pPr>
            <a:lvl3pPr marL="1017395" indent="0">
              <a:buNone/>
              <a:defRPr sz="2000" b="1"/>
            </a:lvl3pPr>
            <a:lvl4pPr marL="1526094" indent="0">
              <a:buNone/>
              <a:defRPr sz="1800" b="1"/>
            </a:lvl4pPr>
            <a:lvl5pPr marL="2034791" indent="0">
              <a:buNone/>
              <a:defRPr sz="1800" b="1"/>
            </a:lvl5pPr>
            <a:lvl6pPr marL="2543491" indent="0">
              <a:buNone/>
              <a:defRPr sz="1800" b="1"/>
            </a:lvl6pPr>
            <a:lvl7pPr marL="3052186" indent="0">
              <a:buNone/>
              <a:defRPr sz="1800" b="1"/>
            </a:lvl7pPr>
            <a:lvl8pPr marL="3560886" indent="0">
              <a:buNone/>
              <a:defRPr sz="1800" b="1"/>
            </a:lvl8pPr>
            <a:lvl9pPr marL="406958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41" y="1739795"/>
            <a:ext cx="4445953" cy="725064"/>
          </a:xfrm>
        </p:spPr>
        <p:txBody>
          <a:bodyPr anchor="b"/>
          <a:lstStyle>
            <a:lvl1pPr marL="0" indent="0">
              <a:buNone/>
              <a:defRPr sz="2700" b="1"/>
            </a:lvl1pPr>
            <a:lvl2pPr marL="508699" indent="0">
              <a:buNone/>
              <a:defRPr sz="2200" b="1"/>
            </a:lvl2pPr>
            <a:lvl3pPr marL="1017395" indent="0">
              <a:buNone/>
              <a:defRPr sz="2000" b="1"/>
            </a:lvl3pPr>
            <a:lvl4pPr marL="1526094" indent="0">
              <a:buNone/>
              <a:defRPr sz="1800" b="1"/>
            </a:lvl4pPr>
            <a:lvl5pPr marL="2034791" indent="0">
              <a:buNone/>
              <a:defRPr sz="1800" b="1"/>
            </a:lvl5pPr>
            <a:lvl6pPr marL="2543491" indent="0">
              <a:buNone/>
              <a:defRPr sz="1800" b="1"/>
            </a:lvl6pPr>
            <a:lvl7pPr marL="3052186" indent="0">
              <a:buNone/>
              <a:defRPr sz="1800" b="1"/>
            </a:lvl7pPr>
            <a:lvl8pPr marL="3560886" indent="0">
              <a:buNone/>
              <a:defRPr sz="1800" b="1"/>
            </a:lvl8pPr>
            <a:lvl9pPr marL="406958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41"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684269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159165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13239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8699" indent="0">
              <a:buNone/>
              <a:defRPr sz="1300"/>
            </a:lvl2pPr>
            <a:lvl3pPr marL="1017395" indent="0">
              <a:buNone/>
              <a:defRPr sz="1100"/>
            </a:lvl3pPr>
            <a:lvl4pPr marL="1526094" indent="0">
              <a:buNone/>
              <a:defRPr sz="1000"/>
            </a:lvl4pPr>
            <a:lvl5pPr marL="2034791" indent="0">
              <a:buNone/>
              <a:defRPr sz="1000"/>
            </a:lvl5pPr>
            <a:lvl6pPr marL="2543491" indent="0">
              <a:buNone/>
              <a:defRPr sz="1000"/>
            </a:lvl6pPr>
            <a:lvl7pPr marL="3052186" indent="0">
              <a:buNone/>
              <a:defRPr sz="1000"/>
            </a:lvl7pPr>
            <a:lvl8pPr marL="3560886" indent="0">
              <a:buNone/>
              <a:defRPr sz="1000"/>
            </a:lvl8pPr>
            <a:lvl9pPr marL="4069582" indent="0">
              <a:buNone/>
              <a:defRPr sz="1000"/>
            </a:lvl9pPr>
          </a:lstStyle>
          <a:p>
            <a:pPr lvl="0"/>
            <a:r>
              <a:rPr lang="en-US" smtClean="0"/>
              <a:t>Click to edit Master text styles</a:t>
            </a:r>
          </a:p>
        </p:txBody>
      </p:sp>
    </p:spTree>
    <p:extLst>
      <p:ext uri="{BB962C8B-B14F-4D97-AF65-F5344CB8AC3E}">
        <p14:creationId xmlns:p14="http://schemas.microsoft.com/office/powerpoint/2010/main" val="39695090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046675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8699" indent="0">
              <a:buNone/>
              <a:defRPr sz="3100"/>
            </a:lvl2pPr>
            <a:lvl3pPr marL="1017395" indent="0">
              <a:buNone/>
              <a:defRPr sz="2700"/>
            </a:lvl3pPr>
            <a:lvl4pPr marL="1526094" indent="0">
              <a:buNone/>
              <a:defRPr sz="2200"/>
            </a:lvl4pPr>
            <a:lvl5pPr marL="2034791" indent="0">
              <a:buNone/>
              <a:defRPr sz="2200"/>
            </a:lvl5pPr>
            <a:lvl6pPr marL="2543491" indent="0">
              <a:buNone/>
              <a:defRPr sz="2200"/>
            </a:lvl6pPr>
            <a:lvl7pPr marL="3052186" indent="0">
              <a:buNone/>
              <a:defRPr sz="2200"/>
            </a:lvl7pPr>
            <a:lvl8pPr marL="3560886" indent="0">
              <a:buNone/>
              <a:defRPr sz="2200"/>
            </a:lvl8pPr>
            <a:lvl9pPr marL="4069582"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8699" indent="0">
              <a:buNone/>
              <a:defRPr sz="1300"/>
            </a:lvl2pPr>
            <a:lvl3pPr marL="1017395" indent="0">
              <a:buNone/>
              <a:defRPr sz="1100"/>
            </a:lvl3pPr>
            <a:lvl4pPr marL="1526094" indent="0">
              <a:buNone/>
              <a:defRPr sz="1000"/>
            </a:lvl4pPr>
            <a:lvl5pPr marL="2034791" indent="0">
              <a:buNone/>
              <a:defRPr sz="1000"/>
            </a:lvl5pPr>
            <a:lvl6pPr marL="2543491" indent="0">
              <a:buNone/>
              <a:defRPr sz="1000"/>
            </a:lvl6pPr>
            <a:lvl7pPr marL="3052186" indent="0">
              <a:buNone/>
              <a:defRPr sz="1000"/>
            </a:lvl7pPr>
            <a:lvl8pPr marL="3560886" indent="0">
              <a:buNone/>
              <a:defRPr sz="1000"/>
            </a:lvl8pPr>
            <a:lvl9pPr marL="4069582" indent="0">
              <a:buNone/>
              <a:defRPr sz="1000"/>
            </a:lvl9pPr>
          </a:lstStyle>
          <a:p>
            <a:pPr lvl="0"/>
            <a:r>
              <a:rPr lang="en-US" smtClean="0"/>
              <a:t>Click to edit Master text styles</a:t>
            </a:r>
          </a:p>
        </p:txBody>
      </p:sp>
    </p:spTree>
    <p:extLst>
      <p:ext uri="{BB962C8B-B14F-4D97-AF65-F5344CB8AC3E}">
        <p14:creationId xmlns:p14="http://schemas.microsoft.com/office/powerpoint/2010/main" val="233758180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027853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431800"/>
            <a:ext cx="226314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431800"/>
            <a:ext cx="662178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013894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9" descr="CSSI_PP_MainPage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728" tIns="50865" rIns="101728" bIns="50865"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139296538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939484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502"/>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8639" indent="0">
              <a:buNone/>
              <a:defRPr sz="2000"/>
            </a:lvl2pPr>
            <a:lvl3pPr marL="1017276" indent="0">
              <a:buNone/>
              <a:defRPr sz="1800"/>
            </a:lvl3pPr>
            <a:lvl4pPr marL="1525916" indent="0">
              <a:buNone/>
              <a:defRPr sz="1600"/>
            </a:lvl4pPr>
            <a:lvl5pPr marL="2034553" indent="0">
              <a:buNone/>
              <a:defRPr sz="1600"/>
            </a:lvl5pPr>
            <a:lvl6pPr marL="2543194" indent="0">
              <a:buNone/>
              <a:defRPr sz="1600"/>
            </a:lvl6pPr>
            <a:lvl7pPr marL="3051829" indent="0">
              <a:buNone/>
              <a:defRPr sz="1600"/>
            </a:lvl7pPr>
            <a:lvl8pPr marL="3560470" indent="0">
              <a:buNone/>
              <a:defRPr sz="1600"/>
            </a:lvl8pPr>
            <a:lvl9pPr marL="4069106" indent="0">
              <a:buNone/>
              <a:defRPr sz="1600"/>
            </a:lvl9pPr>
          </a:lstStyle>
          <a:p>
            <a:pPr lvl="0"/>
            <a:r>
              <a:rPr lang="en-US" smtClean="0"/>
              <a:t>Click to edit Master text styles</a:t>
            </a:r>
          </a:p>
        </p:txBody>
      </p:sp>
    </p:spTree>
    <p:extLst>
      <p:ext uri="{BB962C8B-B14F-4D97-AF65-F5344CB8AC3E}">
        <p14:creationId xmlns:p14="http://schemas.microsoft.com/office/powerpoint/2010/main" val="33707551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109145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8639" indent="0">
              <a:buNone/>
              <a:defRPr sz="2200" b="1"/>
            </a:lvl2pPr>
            <a:lvl3pPr marL="1017276" indent="0">
              <a:buNone/>
              <a:defRPr sz="2000" b="1"/>
            </a:lvl3pPr>
            <a:lvl4pPr marL="1525916" indent="0">
              <a:buNone/>
              <a:defRPr sz="1800" b="1"/>
            </a:lvl4pPr>
            <a:lvl5pPr marL="2034553" indent="0">
              <a:buNone/>
              <a:defRPr sz="1800" b="1"/>
            </a:lvl5pPr>
            <a:lvl6pPr marL="2543194" indent="0">
              <a:buNone/>
              <a:defRPr sz="1800" b="1"/>
            </a:lvl6pPr>
            <a:lvl7pPr marL="3051829" indent="0">
              <a:buNone/>
              <a:defRPr sz="1800" b="1"/>
            </a:lvl7pPr>
            <a:lvl8pPr marL="3560470" indent="0">
              <a:buNone/>
              <a:defRPr sz="1800" b="1"/>
            </a:lvl8pPr>
            <a:lvl9pPr marL="4069106"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42" y="1739795"/>
            <a:ext cx="4445953" cy="725064"/>
          </a:xfrm>
        </p:spPr>
        <p:txBody>
          <a:bodyPr anchor="b"/>
          <a:lstStyle>
            <a:lvl1pPr marL="0" indent="0">
              <a:buNone/>
              <a:defRPr sz="2700" b="1"/>
            </a:lvl1pPr>
            <a:lvl2pPr marL="508639" indent="0">
              <a:buNone/>
              <a:defRPr sz="2200" b="1"/>
            </a:lvl2pPr>
            <a:lvl3pPr marL="1017276" indent="0">
              <a:buNone/>
              <a:defRPr sz="2000" b="1"/>
            </a:lvl3pPr>
            <a:lvl4pPr marL="1525916" indent="0">
              <a:buNone/>
              <a:defRPr sz="1800" b="1"/>
            </a:lvl4pPr>
            <a:lvl5pPr marL="2034553" indent="0">
              <a:buNone/>
              <a:defRPr sz="1800" b="1"/>
            </a:lvl5pPr>
            <a:lvl6pPr marL="2543194" indent="0">
              <a:buNone/>
              <a:defRPr sz="1800" b="1"/>
            </a:lvl6pPr>
            <a:lvl7pPr marL="3051829" indent="0">
              <a:buNone/>
              <a:defRPr sz="1800" b="1"/>
            </a:lvl7pPr>
            <a:lvl8pPr marL="3560470" indent="0">
              <a:buNone/>
              <a:defRPr sz="1800" b="1"/>
            </a:lvl8pPr>
            <a:lvl9pPr marL="4069106"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42"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898390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0171760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0328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79292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8639" indent="0">
              <a:buNone/>
              <a:defRPr sz="1300"/>
            </a:lvl2pPr>
            <a:lvl3pPr marL="1017276" indent="0">
              <a:buNone/>
              <a:defRPr sz="1100"/>
            </a:lvl3pPr>
            <a:lvl4pPr marL="1525916" indent="0">
              <a:buNone/>
              <a:defRPr sz="1000"/>
            </a:lvl4pPr>
            <a:lvl5pPr marL="2034553" indent="0">
              <a:buNone/>
              <a:defRPr sz="1000"/>
            </a:lvl5pPr>
            <a:lvl6pPr marL="2543194" indent="0">
              <a:buNone/>
              <a:defRPr sz="1000"/>
            </a:lvl6pPr>
            <a:lvl7pPr marL="3051829" indent="0">
              <a:buNone/>
              <a:defRPr sz="1000"/>
            </a:lvl7pPr>
            <a:lvl8pPr marL="3560470" indent="0">
              <a:buNone/>
              <a:defRPr sz="1000"/>
            </a:lvl8pPr>
            <a:lvl9pPr marL="4069106" indent="0">
              <a:buNone/>
              <a:defRPr sz="1000"/>
            </a:lvl9pPr>
          </a:lstStyle>
          <a:p>
            <a:pPr lvl="0"/>
            <a:r>
              <a:rPr lang="en-US" smtClean="0"/>
              <a:t>Click to edit Master text styles</a:t>
            </a:r>
          </a:p>
        </p:txBody>
      </p:sp>
    </p:spTree>
    <p:extLst>
      <p:ext uri="{BB962C8B-B14F-4D97-AF65-F5344CB8AC3E}">
        <p14:creationId xmlns:p14="http://schemas.microsoft.com/office/powerpoint/2010/main" val="126625562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8639" indent="0">
              <a:buNone/>
              <a:defRPr sz="3100"/>
            </a:lvl2pPr>
            <a:lvl3pPr marL="1017276" indent="0">
              <a:buNone/>
              <a:defRPr sz="2700"/>
            </a:lvl3pPr>
            <a:lvl4pPr marL="1525916" indent="0">
              <a:buNone/>
              <a:defRPr sz="2200"/>
            </a:lvl4pPr>
            <a:lvl5pPr marL="2034553" indent="0">
              <a:buNone/>
              <a:defRPr sz="2200"/>
            </a:lvl5pPr>
            <a:lvl6pPr marL="2543194" indent="0">
              <a:buNone/>
              <a:defRPr sz="2200"/>
            </a:lvl6pPr>
            <a:lvl7pPr marL="3051829" indent="0">
              <a:buNone/>
              <a:defRPr sz="2200"/>
            </a:lvl7pPr>
            <a:lvl8pPr marL="3560470" indent="0">
              <a:buNone/>
              <a:defRPr sz="2200"/>
            </a:lvl8pPr>
            <a:lvl9pPr marL="4069106"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8639" indent="0">
              <a:buNone/>
              <a:defRPr sz="1300"/>
            </a:lvl2pPr>
            <a:lvl3pPr marL="1017276" indent="0">
              <a:buNone/>
              <a:defRPr sz="1100"/>
            </a:lvl3pPr>
            <a:lvl4pPr marL="1525916" indent="0">
              <a:buNone/>
              <a:defRPr sz="1000"/>
            </a:lvl4pPr>
            <a:lvl5pPr marL="2034553" indent="0">
              <a:buNone/>
              <a:defRPr sz="1000"/>
            </a:lvl5pPr>
            <a:lvl6pPr marL="2543194" indent="0">
              <a:buNone/>
              <a:defRPr sz="1000"/>
            </a:lvl6pPr>
            <a:lvl7pPr marL="3051829" indent="0">
              <a:buNone/>
              <a:defRPr sz="1000"/>
            </a:lvl7pPr>
            <a:lvl8pPr marL="3560470" indent="0">
              <a:buNone/>
              <a:defRPr sz="1000"/>
            </a:lvl8pPr>
            <a:lvl9pPr marL="4069106" indent="0">
              <a:buNone/>
              <a:defRPr sz="1000"/>
            </a:lvl9pPr>
          </a:lstStyle>
          <a:p>
            <a:pPr lvl="0"/>
            <a:r>
              <a:rPr lang="en-US" smtClean="0"/>
              <a:t>Click to edit Master text styles</a:t>
            </a:r>
          </a:p>
        </p:txBody>
      </p:sp>
    </p:spTree>
    <p:extLst>
      <p:ext uri="{BB962C8B-B14F-4D97-AF65-F5344CB8AC3E}">
        <p14:creationId xmlns:p14="http://schemas.microsoft.com/office/powerpoint/2010/main" val="121446539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452759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431800"/>
            <a:ext cx="226314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431800"/>
            <a:ext cx="662178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652282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58640" y="7133700"/>
            <a:ext cx="1508760" cy="532553"/>
          </a:xfrm>
          <a:prstGeom prst="rect">
            <a:avLst/>
          </a:prstGeom>
          <a:solidFill>
            <a:srgbClr val="EDEDED"/>
          </a:solidFill>
          <a:ln>
            <a:noFill/>
          </a:ln>
          <a:extLst>
            <a:ext uri="{91240B29-F687-4F45-9708-019B960494DF}">
              <a14:hiddenLine xmlns:a14="http://schemas.microsoft.com/office/drawing/2010/main" w="101600" cap="sq">
                <a:solidFill>
                  <a:srgbClr val="000000"/>
                </a:solidFill>
                <a:miter lim="800000"/>
                <a:headEnd/>
                <a:tailEnd/>
              </a14:hiddenLine>
            </a:ext>
          </a:extLst>
        </p:spPr>
      </p:pic>
      <p:pic>
        <p:nvPicPr>
          <p:cNvPr id="5"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 y="7067128"/>
            <a:ext cx="2105978" cy="61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716" tIns="50859" rIns="101716" bIns="50859"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defRPr/>
            </a:pPr>
            <a:endParaRPr lang="en-US" altLang="en-US" sz="1800" b="1" smtClean="0">
              <a:solidFill>
                <a:srgbClr val="34537C"/>
              </a:solidFill>
            </a:endParaRPr>
          </a:p>
        </p:txBody>
      </p:sp>
      <p:cxnSp>
        <p:nvCxnSpPr>
          <p:cNvPr id="7"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8" name="Straight Connector 7"/>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9" name="Straight Connector 8"/>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10" name="Picture 19" descr="CSSI_PP_MainPage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4"/>
            <a:ext cx="10058400" cy="313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Physical Sciences in Oncology">
            <a:hlinkClick r:id="rId5"/>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3140" y="7176876"/>
            <a:ext cx="2011680" cy="52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Innovative Molecular Analysis Technologies">
            <a:hlinkClick r:id="rId7"/>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043772" y="7200270"/>
            <a:ext cx="2030888" cy="43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310420" y="7218257"/>
            <a:ext cx="1517491" cy="41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4609835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78724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669622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27189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371648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9352" indent="0" algn="ctr">
              <a:buNone/>
              <a:defRPr>
                <a:solidFill>
                  <a:schemeClr val="tx1">
                    <a:tint val="75000"/>
                  </a:schemeClr>
                </a:solidFill>
              </a:defRPr>
            </a:lvl2pPr>
            <a:lvl3pPr marL="1018705" indent="0" algn="ctr">
              <a:buNone/>
              <a:defRPr>
                <a:solidFill>
                  <a:schemeClr val="tx1">
                    <a:tint val="75000"/>
                  </a:schemeClr>
                </a:solidFill>
              </a:defRPr>
            </a:lvl3pPr>
            <a:lvl4pPr marL="1528058" indent="0" algn="ctr">
              <a:buNone/>
              <a:defRPr>
                <a:solidFill>
                  <a:schemeClr val="tx1">
                    <a:tint val="75000"/>
                  </a:schemeClr>
                </a:solidFill>
              </a:defRPr>
            </a:lvl4pPr>
            <a:lvl5pPr marL="2037411" indent="0" algn="ctr">
              <a:buNone/>
              <a:defRPr>
                <a:solidFill>
                  <a:schemeClr val="tx1">
                    <a:tint val="75000"/>
                  </a:schemeClr>
                </a:solidFill>
              </a:defRPr>
            </a:lvl5pPr>
            <a:lvl6pPr marL="2546764" indent="0" algn="ctr">
              <a:buNone/>
              <a:defRPr>
                <a:solidFill>
                  <a:schemeClr val="tx1">
                    <a:tint val="75000"/>
                  </a:schemeClr>
                </a:solidFill>
              </a:defRPr>
            </a:lvl6pPr>
            <a:lvl7pPr marL="3056116" indent="0" algn="ctr">
              <a:buNone/>
              <a:defRPr>
                <a:solidFill>
                  <a:schemeClr val="tx1">
                    <a:tint val="75000"/>
                  </a:schemeClr>
                </a:solidFill>
              </a:defRPr>
            </a:lvl7pPr>
            <a:lvl8pPr marL="3565469" indent="0" algn="ctr">
              <a:buNone/>
              <a:defRPr>
                <a:solidFill>
                  <a:schemeClr val="tx1">
                    <a:tint val="75000"/>
                  </a:schemeClr>
                </a:solidFill>
              </a:defRPr>
            </a:lvl8pPr>
            <a:lvl9pPr marL="407482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56A43920-F3C6-435F-8F78-D6EDA2B7981B}" type="datetime1">
              <a:rPr lang="en-US"/>
              <a:pPr/>
              <a:t>4/29/2014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19934F1-D87C-4B56-B9B6-B3B32946033A}"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9115" indent="0">
              <a:buNone/>
              <a:defRPr sz="1300"/>
            </a:lvl2pPr>
            <a:lvl3pPr marL="1018228" indent="0">
              <a:buNone/>
              <a:defRPr sz="1100"/>
            </a:lvl3pPr>
            <a:lvl4pPr marL="1527344" indent="0">
              <a:buNone/>
              <a:defRPr sz="1000"/>
            </a:lvl4pPr>
            <a:lvl5pPr marL="2036458" indent="0">
              <a:buNone/>
              <a:defRPr sz="1000"/>
            </a:lvl5pPr>
            <a:lvl6pPr marL="2545574" indent="0">
              <a:buNone/>
              <a:defRPr sz="1000"/>
            </a:lvl6pPr>
            <a:lvl7pPr marL="3054686" indent="0">
              <a:buNone/>
              <a:defRPr sz="1000"/>
            </a:lvl7pPr>
            <a:lvl8pPr marL="3563802" indent="0">
              <a:buNone/>
              <a:defRPr sz="1000"/>
            </a:lvl8pPr>
            <a:lvl9pPr marL="4072914" indent="0">
              <a:buNone/>
              <a:defRPr sz="1000"/>
            </a:lvl9pPr>
          </a:lstStyle>
          <a:p>
            <a:pPr lvl="0"/>
            <a:r>
              <a:rPr lang="en-US" smtClean="0"/>
              <a:t>Click to edit Master text styles</a:t>
            </a:r>
          </a:p>
        </p:txBody>
      </p:sp>
    </p:spTree>
    <p:extLst>
      <p:ext uri="{BB962C8B-B14F-4D97-AF65-F5344CB8AC3E}">
        <p14:creationId xmlns:p14="http://schemas.microsoft.com/office/powerpoint/2010/main" val="337780792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9110DD7-B85B-4DE7-BDAF-B1E0BA6FDE2F}" type="datetime1">
              <a:rPr lang="en-US"/>
              <a:pPr/>
              <a:t>4/29/2014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1883B00-2C94-4873-9A38-2903F8FFD8AE}" type="slidenum">
              <a:rPr lang="en-US"/>
              <a:pPr/>
              <a:t>‹#›</a:t>
            </a:fld>
            <a:endParaRPr lang="en-US"/>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8"/>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9352" indent="0">
              <a:buNone/>
              <a:defRPr sz="2000">
                <a:solidFill>
                  <a:schemeClr val="tx1">
                    <a:tint val="75000"/>
                  </a:schemeClr>
                </a:solidFill>
              </a:defRPr>
            </a:lvl2pPr>
            <a:lvl3pPr marL="1018705" indent="0">
              <a:buNone/>
              <a:defRPr sz="1800">
                <a:solidFill>
                  <a:schemeClr val="tx1">
                    <a:tint val="75000"/>
                  </a:schemeClr>
                </a:solidFill>
              </a:defRPr>
            </a:lvl3pPr>
            <a:lvl4pPr marL="1528058" indent="0">
              <a:buNone/>
              <a:defRPr sz="1600">
                <a:solidFill>
                  <a:schemeClr val="tx1">
                    <a:tint val="75000"/>
                  </a:schemeClr>
                </a:solidFill>
              </a:defRPr>
            </a:lvl4pPr>
            <a:lvl5pPr marL="2037411" indent="0">
              <a:buNone/>
              <a:defRPr sz="1600">
                <a:solidFill>
                  <a:schemeClr val="tx1">
                    <a:tint val="75000"/>
                  </a:schemeClr>
                </a:solidFill>
              </a:defRPr>
            </a:lvl5pPr>
            <a:lvl6pPr marL="2546764" indent="0">
              <a:buNone/>
              <a:defRPr sz="1600">
                <a:solidFill>
                  <a:schemeClr val="tx1">
                    <a:tint val="75000"/>
                  </a:schemeClr>
                </a:solidFill>
              </a:defRPr>
            </a:lvl6pPr>
            <a:lvl7pPr marL="3056116" indent="0">
              <a:buNone/>
              <a:defRPr sz="1600">
                <a:solidFill>
                  <a:schemeClr val="tx1">
                    <a:tint val="75000"/>
                  </a:schemeClr>
                </a:solidFill>
              </a:defRPr>
            </a:lvl7pPr>
            <a:lvl8pPr marL="3565469" indent="0">
              <a:buNone/>
              <a:defRPr sz="1600">
                <a:solidFill>
                  <a:schemeClr val="tx1">
                    <a:tint val="75000"/>
                  </a:schemeClr>
                </a:solidFill>
              </a:defRPr>
            </a:lvl8pPr>
            <a:lvl9pPr marL="4074821"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40D85D14-A3DA-4AFE-8ADF-27B9A5C3D213}" type="datetime1">
              <a:rPr lang="en-US"/>
              <a:pPr/>
              <a:t>4/29/2014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967FE09-38E4-4AFF-B92B-EF0259879535}" type="slidenum">
              <a:rPr lang="en-US"/>
              <a:pPr/>
              <a:t>‹#›</a:t>
            </a:fld>
            <a:endParaRPr lang="en-U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13562"/>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13562"/>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ADFAEFE6-8666-4245-B7A5-538BC36B62D3}" type="datetime1">
              <a:rPr lang="en-US"/>
              <a:pPr/>
              <a:t>4/29/2014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BD0C214-448F-4937-9322-04E5F1437E07}" type="slidenum">
              <a:rPr lang="en-US"/>
              <a:pPr/>
              <a:t>‹#›</a:t>
            </a:fld>
            <a:endParaRPr lang="en-US"/>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9352" indent="0">
              <a:buNone/>
              <a:defRPr sz="2200" b="1"/>
            </a:lvl2pPr>
            <a:lvl3pPr marL="1018705" indent="0">
              <a:buNone/>
              <a:defRPr sz="2000" b="1"/>
            </a:lvl3pPr>
            <a:lvl4pPr marL="1528058" indent="0">
              <a:buNone/>
              <a:defRPr sz="1800" b="1"/>
            </a:lvl4pPr>
            <a:lvl5pPr marL="2037411" indent="0">
              <a:buNone/>
              <a:defRPr sz="1800" b="1"/>
            </a:lvl5pPr>
            <a:lvl6pPr marL="2546764" indent="0">
              <a:buNone/>
              <a:defRPr sz="1800" b="1"/>
            </a:lvl6pPr>
            <a:lvl7pPr marL="3056116" indent="0">
              <a:buNone/>
              <a:defRPr sz="1800" b="1"/>
            </a:lvl7pPr>
            <a:lvl8pPr marL="3565469" indent="0">
              <a:buNone/>
              <a:defRPr sz="1800" b="1"/>
            </a:lvl8pPr>
            <a:lvl9pPr marL="4074821"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9" y="1739795"/>
            <a:ext cx="4445953" cy="725064"/>
          </a:xfrm>
        </p:spPr>
        <p:txBody>
          <a:bodyPr anchor="b"/>
          <a:lstStyle>
            <a:lvl1pPr marL="0" indent="0">
              <a:buNone/>
              <a:defRPr sz="2700" b="1"/>
            </a:lvl1pPr>
            <a:lvl2pPr marL="509352" indent="0">
              <a:buNone/>
              <a:defRPr sz="2200" b="1"/>
            </a:lvl2pPr>
            <a:lvl3pPr marL="1018705" indent="0">
              <a:buNone/>
              <a:defRPr sz="2000" b="1"/>
            </a:lvl3pPr>
            <a:lvl4pPr marL="1528058" indent="0">
              <a:buNone/>
              <a:defRPr sz="1800" b="1"/>
            </a:lvl4pPr>
            <a:lvl5pPr marL="2037411" indent="0">
              <a:buNone/>
              <a:defRPr sz="1800" b="1"/>
            </a:lvl5pPr>
            <a:lvl6pPr marL="2546764" indent="0">
              <a:buNone/>
              <a:defRPr sz="1800" b="1"/>
            </a:lvl6pPr>
            <a:lvl7pPr marL="3056116" indent="0">
              <a:buNone/>
              <a:defRPr sz="1800" b="1"/>
            </a:lvl7pPr>
            <a:lvl8pPr marL="3565469" indent="0">
              <a:buNone/>
              <a:defRPr sz="1800" b="1"/>
            </a:lvl8pPr>
            <a:lvl9pPr marL="4074821"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29"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C018D67F-CB68-4815-B438-264FC60C3CA9}" type="datetime1">
              <a:rPr lang="en-US"/>
              <a:pPr/>
              <a:t>4/29/2014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DF9A9B2-5DD2-409F-AB97-CED1463181BC}" type="slidenum">
              <a:rPr lang="en-US"/>
              <a:pPr/>
              <a:t>‹#›</a:t>
            </a:fld>
            <a:endParaRPr lang="en-US"/>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9BCE1317-D159-4CC4-B263-B28354571AE6}" type="datetime1">
              <a:rPr lang="en-US"/>
              <a:pPr/>
              <a:t>4/29/2014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032D91F8-0F9B-407C-B372-0B8CE0104F0B}" type="slidenum">
              <a:rPr lang="en-US"/>
              <a:pPr/>
              <a:t>‹#›</a:t>
            </a:fld>
            <a:endParaRPr lang="en-US"/>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2"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2" y="1626447"/>
            <a:ext cx="3309144" cy="5316538"/>
          </a:xfrm>
        </p:spPr>
        <p:txBody>
          <a:bodyPr/>
          <a:lstStyle>
            <a:lvl1pPr marL="0" indent="0">
              <a:buNone/>
              <a:defRPr sz="1600"/>
            </a:lvl1pPr>
            <a:lvl2pPr marL="509352" indent="0">
              <a:buNone/>
              <a:defRPr sz="1300"/>
            </a:lvl2pPr>
            <a:lvl3pPr marL="1018705" indent="0">
              <a:buNone/>
              <a:defRPr sz="1100"/>
            </a:lvl3pPr>
            <a:lvl4pPr marL="1528058" indent="0">
              <a:buNone/>
              <a:defRPr sz="1000"/>
            </a:lvl4pPr>
            <a:lvl5pPr marL="2037411" indent="0">
              <a:buNone/>
              <a:defRPr sz="1000"/>
            </a:lvl5pPr>
            <a:lvl6pPr marL="2546764" indent="0">
              <a:buNone/>
              <a:defRPr sz="1000"/>
            </a:lvl6pPr>
            <a:lvl7pPr marL="3056116" indent="0">
              <a:buNone/>
              <a:defRPr sz="1000"/>
            </a:lvl7pPr>
            <a:lvl8pPr marL="3565469" indent="0">
              <a:buNone/>
              <a:defRPr sz="1000"/>
            </a:lvl8pPr>
            <a:lvl9pPr marL="4074821"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60F9042F-5DBB-4050-9DB3-F444011AEAA2}" type="datetime1">
              <a:rPr lang="en-US"/>
              <a:pPr/>
              <a:t>4/29/2014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A9E300D-3134-48E2-BB19-0355D93C224D}" type="slidenum">
              <a:rPr lang="en-US"/>
              <a:pPr/>
              <a:t>‹#›</a:t>
            </a:fld>
            <a:endParaRPr lang="en-US"/>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rtlCol="0">
            <a:normAutofit/>
          </a:bodyPr>
          <a:lstStyle>
            <a:lvl1pPr marL="0" indent="0">
              <a:buNone/>
              <a:defRPr sz="3600"/>
            </a:lvl1pPr>
            <a:lvl2pPr marL="509352" indent="0">
              <a:buNone/>
              <a:defRPr sz="3100"/>
            </a:lvl2pPr>
            <a:lvl3pPr marL="1018705" indent="0">
              <a:buNone/>
              <a:defRPr sz="2700"/>
            </a:lvl3pPr>
            <a:lvl4pPr marL="1528058" indent="0">
              <a:buNone/>
              <a:defRPr sz="2200"/>
            </a:lvl4pPr>
            <a:lvl5pPr marL="2037411" indent="0">
              <a:buNone/>
              <a:defRPr sz="2200"/>
            </a:lvl5pPr>
            <a:lvl6pPr marL="2546764" indent="0">
              <a:buNone/>
              <a:defRPr sz="2200"/>
            </a:lvl6pPr>
            <a:lvl7pPr marL="3056116" indent="0">
              <a:buNone/>
              <a:defRPr sz="2200"/>
            </a:lvl7pPr>
            <a:lvl8pPr marL="3565469" indent="0">
              <a:buNone/>
              <a:defRPr sz="2200"/>
            </a:lvl8pPr>
            <a:lvl9pPr marL="4074821"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352" indent="0">
              <a:buNone/>
              <a:defRPr sz="1300"/>
            </a:lvl2pPr>
            <a:lvl3pPr marL="1018705" indent="0">
              <a:buNone/>
              <a:defRPr sz="1100"/>
            </a:lvl3pPr>
            <a:lvl4pPr marL="1528058" indent="0">
              <a:buNone/>
              <a:defRPr sz="1000"/>
            </a:lvl4pPr>
            <a:lvl5pPr marL="2037411" indent="0">
              <a:buNone/>
              <a:defRPr sz="1000"/>
            </a:lvl5pPr>
            <a:lvl6pPr marL="2546764" indent="0">
              <a:buNone/>
              <a:defRPr sz="1000"/>
            </a:lvl6pPr>
            <a:lvl7pPr marL="3056116" indent="0">
              <a:buNone/>
              <a:defRPr sz="1000"/>
            </a:lvl7pPr>
            <a:lvl8pPr marL="3565469" indent="0">
              <a:buNone/>
              <a:defRPr sz="1000"/>
            </a:lvl8pPr>
            <a:lvl9pPr marL="4074821"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372EB6B-3346-4C3B-A845-7B9FA8701B25}" type="datetime1">
              <a:rPr lang="en-US"/>
              <a:pPr/>
              <a:t>4/29/2014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FF54A44-BB72-4591-A05D-2796E4711257}" type="slidenum">
              <a:rPr lang="en-US"/>
              <a:pPr/>
              <a:t>‹#›</a:t>
            </a:fld>
            <a:endParaRPr lang="en-US"/>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7C93C6E7-67A6-4EFD-A023-12A27A863FF7}" type="datetime1">
              <a:rPr lang="en-US"/>
              <a:pPr/>
              <a:t>4/29/2014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2E7F49E-87D7-4DC5-8B8A-0D9D59186CCB}" type="slidenum">
              <a:rPr lang="en-US"/>
              <a:pPr/>
              <a:t>‹#›</a:t>
            </a:fld>
            <a:endParaRPr lang="en-US"/>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311257"/>
            <a:ext cx="2263140" cy="66317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311257"/>
            <a:ext cx="6621780" cy="663172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4B84A50-893F-4754-9218-970EB055D07C}" type="datetime1">
              <a:rPr lang="en-US"/>
              <a:pPr/>
              <a:t>4/29/2014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15A681D-6B02-4868-BFBB-3F51692B6659}"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115" indent="0">
              <a:buNone/>
              <a:defRPr sz="3100"/>
            </a:lvl2pPr>
            <a:lvl3pPr marL="1018228" indent="0">
              <a:buNone/>
              <a:defRPr sz="2700"/>
            </a:lvl3pPr>
            <a:lvl4pPr marL="1527344" indent="0">
              <a:buNone/>
              <a:defRPr sz="2200"/>
            </a:lvl4pPr>
            <a:lvl5pPr marL="2036458" indent="0">
              <a:buNone/>
              <a:defRPr sz="2200"/>
            </a:lvl5pPr>
            <a:lvl6pPr marL="2545574" indent="0">
              <a:buNone/>
              <a:defRPr sz="2200"/>
            </a:lvl6pPr>
            <a:lvl7pPr marL="3054686" indent="0">
              <a:buNone/>
              <a:defRPr sz="2200"/>
            </a:lvl7pPr>
            <a:lvl8pPr marL="3563802" indent="0">
              <a:buNone/>
              <a:defRPr sz="2200"/>
            </a:lvl8pPr>
            <a:lvl9pPr marL="4072914"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115" indent="0">
              <a:buNone/>
              <a:defRPr sz="1300"/>
            </a:lvl2pPr>
            <a:lvl3pPr marL="1018228" indent="0">
              <a:buNone/>
              <a:defRPr sz="1100"/>
            </a:lvl3pPr>
            <a:lvl4pPr marL="1527344" indent="0">
              <a:buNone/>
              <a:defRPr sz="1000"/>
            </a:lvl4pPr>
            <a:lvl5pPr marL="2036458" indent="0">
              <a:buNone/>
              <a:defRPr sz="1000"/>
            </a:lvl5pPr>
            <a:lvl6pPr marL="2545574" indent="0">
              <a:buNone/>
              <a:defRPr sz="1000"/>
            </a:lvl6pPr>
            <a:lvl7pPr marL="3054686" indent="0">
              <a:buNone/>
              <a:defRPr sz="1000"/>
            </a:lvl7pPr>
            <a:lvl8pPr marL="3563802" indent="0">
              <a:buNone/>
              <a:defRPr sz="1000"/>
            </a:lvl8pPr>
            <a:lvl9pPr marL="4072914" indent="0">
              <a:buNone/>
              <a:defRPr sz="1000"/>
            </a:lvl9pPr>
          </a:lstStyle>
          <a:p>
            <a:pPr lvl="0"/>
            <a:r>
              <a:rPr lang="en-US" smtClean="0"/>
              <a:t>Click to edit Master text styles</a:t>
            </a:r>
          </a:p>
        </p:txBody>
      </p:sp>
    </p:spTree>
    <p:extLst>
      <p:ext uri="{BB962C8B-B14F-4D97-AF65-F5344CB8AC3E}">
        <p14:creationId xmlns:p14="http://schemas.microsoft.com/office/powerpoint/2010/main" val="153750838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8" descr="caHUB_cover 040810"/>
          <p:cNvPicPr>
            <a:picLocks noChangeAspect="1" noChangeArrowheads="1"/>
          </p:cNvPicPr>
          <p:nvPr/>
        </p:nvPicPr>
        <p:blipFill>
          <a:blip r:embed="rId2"/>
          <a:srcRect/>
          <a:stretch>
            <a:fillRect/>
          </a:stretch>
        </p:blipFill>
        <p:spPr bwMode="auto">
          <a:xfrm>
            <a:off x="0" y="0"/>
            <a:ext cx="10058400" cy="7772400"/>
          </a:xfrm>
          <a:prstGeom prst="rect">
            <a:avLst/>
          </a:prstGeom>
          <a:noFill/>
          <a:ln w="9525">
            <a:noFill/>
            <a:miter lim="800000"/>
            <a:headEnd/>
            <a:tailEnd/>
          </a:ln>
        </p:spPr>
      </p:pic>
      <p:sp>
        <p:nvSpPr>
          <p:cNvPr id="3074" name="Rectangle 2"/>
          <p:cNvSpPr>
            <a:spLocks noGrp="1" noChangeArrowheads="1"/>
          </p:cNvSpPr>
          <p:nvPr>
            <p:ph type="ctrTitle"/>
          </p:nvPr>
        </p:nvSpPr>
        <p:spPr>
          <a:xfrm>
            <a:off x="1987232" y="2785114"/>
            <a:ext cx="8549640" cy="1666028"/>
          </a:xfrm>
        </p:spPr>
        <p:txBody>
          <a:bodyPr/>
          <a:lstStyle>
            <a:lvl1pPr>
              <a:defRPr>
                <a:solidFill>
                  <a:srgbClr val="1C2674"/>
                </a:solidFill>
              </a:defRPr>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1987233" y="4969298"/>
            <a:ext cx="7040880" cy="1986280"/>
          </a:xfrm>
        </p:spPr>
        <p:txBody>
          <a:bodyPr/>
          <a:lstStyle>
            <a:lvl1pPr marL="0" indent="0">
              <a:buFontTx/>
              <a:buNone/>
              <a:defRPr sz="2000" b="1" i="1"/>
            </a:lvl1pPr>
          </a:lstStyle>
          <a:p>
            <a:r>
              <a:rPr lang="en-US" smtClean="0"/>
              <a:t>Click to edit Master subtitle style</a:t>
            </a:r>
            <a:endParaRPr lang="en-US"/>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1"/>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233" indent="0">
              <a:buNone/>
              <a:defRPr sz="2000"/>
            </a:lvl2pPr>
            <a:lvl3pPr marL="1018467" indent="0">
              <a:buNone/>
              <a:defRPr sz="1800"/>
            </a:lvl3pPr>
            <a:lvl4pPr marL="1527701" indent="0">
              <a:buNone/>
              <a:defRPr sz="1600"/>
            </a:lvl4pPr>
            <a:lvl5pPr marL="2036935" indent="0">
              <a:buNone/>
              <a:defRPr sz="1600"/>
            </a:lvl5pPr>
            <a:lvl6pPr marL="2546169" indent="0">
              <a:buNone/>
              <a:defRPr sz="1600"/>
            </a:lvl6pPr>
            <a:lvl7pPr marL="3055400" indent="0">
              <a:buNone/>
              <a:defRPr sz="1600"/>
            </a:lvl7pPr>
            <a:lvl8pPr marL="3564636" indent="0">
              <a:buNone/>
              <a:defRPr sz="1600"/>
            </a:lvl8pPr>
            <a:lvl9pPr marL="4073867" indent="0">
              <a:buNone/>
              <a:defRPr sz="1600"/>
            </a:lvl9pPr>
          </a:lstStyle>
          <a:p>
            <a:pPr lvl="0"/>
            <a:r>
              <a:rPr lang="en-US" smtClean="0"/>
              <a:t>Click to edit Master text styles</a:t>
            </a: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209044"/>
            <a:ext cx="4442460" cy="573394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209044"/>
            <a:ext cx="4442460" cy="573394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9233" indent="0">
              <a:buNone/>
              <a:defRPr sz="2200" b="1"/>
            </a:lvl2pPr>
            <a:lvl3pPr marL="1018467" indent="0">
              <a:buNone/>
              <a:defRPr sz="2000" b="1"/>
            </a:lvl3pPr>
            <a:lvl4pPr marL="1527701" indent="0">
              <a:buNone/>
              <a:defRPr sz="1800" b="1"/>
            </a:lvl4pPr>
            <a:lvl5pPr marL="2036935" indent="0">
              <a:buNone/>
              <a:defRPr sz="1800" b="1"/>
            </a:lvl5pPr>
            <a:lvl6pPr marL="2546169" indent="0">
              <a:buNone/>
              <a:defRPr sz="1800" b="1"/>
            </a:lvl6pPr>
            <a:lvl7pPr marL="3055400" indent="0">
              <a:buNone/>
              <a:defRPr sz="1800" b="1"/>
            </a:lvl7pPr>
            <a:lvl8pPr marL="3564636" indent="0">
              <a:buNone/>
              <a:defRPr sz="1800" b="1"/>
            </a:lvl8pPr>
            <a:lvl9pPr marL="4073867"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1" y="1739795"/>
            <a:ext cx="4445953" cy="725064"/>
          </a:xfrm>
        </p:spPr>
        <p:txBody>
          <a:bodyPr anchor="b"/>
          <a:lstStyle>
            <a:lvl1pPr marL="0" indent="0">
              <a:buNone/>
              <a:defRPr sz="2700" b="1"/>
            </a:lvl1pPr>
            <a:lvl2pPr marL="509233" indent="0">
              <a:buNone/>
              <a:defRPr sz="2200" b="1"/>
            </a:lvl2pPr>
            <a:lvl3pPr marL="1018467" indent="0">
              <a:buNone/>
              <a:defRPr sz="2000" b="1"/>
            </a:lvl3pPr>
            <a:lvl4pPr marL="1527701" indent="0">
              <a:buNone/>
              <a:defRPr sz="1800" b="1"/>
            </a:lvl4pPr>
            <a:lvl5pPr marL="2036935" indent="0">
              <a:buNone/>
              <a:defRPr sz="1800" b="1"/>
            </a:lvl5pPr>
            <a:lvl6pPr marL="2546169" indent="0">
              <a:buNone/>
              <a:defRPr sz="1800" b="1"/>
            </a:lvl6pPr>
            <a:lvl7pPr marL="3055400" indent="0">
              <a:buNone/>
              <a:defRPr sz="1800" b="1"/>
            </a:lvl7pPr>
            <a:lvl8pPr marL="3564636" indent="0">
              <a:buNone/>
              <a:defRPr sz="1800" b="1"/>
            </a:lvl8pPr>
            <a:lvl9pPr marL="4073867"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1"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4"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4" y="1626447"/>
            <a:ext cx="3309144" cy="5316538"/>
          </a:xfrm>
        </p:spPr>
        <p:txBody>
          <a:bodyPr/>
          <a:lstStyle>
            <a:lvl1pPr marL="0" indent="0">
              <a:buNone/>
              <a:defRPr sz="1600"/>
            </a:lvl1pPr>
            <a:lvl2pPr marL="509233" indent="0">
              <a:buNone/>
              <a:defRPr sz="1300"/>
            </a:lvl2pPr>
            <a:lvl3pPr marL="1018467" indent="0">
              <a:buNone/>
              <a:defRPr sz="1100"/>
            </a:lvl3pPr>
            <a:lvl4pPr marL="1527701" indent="0">
              <a:buNone/>
              <a:defRPr sz="1000"/>
            </a:lvl4pPr>
            <a:lvl5pPr marL="2036935" indent="0">
              <a:buNone/>
              <a:defRPr sz="1000"/>
            </a:lvl5pPr>
            <a:lvl6pPr marL="2546169" indent="0">
              <a:buNone/>
              <a:defRPr sz="1000"/>
            </a:lvl6pPr>
            <a:lvl7pPr marL="3055400" indent="0">
              <a:buNone/>
              <a:defRPr sz="1000"/>
            </a:lvl7pPr>
            <a:lvl8pPr marL="3564636" indent="0">
              <a:buNone/>
              <a:defRPr sz="1000"/>
            </a:lvl8pPr>
            <a:lvl9pPr marL="4073867" indent="0">
              <a:buNone/>
              <a:defRPr sz="1000"/>
            </a:lvl9pPr>
          </a:lstStyle>
          <a:p>
            <a:pPr lvl="0"/>
            <a:r>
              <a:rPr lang="en-US" smtClean="0"/>
              <a:t>Click to edit Master text styles</a:t>
            </a: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233" indent="0">
              <a:buNone/>
              <a:defRPr sz="3100"/>
            </a:lvl2pPr>
            <a:lvl3pPr marL="1018467" indent="0">
              <a:buNone/>
              <a:defRPr sz="2700"/>
            </a:lvl3pPr>
            <a:lvl4pPr marL="1527701" indent="0">
              <a:buNone/>
              <a:defRPr sz="2200"/>
            </a:lvl4pPr>
            <a:lvl5pPr marL="2036935" indent="0">
              <a:buNone/>
              <a:defRPr sz="2200"/>
            </a:lvl5pPr>
            <a:lvl6pPr marL="2546169" indent="0">
              <a:buNone/>
              <a:defRPr sz="2200"/>
            </a:lvl6pPr>
            <a:lvl7pPr marL="3055400" indent="0">
              <a:buNone/>
              <a:defRPr sz="2200"/>
            </a:lvl7pPr>
            <a:lvl8pPr marL="3564636" indent="0">
              <a:buNone/>
              <a:defRPr sz="2200"/>
            </a:lvl8pPr>
            <a:lvl9pPr marL="4073867"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233" indent="0">
              <a:buNone/>
              <a:defRPr sz="1300"/>
            </a:lvl2pPr>
            <a:lvl3pPr marL="1018467" indent="0">
              <a:buNone/>
              <a:defRPr sz="1100"/>
            </a:lvl3pPr>
            <a:lvl4pPr marL="1527701" indent="0">
              <a:buNone/>
              <a:defRPr sz="1000"/>
            </a:lvl4pPr>
            <a:lvl5pPr marL="2036935" indent="0">
              <a:buNone/>
              <a:defRPr sz="1000"/>
            </a:lvl5pPr>
            <a:lvl6pPr marL="2546169" indent="0">
              <a:buNone/>
              <a:defRPr sz="1000"/>
            </a:lvl6pPr>
            <a:lvl7pPr marL="3055400" indent="0">
              <a:buNone/>
              <a:defRPr sz="1000"/>
            </a:lvl7pPr>
            <a:lvl8pPr marL="3564636" indent="0">
              <a:buNone/>
              <a:defRPr sz="1000"/>
            </a:lvl8pPr>
            <a:lvl9pPr marL="4073867" indent="0">
              <a:buNone/>
              <a:defRPr sz="1000"/>
            </a:lvl9pPr>
          </a:lstStyle>
          <a:p>
            <a:pPr lvl="0"/>
            <a:r>
              <a:rPr lang="en-US" smtClean="0"/>
              <a:t>Click to edit Master text styles</a:t>
            </a: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015997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53975"/>
            <a:ext cx="2263140" cy="699696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53975"/>
            <a:ext cx="6621780" cy="699696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19" descr="CSSI_PP_MainPage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882" tIns="50941" rIns="101882" bIns="50941"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290575716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977919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smtClean="0"/>
              <a:t>Click to edit Master text styles</a:t>
            </a:r>
          </a:p>
        </p:txBody>
      </p:sp>
    </p:spTree>
    <p:extLst>
      <p:ext uri="{BB962C8B-B14F-4D97-AF65-F5344CB8AC3E}">
        <p14:creationId xmlns:p14="http://schemas.microsoft.com/office/powerpoint/2010/main" val="20132785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380447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493555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7554882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93794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Tree>
    <p:extLst>
      <p:ext uri="{BB962C8B-B14F-4D97-AF65-F5344CB8AC3E}">
        <p14:creationId xmlns:p14="http://schemas.microsoft.com/office/powerpoint/2010/main" val="317532544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Tree>
    <p:extLst>
      <p:ext uri="{BB962C8B-B14F-4D97-AF65-F5344CB8AC3E}">
        <p14:creationId xmlns:p14="http://schemas.microsoft.com/office/powerpoint/2010/main" val="35810488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431800"/>
            <a:ext cx="226314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431800"/>
            <a:ext cx="662178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782907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718972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431800"/>
            <a:ext cx="226314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431800"/>
            <a:ext cx="662178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142137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67345" y="7133699"/>
            <a:ext cx="1763713" cy="622512"/>
          </a:xfrm>
          <a:prstGeom prst="rect">
            <a:avLst/>
          </a:prstGeom>
          <a:solidFill>
            <a:srgbClr val="EDEDED"/>
          </a:solidFill>
          <a:ln>
            <a:noFill/>
          </a:ln>
          <a:extLst>
            <a:ext uri="{91240B29-F687-4F45-9708-019B960494DF}">
              <a14:hiddenLine xmlns:a14="http://schemas.microsoft.com/office/drawing/2010/main" w="101600" cap="sq">
                <a:solidFill>
                  <a:srgbClr val="000000"/>
                </a:solidFill>
                <a:miter lim="800000"/>
                <a:headEnd/>
                <a:tailEnd/>
              </a14:hiddenLine>
            </a:ext>
          </a:extLst>
        </p:spPr>
      </p:pic>
      <p:sp>
        <p:nvSpPr>
          <p:cNvPr id="5" name="Rectangle 4"/>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858" tIns="50929" rIns="101858" bIns="50929"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9" name="Picture 19" descr="CSSI_PP_MainPage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
            <a:ext cx="10058400" cy="313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Innovative Molecular Analysis Technologies">
            <a:hlinkClick r:id="rId4"/>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133975" y="7133696"/>
            <a:ext cx="2409825"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b="6488"/>
          <a:stretch>
            <a:fillRect/>
          </a:stretch>
        </p:blipFill>
        <p:spPr bwMode="auto">
          <a:xfrm>
            <a:off x="7962900" y="7133696"/>
            <a:ext cx="1896428" cy="51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C:\Users\leejerry\Documents\Useful Forms and Documents\CSSI Logos\CPTAC.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5255" y="7133699"/>
            <a:ext cx="2280603" cy="51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350541219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295630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6160112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20322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4720373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9" descr="CSSI_PP_MainPage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846" tIns="50923" rIns="101846" bIns="50923"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407565360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971981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1"/>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233" indent="0">
              <a:buNone/>
              <a:defRPr sz="2000"/>
            </a:lvl2pPr>
            <a:lvl3pPr marL="1018467" indent="0">
              <a:buNone/>
              <a:defRPr sz="1800"/>
            </a:lvl3pPr>
            <a:lvl4pPr marL="1527701" indent="0">
              <a:buNone/>
              <a:defRPr sz="1600"/>
            </a:lvl4pPr>
            <a:lvl5pPr marL="2036935" indent="0">
              <a:buNone/>
              <a:defRPr sz="1600"/>
            </a:lvl5pPr>
            <a:lvl6pPr marL="2546169" indent="0">
              <a:buNone/>
              <a:defRPr sz="1600"/>
            </a:lvl6pPr>
            <a:lvl7pPr marL="3055400" indent="0">
              <a:buNone/>
              <a:defRPr sz="1600"/>
            </a:lvl7pPr>
            <a:lvl8pPr marL="3564636" indent="0">
              <a:buNone/>
              <a:defRPr sz="1600"/>
            </a:lvl8pPr>
            <a:lvl9pPr marL="4073867" indent="0">
              <a:buNone/>
              <a:defRPr sz="1600"/>
            </a:lvl9pPr>
          </a:lstStyle>
          <a:p>
            <a:pPr lvl="0"/>
            <a:r>
              <a:rPr lang="en-US" smtClean="0"/>
              <a:t>Click to edit Master text styles</a:t>
            </a:r>
          </a:p>
        </p:txBody>
      </p:sp>
    </p:spTree>
    <p:extLst>
      <p:ext uri="{BB962C8B-B14F-4D97-AF65-F5344CB8AC3E}">
        <p14:creationId xmlns:p14="http://schemas.microsoft.com/office/powerpoint/2010/main" val="1820381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58640" y="7133700"/>
            <a:ext cx="1508760" cy="532553"/>
          </a:xfrm>
          <a:prstGeom prst="rect">
            <a:avLst/>
          </a:prstGeom>
          <a:solidFill>
            <a:srgbClr val="EDEDED"/>
          </a:solidFill>
          <a:ln>
            <a:noFill/>
          </a:ln>
          <a:extLst>
            <a:ext uri="{91240B29-F687-4F45-9708-019B960494DF}">
              <a14:hiddenLine xmlns:a14="http://schemas.microsoft.com/office/drawing/2010/main" w="101600" cap="sq">
                <a:solidFill>
                  <a:srgbClr val="000000"/>
                </a:solidFill>
                <a:miter lim="800000"/>
                <a:headEnd/>
                <a:tailEnd/>
              </a14:hiddenLine>
            </a:ext>
          </a:extLst>
        </p:spPr>
      </p:pic>
      <p:pic>
        <p:nvPicPr>
          <p:cNvPr id="5"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 y="7067128"/>
            <a:ext cx="2105978" cy="61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811" tIns="50906" rIns="101811" bIns="50906"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spcBef>
                <a:spcPct val="20000"/>
              </a:spcBef>
              <a:defRPr/>
            </a:pPr>
            <a:endParaRPr lang="en-US" altLang="en-US" sz="1800" b="1" smtClean="0">
              <a:solidFill>
                <a:srgbClr val="34537C"/>
              </a:solidFill>
            </a:endParaRPr>
          </a:p>
        </p:txBody>
      </p:sp>
      <p:cxnSp>
        <p:nvCxnSpPr>
          <p:cNvPr id="7"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8" name="Straight Connector 7"/>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9" name="Straight Connector 8"/>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10" name="Picture 19" descr="CSSI_PP_MainPage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4"/>
            <a:ext cx="10058400" cy="313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Physical Sciences in Oncology">
            <a:hlinkClick r:id="rId5"/>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3140" y="7176876"/>
            <a:ext cx="2011680" cy="52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Innovative Molecular Analysis Technologies">
            <a:hlinkClick r:id="rId7"/>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043772" y="7200270"/>
            <a:ext cx="2030888" cy="43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310411" y="7218257"/>
            <a:ext cx="1517491" cy="41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287326989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849121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9233" indent="0">
              <a:buNone/>
              <a:defRPr sz="2200" b="1"/>
            </a:lvl2pPr>
            <a:lvl3pPr marL="1018467" indent="0">
              <a:buNone/>
              <a:defRPr sz="2000" b="1"/>
            </a:lvl3pPr>
            <a:lvl4pPr marL="1527701" indent="0">
              <a:buNone/>
              <a:defRPr sz="1800" b="1"/>
            </a:lvl4pPr>
            <a:lvl5pPr marL="2036935" indent="0">
              <a:buNone/>
              <a:defRPr sz="1800" b="1"/>
            </a:lvl5pPr>
            <a:lvl6pPr marL="2546169" indent="0">
              <a:buNone/>
              <a:defRPr sz="1800" b="1"/>
            </a:lvl6pPr>
            <a:lvl7pPr marL="3055400" indent="0">
              <a:buNone/>
              <a:defRPr sz="1800" b="1"/>
            </a:lvl7pPr>
            <a:lvl8pPr marL="3564636" indent="0">
              <a:buNone/>
              <a:defRPr sz="1800" b="1"/>
            </a:lvl8pPr>
            <a:lvl9pPr marL="4073867"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1" y="1739795"/>
            <a:ext cx="4445953" cy="725064"/>
          </a:xfrm>
        </p:spPr>
        <p:txBody>
          <a:bodyPr anchor="b"/>
          <a:lstStyle>
            <a:lvl1pPr marL="0" indent="0">
              <a:buNone/>
              <a:defRPr sz="2700" b="1"/>
            </a:lvl1pPr>
            <a:lvl2pPr marL="509233" indent="0">
              <a:buNone/>
              <a:defRPr sz="2200" b="1"/>
            </a:lvl2pPr>
            <a:lvl3pPr marL="1018467" indent="0">
              <a:buNone/>
              <a:defRPr sz="2000" b="1"/>
            </a:lvl3pPr>
            <a:lvl4pPr marL="1527701" indent="0">
              <a:buNone/>
              <a:defRPr sz="1800" b="1"/>
            </a:lvl4pPr>
            <a:lvl5pPr marL="2036935" indent="0">
              <a:buNone/>
              <a:defRPr sz="1800" b="1"/>
            </a:lvl5pPr>
            <a:lvl6pPr marL="2546169" indent="0">
              <a:buNone/>
              <a:defRPr sz="1800" b="1"/>
            </a:lvl6pPr>
            <a:lvl7pPr marL="3055400" indent="0">
              <a:buNone/>
              <a:defRPr sz="1800" b="1"/>
            </a:lvl7pPr>
            <a:lvl8pPr marL="3564636" indent="0">
              <a:buNone/>
              <a:defRPr sz="1800" b="1"/>
            </a:lvl8pPr>
            <a:lvl9pPr marL="4073867"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1"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857005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9046675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79292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4"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4" y="1626447"/>
            <a:ext cx="3309144" cy="5316538"/>
          </a:xfrm>
        </p:spPr>
        <p:txBody>
          <a:bodyPr/>
          <a:lstStyle>
            <a:lvl1pPr marL="0" indent="0">
              <a:buNone/>
              <a:defRPr sz="1600"/>
            </a:lvl1pPr>
            <a:lvl2pPr marL="509233" indent="0">
              <a:buNone/>
              <a:defRPr sz="1300"/>
            </a:lvl2pPr>
            <a:lvl3pPr marL="1018467" indent="0">
              <a:buNone/>
              <a:defRPr sz="1100"/>
            </a:lvl3pPr>
            <a:lvl4pPr marL="1527701" indent="0">
              <a:buNone/>
              <a:defRPr sz="1000"/>
            </a:lvl4pPr>
            <a:lvl5pPr marL="2036935" indent="0">
              <a:buNone/>
              <a:defRPr sz="1000"/>
            </a:lvl5pPr>
            <a:lvl6pPr marL="2546169" indent="0">
              <a:buNone/>
              <a:defRPr sz="1000"/>
            </a:lvl6pPr>
            <a:lvl7pPr marL="3055400" indent="0">
              <a:buNone/>
              <a:defRPr sz="1000"/>
            </a:lvl7pPr>
            <a:lvl8pPr marL="3564636" indent="0">
              <a:buNone/>
              <a:defRPr sz="1000"/>
            </a:lvl8pPr>
            <a:lvl9pPr marL="4073867" indent="0">
              <a:buNone/>
              <a:defRPr sz="1000"/>
            </a:lvl9pPr>
          </a:lstStyle>
          <a:p>
            <a:pPr lvl="0"/>
            <a:r>
              <a:rPr lang="en-US" smtClean="0"/>
              <a:t>Click to edit Master text styles</a:t>
            </a:r>
          </a:p>
        </p:txBody>
      </p:sp>
    </p:spTree>
    <p:extLst>
      <p:ext uri="{BB962C8B-B14F-4D97-AF65-F5344CB8AC3E}">
        <p14:creationId xmlns:p14="http://schemas.microsoft.com/office/powerpoint/2010/main" val="337780792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233" indent="0">
              <a:buNone/>
              <a:defRPr sz="3100"/>
            </a:lvl2pPr>
            <a:lvl3pPr marL="1018467" indent="0">
              <a:buNone/>
              <a:defRPr sz="2700"/>
            </a:lvl3pPr>
            <a:lvl4pPr marL="1527701" indent="0">
              <a:buNone/>
              <a:defRPr sz="2200"/>
            </a:lvl4pPr>
            <a:lvl5pPr marL="2036935" indent="0">
              <a:buNone/>
              <a:defRPr sz="2200"/>
            </a:lvl5pPr>
            <a:lvl6pPr marL="2546169" indent="0">
              <a:buNone/>
              <a:defRPr sz="2200"/>
            </a:lvl6pPr>
            <a:lvl7pPr marL="3055400" indent="0">
              <a:buNone/>
              <a:defRPr sz="2200"/>
            </a:lvl7pPr>
            <a:lvl8pPr marL="3564636" indent="0">
              <a:buNone/>
              <a:defRPr sz="2200"/>
            </a:lvl8pPr>
            <a:lvl9pPr marL="4073867"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233" indent="0">
              <a:buNone/>
              <a:defRPr sz="1300"/>
            </a:lvl2pPr>
            <a:lvl3pPr marL="1018467" indent="0">
              <a:buNone/>
              <a:defRPr sz="1100"/>
            </a:lvl3pPr>
            <a:lvl4pPr marL="1527701" indent="0">
              <a:buNone/>
              <a:defRPr sz="1000"/>
            </a:lvl4pPr>
            <a:lvl5pPr marL="2036935" indent="0">
              <a:buNone/>
              <a:defRPr sz="1000"/>
            </a:lvl5pPr>
            <a:lvl6pPr marL="2546169" indent="0">
              <a:buNone/>
              <a:defRPr sz="1000"/>
            </a:lvl6pPr>
            <a:lvl7pPr marL="3055400" indent="0">
              <a:buNone/>
              <a:defRPr sz="1000"/>
            </a:lvl7pPr>
            <a:lvl8pPr marL="3564636" indent="0">
              <a:buNone/>
              <a:defRPr sz="1000"/>
            </a:lvl8pPr>
            <a:lvl9pPr marL="4073867" indent="0">
              <a:buNone/>
              <a:defRPr sz="1000"/>
            </a:lvl9pPr>
          </a:lstStyle>
          <a:p>
            <a:pPr lvl="0"/>
            <a:r>
              <a:rPr lang="en-US" smtClean="0"/>
              <a:t>Click to edit Master text styles</a:t>
            </a:r>
          </a:p>
        </p:txBody>
      </p:sp>
    </p:spTree>
    <p:extLst>
      <p:ext uri="{BB962C8B-B14F-4D97-AF65-F5344CB8AC3E}">
        <p14:creationId xmlns:p14="http://schemas.microsoft.com/office/powerpoint/2010/main" val="153750838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015997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431800"/>
            <a:ext cx="226314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431800"/>
            <a:ext cx="662178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782907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58640" y="7133700"/>
            <a:ext cx="1508760" cy="532553"/>
          </a:xfrm>
          <a:prstGeom prst="rect">
            <a:avLst/>
          </a:prstGeom>
          <a:solidFill>
            <a:srgbClr val="EDEDED"/>
          </a:solidFill>
          <a:ln>
            <a:noFill/>
          </a:ln>
          <a:extLst>
            <a:ext uri="{91240B29-F687-4F45-9708-019B960494DF}">
              <a14:hiddenLine xmlns:a14="http://schemas.microsoft.com/office/drawing/2010/main" w="101600" cap="sq">
                <a:solidFill>
                  <a:srgbClr val="000000"/>
                </a:solidFill>
                <a:miter lim="800000"/>
                <a:headEnd/>
                <a:tailEnd/>
              </a14:hiddenLine>
            </a:ext>
          </a:extLst>
        </p:spPr>
      </p:pic>
      <p:pic>
        <p:nvPicPr>
          <p:cNvPr id="5"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 y="7067128"/>
            <a:ext cx="2105978" cy="61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835" tIns="50917" rIns="101835" bIns="50917"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lgn="ctr">
              <a:spcBef>
                <a:spcPct val="20000"/>
              </a:spcBef>
              <a:defRPr/>
            </a:pPr>
            <a:endParaRPr lang="en-US" altLang="en-US" sz="1800" b="1" smtClean="0">
              <a:solidFill>
                <a:srgbClr val="34537C"/>
              </a:solidFill>
            </a:endParaRPr>
          </a:p>
        </p:txBody>
      </p:sp>
      <p:cxnSp>
        <p:nvCxnSpPr>
          <p:cNvPr id="7"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8" name="Straight Connector 7"/>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9" name="Straight Connector 8"/>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10" name="Picture 19" descr="CSSI_PP_MainPage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4"/>
            <a:ext cx="10058400" cy="313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Physical Sciences in Oncology">
            <a:hlinkClick r:id="rId5"/>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3140" y="7176876"/>
            <a:ext cx="2011680" cy="52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Innovative Molecular Analysis Technologies">
            <a:hlinkClick r:id="rId7"/>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043772" y="7200270"/>
            <a:ext cx="2030888" cy="43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310409" y="7218257"/>
            <a:ext cx="1517491" cy="41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287326989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31345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31345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69386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70581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902128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CPTC_ppt_cov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userDrawn="1"/>
        </p:nvSpPr>
        <p:spPr bwMode="auto">
          <a:xfrm>
            <a:off x="9684706" y="7520517"/>
            <a:ext cx="373698" cy="2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23" tIns="50911" rIns="101823" bIns="50911">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defRPr/>
            </a:pPr>
            <a:fld id="{2AEC7C67-CB51-43E8-BB1D-DC34EF3D9FEC}" type="slidenum">
              <a:rPr lang="en-US" altLang="en-US" sz="1100" smtClean="0">
                <a:solidFill>
                  <a:srgbClr val="FFFFFF"/>
                </a:solidFill>
              </a:rPr>
              <a:pPr>
                <a:defRPr/>
              </a:pPr>
              <a:t>‹#›</a:t>
            </a:fld>
            <a:endParaRPr lang="en-US" altLang="en-US" sz="1100" smtClean="0">
              <a:solidFill>
                <a:srgbClr val="FFFFFF"/>
              </a:solidFill>
            </a:endParaRPr>
          </a:p>
        </p:txBody>
      </p:sp>
      <p:sp>
        <p:nvSpPr>
          <p:cNvPr id="3075" name="Rectangle 3"/>
          <p:cNvSpPr>
            <a:spLocks noGrp="1" noChangeArrowheads="1"/>
          </p:cNvSpPr>
          <p:nvPr>
            <p:ph type="ctrTitle"/>
          </p:nvPr>
        </p:nvSpPr>
        <p:spPr>
          <a:xfrm>
            <a:off x="1424940" y="3454404"/>
            <a:ext cx="8633460" cy="1666028"/>
          </a:xfrm>
        </p:spPr>
        <p:txBody>
          <a:bodyPr/>
          <a:lstStyle>
            <a:lvl1pPr algn="ctr">
              <a:defRPr sz="3800">
                <a:solidFill>
                  <a:srgbClr val="1D75B4"/>
                </a:solidFill>
              </a:defRPr>
            </a:lvl1pPr>
          </a:lstStyle>
          <a:p>
            <a:r>
              <a:rPr lang="en-US" smtClean="0"/>
              <a:t>Click to edit Master title style</a:t>
            </a:r>
            <a:endParaRPr lang="en-US"/>
          </a:p>
        </p:txBody>
      </p:sp>
      <p:sp>
        <p:nvSpPr>
          <p:cNvPr id="3076" name="Rectangle 4"/>
          <p:cNvSpPr>
            <a:spLocks noGrp="1" noChangeArrowheads="1"/>
          </p:cNvSpPr>
          <p:nvPr>
            <p:ph type="subTitle" idx="1"/>
          </p:nvPr>
        </p:nvSpPr>
        <p:spPr>
          <a:xfrm>
            <a:off x="1424940" y="5354320"/>
            <a:ext cx="8633460" cy="1986280"/>
          </a:xfrm>
        </p:spPr>
        <p:txBody>
          <a:bodyPr/>
          <a:lstStyle>
            <a:lvl1pPr marL="0" indent="0" algn="ctr">
              <a:buFontTx/>
              <a:buNone/>
              <a:defRPr sz="2500"/>
            </a:lvl1pPr>
          </a:lstStyle>
          <a:p>
            <a:r>
              <a:rPr lang="en-US" smtClean="0"/>
              <a:t>Click to edit Master subtitle style</a:t>
            </a:r>
            <a:endParaRPr lang="en-US"/>
          </a:p>
        </p:txBody>
      </p:sp>
    </p:spTree>
    <p:extLst>
      <p:ext uri="{BB962C8B-B14F-4D97-AF65-F5344CB8AC3E}">
        <p14:creationId xmlns:p14="http://schemas.microsoft.com/office/powerpoint/2010/main" val="113520975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9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1D75B4"/>
              </a:buClr>
              <a:defRPr/>
            </a:lvl1pPr>
            <a:lvl2pPr>
              <a:buClr>
                <a:srgbClr val="00B0F0"/>
              </a:buClr>
              <a:defRPr/>
            </a:lvl2pPr>
            <a:lvl3pPr>
              <a:buClr>
                <a:srgbClr val="00B0F0"/>
              </a:buClr>
              <a:defRPr/>
            </a:lvl3pPr>
            <a:lvl4pPr>
              <a:buClr>
                <a:srgbClr val="00B0F0"/>
              </a:buClr>
              <a:defRPr/>
            </a:lvl4pPr>
            <a:lvl5pPr>
              <a:buClr>
                <a:srgbClr val="00B0F0"/>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722733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3"/>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115" indent="0">
              <a:buNone/>
              <a:defRPr sz="2000"/>
            </a:lvl2pPr>
            <a:lvl3pPr marL="1018228" indent="0">
              <a:buNone/>
              <a:defRPr sz="1800"/>
            </a:lvl3pPr>
            <a:lvl4pPr marL="1527344" indent="0">
              <a:buNone/>
              <a:defRPr sz="1600"/>
            </a:lvl4pPr>
            <a:lvl5pPr marL="2036458" indent="0">
              <a:buNone/>
              <a:defRPr sz="1600"/>
            </a:lvl5pPr>
            <a:lvl6pPr marL="2545574" indent="0">
              <a:buNone/>
              <a:defRPr sz="1600"/>
            </a:lvl6pPr>
            <a:lvl7pPr marL="3054686" indent="0">
              <a:buNone/>
              <a:defRPr sz="1600"/>
            </a:lvl7pPr>
            <a:lvl8pPr marL="3563802" indent="0">
              <a:buNone/>
              <a:defRPr sz="1600"/>
            </a:lvl8pPr>
            <a:lvl9pPr marL="4072914" indent="0">
              <a:buNone/>
              <a:defRPr sz="1600"/>
            </a:lvl9pPr>
          </a:lstStyle>
          <a:p>
            <a:pPr lvl="0"/>
            <a:r>
              <a:rPr lang="en-US" smtClean="0"/>
              <a:t>Click to edit Master text styles</a:t>
            </a:r>
          </a:p>
        </p:txBody>
      </p:sp>
    </p:spTree>
    <p:extLst>
      <p:ext uri="{BB962C8B-B14F-4D97-AF65-F5344CB8AC3E}">
        <p14:creationId xmlns:p14="http://schemas.microsoft.com/office/powerpoint/2010/main" val="93251246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295406"/>
            <a:ext cx="4442460" cy="564758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295406"/>
            <a:ext cx="4442460" cy="564758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377014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9115" indent="0">
              <a:buNone/>
              <a:defRPr sz="2200" b="1"/>
            </a:lvl2pPr>
            <a:lvl3pPr marL="1018228" indent="0">
              <a:buNone/>
              <a:defRPr sz="2000" b="1"/>
            </a:lvl3pPr>
            <a:lvl4pPr marL="1527344" indent="0">
              <a:buNone/>
              <a:defRPr sz="1800" b="1"/>
            </a:lvl4pPr>
            <a:lvl5pPr marL="2036458" indent="0">
              <a:buNone/>
              <a:defRPr sz="1800" b="1"/>
            </a:lvl5pPr>
            <a:lvl6pPr marL="2545574" indent="0">
              <a:buNone/>
              <a:defRPr sz="1800" b="1"/>
            </a:lvl6pPr>
            <a:lvl7pPr marL="3054686" indent="0">
              <a:buNone/>
              <a:defRPr sz="1800" b="1"/>
            </a:lvl7pPr>
            <a:lvl8pPr marL="3563802" indent="0">
              <a:buNone/>
              <a:defRPr sz="1800" b="1"/>
            </a:lvl8pPr>
            <a:lvl9pPr marL="4072914"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3" y="1739795"/>
            <a:ext cx="4445953" cy="725064"/>
          </a:xfrm>
        </p:spPr>
        <p:txBody>
          <a:bodyPr anchor="b"/>
          <a:lstStyle>
            <a:lvl1pPr marL="0" indent="0">
              <a:buNone/>
              <a:defRPr sz="2700" b="1"/>
            </a:lvl1pPr>
            <a:lvl2pPr marL="509115" indent="0">
              <a:buNone/>
              <a:defRPr sz="2200" b="1"/>
            </a:lvl2pPr>
            <a:lvl3pPr marL="1018228" indent="0">
              <a:buNone/>
              <a:defRPr sz="2000" b="1"/>
            </a:lvl3pPr>
            <a:lvl4pPr marL="1527344" indent="0">
              <a:buNone/>
              <a:defRPr sz="1800" b="1"/>
            </a:lvl4pPr>
            <a:lvl5pPr marL="2036458" indent="0">
              <a:buNone/>
              <a:defRPr sz="1800" b="1"/>
            </a:lvl5pPr>
            <a:lvl6pPr marL="2545574" indent="0">
              <a:buNone/>
              <a:defRPr sz="1800" b="1"/>
            </a:lvl6pPr>
            <a:lvl7pPr marL="3054686" indent="0">
              <a:buNone/>
              <a:defRPr sz="1800" b="1"/>
            </a:lvl7pPr>
            <a:lvl8pPr marL="3563802" indent="0">
              <a:buNone/>
              <a:defRPr sz="1800" b="1"/>
            </a:lvl8pPr>
            <a:lvl9pPr marL="4072914"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3"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073631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237440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669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0"/>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292" indent="0">
              <a:buNone/>
              <a:defRPr sz="2000"/>
            </a:lvl2pPr>
            <a:lvl3pPr marL="1018586" indent="0">
              <a:buNone/>
              <a:defRPr sz="1800"/>
            </a:lvl3pPr>
            <a:lvl4pPr marL="1527879" indent="0">
              <a:buNone/>
              <a:defRPr sz="1600"/>
            </a:lvl4pPr>
            <a:lvl5pPr marL="2037173" indent="0">
              <a:buNone/>
              <a:defRPr sz="1600"/>
            </a:lvl5pPr>
            <a:lvl6pPr marL="2546466" indent="0">
              <a:buNone/>
              <a:defRPr sz="1600"/>
            </a:lvl6pPr>
            <a:lvl7pPr marL="3055758" indent="0">
              <a:buNone/>
              <a:defRPr sz="1600"/>
            </a:lvl7pPr>
            <a:lvl8pPr marL="3565052" indent="0">
              <a:buNone/>
              <a:defRPr sz="1600"/>
            </a:lvl8pPr>
            <a:lvl9pPr marL="4074344" indent="0">
              <a:buNone/>
              <a:defRPr sz="1600"/>
            </a:lvl9pPr>
          </a:lstStyle>
          <a:p>
            <a:pPr lvl="0"/>
            <a:r>
              <a:rPr lang="en-US" smtClean="0"/>
              <a:t>Click to edit Master text styles</a:t>
            </a:r>
          </a:p>
        </p:txBody>
      </p:sp>
    </p:spTree>
    <p:extLst>
      <p:ext uri="{BB962C8B-B14F-4D97-AF65-F5344CB8AC3E}">
        <p14:creationId xmlns:p14="http://schemas.microsoft.com/office/powerpoint/2010/main" val="2013278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469386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9115" indent="0">
              <a:buNone/>
              <a:defRPr sz="1300"/>
            </a:lvl2pPr>
            <a:lvl3pPr marL="1018228" indent="0">
              <a:buNone/>
              <a:defRPr sz="1100"/>
            </a:lvl3pPr>
            <a:lvl4pPr marL="1527344" indent="0">
              <a:buNone/>
              <a:defRPr sz="1000"/>
            </a:lvl4pPr>
            <a:lvl5pPr marL="2036458" indent="0">
              <a:buNone/>
              <a:defRPr sz="1000"/>
            </a:lvl5pPr>
            <a:lvl6pPr marL="2545574" indent="0">
              <a:buNone/>
              <a:defRPr sz="1000"/>
            </a:lvl6pPr>
            <a:lvl7pPr marL="3054686" indent="0">
              <a:buNone/>
              <a:defRPr sz="1000"/>
            </a:lvl7pPr>
            <a:lvl8pPr marL="3563802" indent="0">
              <a:buNone/>
              <a:defRPr sz="1000"/>
            </a:lvl8pPr>
            <a:lvl9pPr marL="4072914" indent="0">
              <a:buNone/>
              <a:defRPr sz="1000"/>
            </a:lvl9pPr>
          </a:lstStyle>
          <a:p>
            <a:pPr lvl="0"/>
            <a:r>
              <a:rPr lang="en-US" smtClean="0"/>
              <a:t>Click to edit Master text styles</a:t>
            </a:r>
          </a:p>
        </p:txBody>
      </p:sp>
    </p:spTree>
    <p:extLst>
      <p:ext uri="{BB962C8B-B14F-4D97-AF65-F5344CB8AC3E}">
        <p14:creationId xmlns:p14="http://schemas.microsoft.com/office/powerpoint/2010/main" val="32235264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115" indent="0">
              <a:buNone/>
              <a:defRPr sz="3100"/>
            </a:lvl2pPr>
            <a:lvl3pPr marL="1018228" indent="0">
              <a:buNone/>
              <a:defRPr sz="2700"/>
            </a:lvl3pPr>
            <a:lvl4pPr marL="1527344" indent="0">
              <a:buNone/>
              <a:defRPr sz="2200"/>
            </a:lvl4pPr>
            <a:lvl5pPr marL="2036458" indent="0">
              <a:buNone/>
              <a:defRPr sz="2200"/>
            </a:lvl5pPr>
            <a:lvl6pPr marL="2545574" indent="0">
              <a:buNone/>
              <a:defRPr sz="2200"/>
            </a:lvl6pPr>
            <a:lvl7pPr marL="3054686" indent="0">
              <a:buNone/>
              <a:defRPr sz="2200"/>
            </a:lvl7pPr>
            <a:lvl8pPr marL="3563802" indent="0">
              <a:buNone/>
              <a:defRPr sz="2200"/>
            </a:lvl8pPr>
            <a:lvl9pPr marL="4072914"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115" indent="0">
              <a:buNone/>
              <a:defRPr sz="1300"/>
            </a:lvl2pPr>
            <a:lvl3pPr marL="1018228" indent="0">
              <a:buNone/>
              <a:defRPr sz="1100"/>
            </a:lvl3pPr>
            <a:lvl4pPr marL="1527344" indent="0">
              <a:buNone/>
              <a:defRPr sz="1000"/>
            </a:lvl4pPr>
            <a:lvl5pPr marL="2036458" indent="0">
              <a:buNone/>
              <a:defRPr sz="1000"/>
            </a:lvl5pPr>
            <a:lvl6pPr marL="2545574" indent="0">
              <a:buNone/>
              <a:defRPr sz="1000"/>
            </a:lvl6pPr>
            <a:lvl7pPr marL="3054686" indent="0">
              <a:buNone/>
              <a:defRPr sz="1000"/>
            </a:lvl7pPr>
            <a:lvl8pPr marL="3563802" indent="0">
              <a:buNone/>
              <a:defRPr sz="1000"/>
            </a:lvl8pPr>
            <a:lvl9pPr marL="4072914" indent="0">
              <a:buNone/>
              <a:defRPr sz="1000"/>
            </a:lvl9pPr>
          </a:lstStyle>
          <a:p>
            <a:pPr lvl="0"/>
            <a:r>
              <a:rPr lang="en-US" smtClean="0"/>
              <a:t>Click to edit Master text styles</a:t>
            </a:r>
          </a:p>
        </p:txBody>
      </p:sp>
    </p:spTree>
    <p:extLst>
      <p:ext uri="{BB962C8B-B14F-4D97-AF65-F5344CB8AC3E}">
        <p14:creationId xmlns:p14="http://schemas.microsoft.com/office/powerpoint/2010/main" val="269644903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142169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6"/>
            <a:ext cx="2263140" cy="694298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6"/>
            <a:ext cx="6621780" cy="694298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901465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9" descr="CSSI_PP_MainPage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811" tIns="50906" rIns="101811" bIns="50906"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374376557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289386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4"/>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9056" indent="0">
              <a:buNone/>
              <a:defRPr sz="2000"/>
            </a:lvl2pPr>
            <a:lvl3pPr marL="1018109" indent="0">
              <a:buNone/>
              <a:defRPr sz="1800"/>
            </a:lvl3pPr>
            <a:lvl4pPr marL="1527166" indent="0">
              <a:buNone/>
              <a:defRPr sz="1600"/>
            </a:lvl4pPr>
            <a:lvl5pPr marL="2036219" indent="0">
              <a:buNone/>
              <a:defRPr sz="1600"/>
            </a:lvl5pPr>
            <a:lvl6pPr marL="2545276" indent="0">
              <a:buNone/>
              <a:defRPr sz="1600"/>
            </a:lvl6pPr>
            <a:lvl7pPr marL="3054329" indent="0">
              <a:buNone/>
              <a:defRPr sz="1600"/>
            </a:lvl7pPr>
            <a:lvl8pPr marL="3563385" indent="0">
              <a:buNone/>
              <a:defRPr sz="1600"/>
            </a:lvl8pPr>
            <a:lvl9pPr marL="4072438" indent="0">
              <a:buNone/>
              <a:defRPr sz="1600"/>
            </a:lvl9pPr>
          </a:lstStyle>
          <a:p>
            <a:pPr lvl="0"/>
            <a:r>
              <a:rPr lang="en-US" smtClean="0"/>
              <a:t>Click to edit Master text styles</a:t>
            </a:r>
          </a:p>
        </p:txBody>
      </p:sp>
    </p:spTree>
    <p:extLst>
      <p:ext uri="{BB962C8B-B14F-4D97-AF65-F5344CB8AC3E}">
        <p14:creationId xmlns:p14="http://schemas.microsoft.com/office/powerpoint/2010/main" val="338549788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162519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9056" indent="0">
              <a:buNone/>
              <a:defRPr sz="2200" b="1"/>
            </a:lvl2pPr>
            <a:lvl3pPr marL="1018109" indent="0">
              <a:buNone/>
              <a:defRPr sz="2000" b="1"/>
            </a:lvl3pPr>
            <a:lvl4pPr marL="1527166" indent="0">
              <a:buNone/>
              <a:defRPr sz="1800" b="1"/>
            </a:lvl4pPr>
            <a:lvl5pPr marL="2036219" indent="0">
              <a:buNone/>
              <a:defRPr sz="1800" b="1"/>
            </a:lvl5pPr>
            <a:lvl6pPr marL="2545276" indent="0">
              <a:buNone/>
              <a:defRPr sz="1800" b="1"/>
            </a:lvl6pPr>
            <a:lvl7pPr marL="3054329" indent="0">
              <a:buNone/>
              <a:defRPr sz="1800" b="1"/>
            </a:lvl7pPr>
            <a:lvl8pPr marL="3563385" indent="0">
              <a:buNone/>
              <a:defRPr sz="1800" b="1"/>
            </a:lvl8pPr>
            <a:lvl9pPr marL="407243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4" y="1739795"/>
            <a:ext cx="4445953" cy="725064"/>
          </a:xfrm>
        </p:spPr>
        <p:txBody>
          <a:bodyPr anchor="b"/>
          <a:lstStyle>
            <a:lvl1pPr marL="0" indent="0">
              <a:buNone/>
              <a:defRPr sz="2700" b="1"/>
            </a:lvl1pPr>
            <a:lvl2pPr marL="509056" indent="0">
              <a:buNone/>
              <a:defRPr sz="2200" b="1"/>
            </a:lvl2pPr>
            <a:lvl3pPr marL="1018109" indent="0">
              <a:buNone/>
              <a:defRPr sz="2000" b="1"/>
            </a:lvl3pPr>
            <a:lvl4pPr marL="1527166" indent="0">
              <a:buNone/>
              <a:defRPr sz="1800" b="1"/>
            </a:lvl4pPr>
            <a:lvl5pPr marL="2036219" indent="0">
              <a:buNone/>
              <a:defRPr sz="1800" b="1"/>
            </a:lvl5pPr>
            <a:lvl6pPr marL="2545276" indent="0">
              <a:buNone/>
              <a:defRPr sz="1800" b="1"/>
            </a:lvl6pPr>
            <a:lvl7pPr marL="3054329" indent="0">
              <a:buNone/>
              <a:defRPr sz="1800" b="1"/>
            </a:lvl7pPr>
            <a:lvl8pPr marL="3563385" indent="0">
              <a:buNone/>
              <a:defRPr sz="1800" b="1"/>
            </a:lvl8pPr>
            <a:lvl9pPr marL="407243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4"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147570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91250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70581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29243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9056" indent="0">
              <a:buNone/>
              <a:defRPr sz="1300"/>
            </a:lvl2pPr>
            <a:lvl3pPr marL="1018109" indent="0">
              <a:buNone/>
              <a:defRPr sz="1100"/>
            </a:lvl3pPr>
            <a:lvl4pPr marL="1527166" indent="0">
              <a:buNone/>
              <a:defRPr sz="1000"/>
            </a:lvl4pPr>
            <a:lvl5pPr marL="2036219" indent="0">
              <a:buNone/>
              <a:defRPr sz="1000"/>
            </a:lvl5pPr>
            <a:lvl6pPr marL="2545276" indent="0">
              <a:buNone/>
              <a:defRPr sz="1000"/>
            </a:lvl6pPr>
            <a:lvl7pPr marL="3054329" indent="0">
              <a:buNone/>
              <a:defRPr sz="1000"/>
            </a:lvl7pPr>
            <a:lvl8pPr marL="3563385" indent="0">
              <a:buNone/>
              <a:defRPr sz="1000"/>
            </a:lvl8pPr>
            <a:lvl9pPr marL="4072438" indent="0">
              <a:buNone/>
              <a:defRPr sz="1000"/>
            </a:lvl9pPr>
          </a:lstStyle>
          <a:p>
            <a:pPr lvl="0"/>
            <a:r>
              <a:rPr lang="en-US" smtClean="0"/>
              <a:t>Click to edit Master text styles</a:t>
            </a:r>
          </a:p>
        </p:txBody>
      </p:sp>
    </p:spTree>
    <p:extLst>
      <p:ext uri="{BB962C8B-B14F-4D97-AF65-F5344CB8AC3E}">
        <p14:creationId xmlns:p14="http://schemas.microsoft.com/office/powerpoint/2010/main" val="225660774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056" indent="0">
              <a:buNone/>
              <a:defRPr sz="3100"/>
            </a:lvl2pPr>
            <a:lvl3pPr marL="1018109" indent="0">
              <a:buNone/>
              <a:defRPr sz="2700"/>
            </a:lvl3pPr>
            <a:lvl4pPr marL="1527166" indent="0">
              <a:buNone/>
              <a:defRPr sz="2200"/>
            </a:lvl4pPr>
            <a:lvl5pPr marL="2036219" indent="0">
              <a:buNone/>
              <a:defRPr sz="2200"/>
            </a:lvl5pPr>
            <a:lvl6pPr marL="2545276" indent="0">
              <a:buNone/>
              <a:defRPr sz="2200"/>
            </a:lvl6pPr>
            <a:lvl7pPr marL="3054329" indent="0">
              <a:buNone/>
              <a:defRPr sz="2200"/>
            </a:lvl7pPr>
            <a:lvl8pPr marL="3563385" indent="0">
              <a:buNone/>
              <a:defRPr sz="2200"/>
            </a:lvl8pPr>
            <a:lvl9pPr marL="4072438"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056" indent="0">
              <a:buNone/>
              <a:defRPr sz="1300"/>
            </a:lvl2pPr>
            <a:lvl3pPr marL="1018109" indent="0">
              <a:buNone/>
              <a:defRPr sz="1100"/>
            </a:lvl3pPr>
            <a:lvl4pPr marL="1527166" indent="0">
              <a:buNone/>
              <a:defRPr sz="1000"/>
            </a:lvl4pPr>
            <a:lvl5pPr marL="2036219" indent="0">
              <a:buNone/>
              <a:defRPr sz="1000"/>
            </a:lvl5pPr>
            <a:lvl6pPr marL="2545276" indent="0">
              <a:buNone/>
              <a:defRPr sz="1000"/>
            </a:lvl6pPr>
            <a:lvl7pPr marL="3054329" indent="0">
              <a:buNone/>
              <a:defRPr sz="1000"/>
            </a:lvl7pPr>
            <a:lvl8pPr marL="3563385" indent="0">
              <a:buNone/>
              <a:defRPr sz="1000"/>
            </a:lvl8pPr>
            <a:lvl9pPr marL="4072438" indent="0">
              <a:buNone/>
              <a:defRPr sz="1000"/>
            </a:lvl9pPr>
          </a:lstStyle>
          <a:p>
            <a:pPr lvl="0"/>
            <a:r>
              <a:rPr lang="en-US" smtClean="0"/>
              <a:t>Click to edit Master text styles</a:t>
            </a:r>
          </a:p>
        </p:txBody>
      </p:sp>
    </p:spTree>
    <p:extLst>
      <p:ext uri="{BB962C8B-B14F-4D97-AF65-F5344CB8AC3E}">
        <p14:creationId xmlns:p14="http://schemas.microsoft.com/office/powerpoint/2010/main" val="409496712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762360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431800"/>
            <a:ext cx="226314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431800"/>
            <a:ext cx="662178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085815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CPTC_ppt_cov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userDrawn="1"/>
        </p:nvSpPr>
        <p:spPr bwMode="auto">
          <a:xfrm>
            <a:off x="9684706" y="7520517"/>
            <a:ext cx="373698" cy="2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799" tIns="50900" rIns="101799" bIns="5090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fld id="{591C7AE3-C3B2-41FA-86CB-1A6C3068F5B6}" type="slidenum">
              <a:rPr lang="en-US" altLang="en-US" sz="1100" smtClean="0">
                <a:solidFill>
                  <a:srgbClr val="FFFFFF"/>
                </a:solidFill>
              </a:rPr>
              <a:pPr eaLnBrk="1" hangingPunct="1">
                <a:defRPr/>
              </a:pPr>
              <a:t>‹#›</a:t>
            </a:fld>
            <a:endParaRPr lang="en-US" altLang="en-US" sz="1100" smtClean="0">
              <a:solidFill>
                <a:srgbClr val="FFFFFF"/>
              </a:solidFill>
            </a:endParaRPr>
          </a:p>
        </p:txBody>
      </p:sp>
      <p:sp>
        <p:nvSpPr>
          <p:cNvPr id="3075" name="Rectangle 3"/>
          <p:cNvSpPr>
            <a:spLocks noGrp="1" noChangeArrowheads="1"/>
          </p:cNvSpPr>
          <p:nvPr>
            <p:ph type="ctrTitle"/>
          </p:nvPr>
        </p:nvSpPr>
        <p:spPr>
          <a:xfrm>
            <a:off x="1424940" y="3454404"/>
            <a:ext cx="8633460" cy="1666028"/>
          </a:xfrm>
        </p:spPr>
        <p:txBody>
          <a:bodyPr/>
          <a:lstStyle>
            <a:lvl1pPr algn="ctr">
              <a:defRPr sz="3800">
                <a:solidFill>
                  <a:srgbClr val="1D75B4"/>
                </a:solidFill>
              </a:defRPr>
            </a:lvl1pPr>
          </a:lstStyle>
          <a:p>
            <a:r>
              <a:rPr lang="en-US" smtClean="0"/>
              <a:t>Click to edit Master title style</a:t>
            </a:r>
            <a:endParaRPr lang="en-US"/>
          </a:p>
        </p:txBody>
      </p:sp>
      <p:sp>
        <p:nvSpPr>
          <p:cNvPr id="3076" name="Rectangle 4"/>
          <p:cNvSpPr>
            <a:spLocks noGrp="1" noChangeArrowheads="1"/>
          </p:cNvSpPr>
          <p:nvPr>
            <p:ph type="subTitle" idx="1"/>
          </p:nvPr>
        </p:nvSpPr>
        <p:spPr>
          <a:xfrm>
            <a:off x="1424940" y="5354320"/>
            <a:ext cx="8633460" cy="1986280"/>
          </a:xfrm>
        </p:spPr>
        <p:txBody>
          <a:bodyPr/>
          <a:lstStyle>
            <a:lvl1pPr marL="0" indent="0" algn="ctr">
              <a:buFontTx/>
              <a:buNone/>
              <a:defRPr sz="2500"/>
            </a:lvl1pPr>
          </a:lstStyle>
          <a:p>
            <a:r>
              <a:rPr lang="en-US" smtClean="0"/>
              <a:t>Click to edit Master subtitle style</a:t>
            </a:r>
            <a:endParaRPr lang="en-US"/>
          </a:p>
        </p:txBody>
      </p:sp>
    </p:spTree>
    <p:extLst>
      <p:ext uri="{BB962C8B-B14F-4D97-AF65-F5344CB8AC3E}">
        <p14:creationId xmlns:p14="http://schemas.microsoft.com/office/powerpoint/2010/main" val="165265369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9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1D75B4"/>
              </a:buClr>
              <a:defRPr/>
            </a:lvl1pPr>
            <a:lvl2pPr>
              <a:buClr>
                <a:srgbClr val="00B0F0"/>
              </a:buClr>
              <a:defRPr/>
            </a:lvl2pPr>
            <a:lvl3pPr>
              <a:buClr>
                <a:srgbClr val="00B0F0"/>
              </a:buClr>
              <a:defRPr/>
            </a:lvl3pPr>
            <a:lvl4pPr>
              <a:buClr>
                <a:srgbClr val="00B0F0"/>
              </a:buClr>
              <a:defRPr/>
            </a:lvl4pPr>
            <a:lvl5pPr>
              <a:buClr>
                <a:srgbClr val="00B0F0"/>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488022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5"/>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8997" indent="0">
              <a:buNone/>
              <a:defRPr sz="2000"/>
            </a:lvl2pPr>
            <a:lvl3pPr marL="1017990" indent="0">
              <a:buNone/>
              <a:defRPr sz="1800"/>
            </a:lvl3pPr>
            <a:lvl4pPr marL="1526988" indent="0">
              <a:buNone/>
              <a:defRPr sz="1600"/>
            </a:lvl4pPr>
            <a:lvl5pPr marL="2035981" indent="0">
              <a:buNone/>
              <a:defRPr sz="1600"/>
            </a:lvl5pPr>
            <a:lvl6pPr marL="2544979" indent="0">
              <a:buNone/>
              <a:defRPr sz="1600"/>
            </a:lvl6pPr>
            <a:lvl7pPr marL="3053972" indent="0">
              <a:buNone/>
              <a:defRPr sz="1600"/>
            </a:lvl7pPr>
            <a:lvl8pPr marL="3562969" indent="0">
              <a:buNone/>
              <a:defRPr sz="1600"/>
            </a:lvl8pPr>
            <a:lvl9pPr marL="4071962" indent="0">
              <a:buNone/>
              <a:defRPr sz="1600"/>
            </a:lvl9pPr>
          </a:lstStyle>
          <a:p>
            <a:pPr lvl="0"/>
            <a:r>
              <a:rPr lang="en-US" smtClean="0"/>
              <a:t>Click to edit Master text styles</a:t>
            </a:r>
          </a:p>
        </p:txBody>
      </p:sp>
    </p:spTree>
    <p:extLst>
      <p:ext uri="{BB962C8B-B14F-4D97-AF65-F5344CB8AC3E}">
        <p14:creationId xmlns:p14="http://schemas.microsoft.com/office/powerpoint/2010/main" val="193260369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295408"/>
            <a:ext cx="4442460" cy="564758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295408"/>
            <a:ext cx="4442460" cy="564758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672929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8997" indent="0">
              <a:buNone/>
              <a:defRPr sz="2200" b="1"/>
            </a:lvl2pPr>
            <a:lvl3pPr marL="1017990" indent="0">
              <a:buNone/>
              <a:defRPr sz="2000" b="1"/>
            </a:lvl3pPr>
            <a:lvl4pPr marL="1526988" indent="0">
              <a:buNone/>
              <a:defRPr sz="1800" b="1"/>
            </a:lvl4pPr>
            <a:lvl5pPr marL="2035981" indent="0">
              <a:buNone/>
              <a:defRPr sz="1800" b="1"/>
            </a:lvl5pPr>
            <a:lvl6pPr marL="2544979" indent="0">
              <a:buNone/>
              <a:defRPr sz="1800" b="1"/>
            </a:lvl6pPr>
            <a:lvl7pPr marL="3053972" indent="0">
              <a:buNone/>
              <a:defRPr sz="1800" b="1"/>
            </a:lvl7pPr>
            <a:lvl8pPr marL="3562969" indent="0">
              <a:buNone/>
              <a:defRPr sz="1800" b="1"/>
            </a:lvl8pPr>
            <a:lvl9pPr marL="407196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6" y="1739795"/>
            <a:ext cx="4445953" cy="725064"/>
          </a:xfrm>
        </p:spPr>
        <p:txBody>
          <a:bodyPr anchor="b"/>
          <a:lstStyle>
            <a:lvl1pPr marL="0" indent="0">
              <a:buNone/>
              <a:defRPr sz="2700" b="1"/>
            </a:lvl1pPr>
            <a:lvl2pPr marL="508997" indent="0">
              <a:buNone/>
              <a:defRPr sz="2200" b="1"/>
            </a:lvl2pPr>
            <a:lvl3pPr marL="1017990" indent="0">
              <a:buNone/>
              <a:defRPr sz="2000" b="1"/>
            </a:lvl3pPr>
            <a:lvl4pPr marL="1526988" indent="0">
              <a:buNone/>
              <a:defRPr sz="1800" b="1"/>
            </a:lvl4pPr>
            <a:lvl5pPr marL="2035981" indent="0">
              <a:buNone/>
              <a:defRPr sz="1800" b="1"/>
            </a:lvl5pPr>
            <a:lvl6pPr marL="2544979" indent="0">
              <a:buNone/>
              <a:defRPr sz="1800" b="1"/>
            </a:lvl6pPr>
            <a:lvl7pPr marL="3053972" indent="0">
              <a:buNone/>
              <a:defRPr sz="1800" b="1"/>
            </a:lvl7pPr>
            <a:lvl8pPr marL="3562969" indent="0">
              <a:buNone/>
              <a:defRPr sz="1800" b="1"/>
            </a:lvl8pPr>
            <a:lvl9pPr marL="407196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6"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4344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902128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814989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44931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8997" indent="0">
              <a:buNone/>
              <a:defRPr sz="1300"/>
            </a:lvl2pPr>
            <a:lvl3pPr marL="1017990" indent="0">
              <a:buNone/>
              <a:defRPr sz="1100"/>
            </a:lvl3pPr>
            <a:lvl4pPr marL="1526988" indent="0">
              <a:buNone/>
              <a:defRPr sz="1000"/>
            </a:lvl4pPr>
            <a:lvl5pPr marL="2035981" indent="0">
              <a:buNone/>
              <a:defRPr sz="1000"/>
            </a:lvl5pPr>
            <a:lvl6pPr marL="2544979" indent="0">
              <a:buNone/>
              <a:defRPr sz="1000"/>
            </a:lvl6pPr>
            <a:lvl7pPr marL="3053972" indent="0">
              <a:buNone/>
              <a:defRPr sz="1000"/>
            </a:lvl7pPr>
            <a:lvl8pPr marL="3562969" indent="0">
              <a:buNone/>
              <a:defRPr sz="1000"/>
            </a:lvl8pPr>
            <a:lvl9pPr marL="4071962" indent="0">
              <a:buNone/>
              <a:defRPr sz="1000"/>
            </a:lvl9pPr>
          </a:lstStyle>
          <a:p>
            <a:pPr lvl="0"/>
            <a:r>
              <a:rPr lang="en-US" smtClean="0"/>
              <a:t>Click to edit Master text styles</a:t>
            </a:r>
          </a:p>
        </p:txBody>
      </p:sp>
    </p:spTree>
    <p:extLst>
      <p:ext uri="{BB962C8B-B14F-4D97-AF65-F5344CB8AC3E}">
        <p14:creationId xmlns:p14="http://schemas.microsoft.com/office/powerpoint/2010/main" val="137060800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8997" indent="0">
              <a:buNone/>
              <a:defRPr sz="3100"/>
            </a:lvl2pPr>
            <a:lvl3pPr marL="1017990" indent="0">
              <a:buNone/>
              <a:defRPr sz="2700"/>
            </a:lvl3pPr>
            <a:lvl4pPr marL="1526988" indent="0">
              <a:buNone/>
              <a:defRPr sz="2200"/>
            </a:lvl4pPr>
            <a:lvl5pPr marL="2035981" indent="0">
              <a:buNone/>
              <a:defRPr sz="2200"/>
            </a:lvl5pPr>
            <a:lvl6pPr marL="2544979" indent="0">
              <a:buNone/>
              <a:defRPr sz="2200"/>
            </a:lvl6pPr>
            <a:lvl7pPr marL="3053972" indent="0">
              <a:buNone/>
              <a:defRPr sz="2200"/>
            </a:lvl7pPr>
            <a:lvl8pPr marL="3562969" indent="0">
              <a:buNone/>
              <a:defRPr sz="2200"/>
            </a:lvl8pPr>
            <a:lvl9pPr marL="4071962" indent="0">
              <a:buNone/>
              <a:defRPr sz="22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8997" indent="0">
              <a:buNone/>
              <a:defRPr sz="1300"/>
            </a:lvl2pPr>
            <a:lvl3pPr marL="1017990" indent="0">
              <a:buNone/>
              <a:defRPr sz="1100"/>
            </a:lvl3pPr>
            <a:lvl4pPr marL="1526988" indent="0">
              <a:buNone/>
              <a:defRPr sz="1000"/>
            </a:lvl4pPr>
            <a:lvl5pPr marL="2035981" indent="0">
              <a:buNone/>
              <a:defRPr sz="1000"/>
            </a:lvl5pPr>
            <a:lvl6pPr marL="2544979" indent="0">
              <a:buNone/>
              <a:defRPr sz="1000"/>
            </a:lvl6pPr>
            <a:lvl7pPr marL="3053972" indent="0">
              <a:buNone/>
              <a:defRPr sz="1000"/>
            </a:lvl7pPr>
            <a:lvl8pPr marL="3562969" indent="0">
              <a:buNone/>
              <a:defRPr sz="1000"/>
            </a:lvl8pPr>
            <a:lvl9pPr marL="4071962" indent="0">
              <a:buNone/>
              <a:defRPr sz="1000"/>
            </a:lvl9pPr>
          </a:lstStyle>
          <a:p>
            <a:pPr lvl="0"/>
            <a:r>
              <a:rPr lang="en-US" smtClean="0"/>
              <a:t>Click to edit Master text styles</a:t>
            </a:r>
          </a:p>
        </p:txBody>
      </p:sp>
    </p:spTree>
    <p:extLst>
      <p:ext uri="{BB962C8B-B14F-4D97-AF65-F5344CB8AC3E}">
        <p14:creationId xmlns:p14="http://schemas.microsoft.com/office/powerpoint/2010/main" val="406334111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116839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8"/>
            <a:ext cx="2263140" cy="694298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8"/>
            <a:ext cx="6621780" cy="694298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697782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67352" y="7133699"/>
            <a:ext cx="1763713" cy="622512"/>
          </a:xfrm>
          <a:prstGeom prst="rect">
            <a:avLst/>
          </a:prstGeom>
          <a:solidFill>
            <a:srgbClr val="EDEDED"/>
          </a:solidFill>
          <a:ln>
            <a:noFill/>
          </a:ln>
          <a:extLst>
            <a:ext uri="{91240B29-F687-4F45-9708-019B960494DF}">
              <a14:hiddenLine xmlns:a14="http://schemas.microsoft.com/office/drawing/2010/main" w="101600" cap="sq">
                <a:solidFill>
                  <a:srgbClr val="000000"/>
                </a:solidFill>
                <a:miter lim="800000"/>
                <a:headEnd/>
                <a:tailEnd/>
              </a14:hiddenLine>
            </a:ext>
          </a:extLst>
        </p:spPr>
      </p:pic>
      <p:sp>
        <p:nvSpPr>
          <p:cNvPr id="5" name="Rectangle 4"/>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787" tIns="50894" rIns="101787" bIns="50894"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9" name="Picture 19" descr="CSSI_PP_MainPage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
            <a:ext cx="10058400" cy="313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Innovative Molecular Analysis Technologies">
            <a:hlinkClick r:id="rId4"/>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133975" y="7133696"/>
            <a:ext cx="2409825"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b="6488"/>
          <a:stretch>
            <a:fillRect/>
          </a:stretch>
        </p:blipFill>
        <p:spPr bwMode="auto">
          <a:xfrm>
            <a:off x="7962900" y="7133696"/>
            <a:ext cx="1896428" cy="51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C:\Users\leejerry\Documents\Useful Forms and Documents\CSSI Logos\CPTAC.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5262" y="7133706"/>
            <a:ext cx="2280603" cy="51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250320264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66171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5746224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929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CPTC_ppt_cov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userDrawn="1"/>
        </p:nvSpPr>
        <p:spPr bwMode="auto">
          <a:xfrm>
            <a:off x="9684706" y="7520517"/>
            <a:ext cx="373698" cy="2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799" tIns="50900" rIns="101799" bIns="50900">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defRPr/>
            </a:pPr>
            <a:fld id="{2AEC7C67-CB51-43E8-BB1D-DC34EF3D9FEC}" type="slidenum">
              <a:rPr lang="en-US" altLang="en-US" sz="1100" smtClean="0">
                <a:solidFill>
                  <a:srgbClr val="FFFFFF"/>
                </a:solidFill>
              </a:rPr>
              <a:pPr>
                <a:defRPr/>
              </a:pPr>
              <a:t>‹#›</a:t>
            </a:fld>
            <a:endParaRPr lang="en-US" altLang="en-US" sz="1100" smtClean="0">
              <a:solidFill>
                <a:srgbClr val="FFFFFF"/>
              </a:solidFill>
            </a:endParaRPr>
          </a:p>
        </p:txBody>
      </p:sp>
      <p:sp>
        <p:nvSpPr>
          <p:cNvPr id="3075" name="Rectangle 3"/>
          <p:cNvSpPr>
            <a:spLocks noGrp="1" noChangeArrowheads="1"/>
          </p:cNvSpPr>
          <p:nvPr>
            <p:ph type="ctrTitle"/>
          </p:nvPr>
        </p:nvSpPr>
        <p:spPr>
          <a:xfrm>
            <a:off x="1424940" y="3454404"/>
            <a:ext cx="8633460" cy="1666028"/>
          </a:xfrm>
        </p:spPr>
        <p:txBody>
          <a:bodyPr/>
          <a:lstStyle>
            <a:lvl1pPr algn="ctr">
              <a:defRPr sz="3800">
                <a:solidFill>
                  <a:srgbClr val="1D75B4"/>
                </a:solidFill>
              </a:defRPr>
            </a:lvl1pPr>
          </a:lstStyle>
          <a:p>
            <a:r>
              <a:rPr lang="en-US" smtClean="0"/>
              <a:t>Click to edit Master title style</a:t>
            </a:r>
            <a:endParaRPr lang="en-US"/>
          </a:p>
        </p:txBody>
      </p:sp>
      <p:sp>
        <p:nvSpPr>
          <p:cNvPr id="3076" name="Rectangle 4"/>
          <p:cNvSpPr>
            <a:spLocks noGrp="1" noChangeArrowheads="1"/>
          </p:cNvSpPr>
          <p:nvPr>
            <p:ph type="subTitle" idx="1"/>
          </p:nvPr>
        </p:nvSpPr>
        <p:spPr>
          <a:xfrm>
            <a:off x="1424940" y="5354320"/>
            <a:ext cx="8633460" cy="1986280"/>
          </a:xfrm>
        </p:spPr>
        <p:txBody>
          <a:bodyPr/>
          <a:lstStyle>
            <a:lvl1pPr marL="0" indent="0" algn="ctr">
              <a:buFontTx/>
              <a:buNone/>
              <a:defRPr sz="2500"/>
            </a:lvl1pPr>
          </a:lstStyle>
          <a:p>
            <a:r>
              <a:rPr lang="en-US" smtClean="0"/>
              <a:t>Click to edit Master subtitle style</a:t>
            </a:r>
            <a:endParaRPr lang="en-US"/>
          </a:p>
        </p:txBody>
      </p:sp>
    </p:spTree>
    <p:extLst>
      <p:ext uri="{BB962C8B-B14F-4D97-AF65-F5344CB8AC3E}">
        <p14:creationId xmlns:p14="http://schemas.microsoft.com/office/powerpoint/2010/main" val="113520975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533812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9" descr="CSSI_PP_MainPage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775" tIns="50888" rIns="101775" bIns="50888"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189640361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281813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7"/>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8879" indent="0">
              <a:buNone/>
              <a:defRPr sz="2000"/>
            </a:lvl2pPr>
            <a:lvl3pPr marL="1017752" indent="0">
              <a:buNone/>
              <a:defRPr sz="1800"/>
            </a:lvl3pPr>
            <a:lvl4pPr marL="1526630" indent="0">
              <a:buNone/>
              <a:defRPr sz="1600"/>
            </a:lvl4pPr>
            <a:lvl5pPr marL="2035505" indent="0">
              <a:buNone/>
              <a:defRPr sz="1600"/>
            </a:lvl5pPr>
            <a:lvl6pPr marL="2544384" indent="0">
              <a:buNone/>
              <a:defRPr sz="1600"/>
            </a:lvl6pPr>
            <a:lvl7pPr marL="3053257" indent="0">
              <a:buNone/>
              <a:defRPr sz="1600"/>
            </a:lvl7pPr>
            <a:lvl8pPr marL="3562135" indent="0">
              <a:buNone/>
              <a:defRPr sz="1600"/>
            </a:lvl8pPr>
            <a:lvl9pPr marL="4071010" indent="0">
              <a:buNone/>
              <a:defRPr sz="1600"/>
            </a:lvl9pPr>
          </a:lstStyle>
          <a:p>
            <a:pPr lvl="0"/>
            <a:r>
              <a:rPr lang="en-US" smtClean="0"/>
              <a:t>Click to edit Master text styles</a:t>
            </a:r>
          </a:p>
        </p:txBody>
      </p:sp>
    </p:spTree>
    <p:extLst>
      <p:ext uri="{BB962C8B-B14F-4D97-AF65-F5344CB8AC3E}">
        <p14:creationId xmlns:p14="http://schemas.microsoft.com/office/powerpoint/2010/main" val="106271984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328708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8879" indent="0">
              <a:buNone/>
              <a:defRPr sz="2200" b="1"/>
            </a:lvl2pPr>
            <a:lvl3pPr marL="1017752" indent="0">
              <a:buNone/>
              <a:defRPr sz="2000" b="1"/>
            </a:lvl3pPr>
            <a:lvl4pPr marL="1526630" indent="0">
              <a:buNone/>
              <a:defRPr sz="1800" b="1"/>
            </a:lvl4pPr>
            <a:lvl5pPr marL="2035505" indent="0">
              <a:buNone/>
              <a:defRPr sz="1800" b="1"/>
            </a:lvl5pPr>
            <a:lvl6pPr marL="2544384" indent="0">
              <a:buNone/>
              <a:defRPr sz="1800" b="1"/>
            </a:lvl6pPr>
            <a:lvl7pPr marL="3053257" indent="0">
              <a:buNone/>
              <a:defRPr sz="1800" b="1"/>
            </a:lvl7pPr>
            <a:lvl8pPr marL="3562135" indent="0">
              <a:buNone/>
              <a:defRPr sz="1800" b="1"/>
            </a:lvl8pPr>
            <a:lvl9pPr marL="4071010"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8" y="1739795"/>
            <a:ext cx="4445953" cy="725064"/>
          </a:xfrm>
        </p:spPr>
        <p:txBody>
          <a:bodyPr anchor="b"/>
          <a:lstStyle>
            <a:lvl1pPr marL="0" indent="0">
              <a:buNone/>
              <a:defRPr sz="2700" b="1"/>
            </a:lvl1pPr>
            <a:lvl2pPr marL="508879" indent="0">
              <a:buNone/>
              <a:defRPr sz="2200" b="1"/>
            </a:lvl2pPr>
            <a:lvl3pPr marL="1017752" indent="0">
              <a:buNone/>
              <a:defRPr sz="2000" b="1"/>
            </a:lvl3pPr>
            <a:lvl4pPr marL="1526630" indent="0">
              <a:buNone/>
              <a:defRPr sz="1800" b="1"/>
            </a:lvl4pPr>
            <a:lvl5pPr marL="2035505" indent="0">
              <a:buNone/>
              <a:defRPr sz="1800" b="1"/>
            </a:lvl5pPr>
            <a:lvl6pPr marL="2544384" indent="0">
              <a:buNone/>
              <a:defRPr sz="1800" b="1"/>
            </a:lvl6pPr>
            <a:lvl7pPr marL="3053257" indent="0">
              <a:buNone/>
              <a:defRPr sz="1800" b="1"/>
            </a:lvl7pPr>
            <a:lvl8pPr marL="3562135" indent="0">
              <a:buNone/>
              <a:defRPr sz="1800" b="1"/>
            </a:lvl8pPr>
            <a:lvl9pPr marL="4071010"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466186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818810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27814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8879" indent="0">
              <a:buNone/>
              <a:defRPr sz="1300"/>
            </a:lvl2pPr>
            <a:lvl3pPr marL="1017752" indent="0">
              <a:buNone/>
              <a:defRPr sz="1100"/>
            </a:lvl3pPr>
            <a:lvl4pPr marL="1526630" indent="0">
              <a:buNone/>
              <a:defRPr sz="1000"/>
            </a:lvl4pPr>
            <a:lvl5pPr marL="2035505" indent="0">
              <a:buNone/>
              <a:defRPr sz="1000"/>
            </a:lvl5pPr>
            <a:lvl6pPr marL="2544384" indent="0">
              <a:buNone/>
              <a:defRPr sz="1000"/>
            </a:lvl6pPr>
            <a:lvl7pPr marL="3053257" indent="0">
              <a:buNone/>
              <a:defRPr sz="1000"/>
            </a:lvl7pPr>
            <a:lvl8pPr marL="3562135" indent="0">
              <a:buNone/>
              <a:defRPr sz="1000"/>
            </a:lvl8pPr>
            <a:lvl9pPr marL="4071010" indent="0">
              <a:buNone/>
              <a:defRPr sz="1000"/>
            </a:lvl9pPr>
          </a:lstStyle>
          <a:p>
            <a:pPr lvl="0"/>
            <a:r>
              <a:rPr lang="en-US" smtClean="0"/>
              <a:t>Click to edit Master text styles</a:t>
            </a:r>
          </a:p>
        </p:txBody>
      </p:sp>
    </p:spTree>
    <p:extLst>
      <p:ext uri="{BB962C8B-B14F-4D97-AF65-F5344CB8AC3E}">
        <p14:creationId xmlns:p14="http://schemas.microsoft.com/office/powerpoint/2010/main" val="3525040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8879" indent="0">
              <a:buNone/>
              <a:defRPr sz="3100"/>
            </a:lvl2pPr>
            <a:lvl3pPr marL="1017752" indent="0">
              <a:buNone/>
              <a:defRPr sz="2700"/>
            </a:lvl3pPr>
            <a:lvl4pPr marL="1526630" indent="0">
              <a:buNone/>
              <a:defRPr sz="2200"/>
            </a:lvl4pPr>
            <a:lvl5pPr marL="2035505" indent="0">
              <a:buNone/>
              <a:defRPr sz="2200"/>
            </a:lvl5pPr>
            <a:lvl6pPr marL="2544384" indent="0">
              <a:buNone/>
              <a:defRPr sz="2200"/>
            </a:lvl6pPr>
            <a:lvl7pPr marL="3053257" indent="0">
              <a:buNone/>
              <a:defRPr sz="2200"/>
            </a:lvl7pPr>
            <a:lvl8pPr marL="3562135" indent="0">
              <a:buNone/>
              <a:defRPr sz="2200"/>
            </a:lvl8pPr>
            <a:lvl9pPr marL="4071010"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8879" indent="0">
              <a:buNone/>
              <a:defRPr sz="1300"/>
            </a:lvl2pPr>
            <a:lvl3pPr marL="1017752" indent="0">
              <a:buNone/>
              <a:defRPr sz="1100"/>
            </a:lvl3pPr>
            <a:lvl4pPr marL="1526630" indent="0">
              <a:buNone/>
              <a:defRPr sz="1000"/>
            </a:lvl4pPr>
            <a:lvl5pPr marL="2035505" indent="0">
              <a:buNone/>
              <a:defRPr sz="1000"/>
            </a:lvl5pPr>
            <a:lvl6pPr marL="2544384" indent="0">
              <a:buNone/>
              <a:defRPr sz="1000"/>
            </a:lvl6pPr>
            <a:lvl7pPr marL="3053257" indent="0">
              <a:buNone/>
              <a:defRPr sz="1000"/>
            </a:lvl7pPr>
            <a:lvl8pPr marL="3562135" indent="0">
              <a:buNone/>
              <a:defRPr sz="1000"/>
            </a:lvl8pPr>
            <a:lvl9pPr marL="4071010" indent="0">
              <a:buNone/>
              <a:defRPr sz="1000"/>
            </a:lvl9pPr>
          </a:lstStyle>
          <a:p>
            <a:pPr lvl="0"/>
            <a:r>
              <a:rPr lang="en-US" smtClean="0"/>
              <a:t>Click to edit Master text styles</a:t>
            </a:r>
          </a:p>
        </p:txBody>
      </p:sp>
    </p:spTree>
    <p:extLst>
      <p:ext uri="{BB962C8B-B14F-4D97-AF65-F5344CB8AC3E}">
        <p14:creationId xmlns:p14="http://schemas.microsoft.com/office/powerpoint/2010/main" val="2269112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9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1D75B4"/>
              </a:buClr>
              <a:defRPr/>
            </a:lvl1pPr>
            <a:lvl2pPr>
              <a:buClr>
                <a:srgbClr val="00B0F0"/>
              </a:buClr>
              <a:defRPr/>
            </a:lvl2pPr>
            <a:lvl3pPr>
              <a:buClr>
                <a:srgbClr val="00B0F0"/>
              </a:buClr>
              <a:defRPr/>
            </a:lvl3pPr>
            <a:lvl4pPr>
              <a:buClr>
                <a:srgbClr val="00B0F0"/>
              </a:buClr>
              <a:defRPr/>
            </a:lvl4pPr>
            <a:lvl5pPr>
              <a:buClr>
                <a:srgbClr val="00B0F0"/>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722733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24984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431800"/>
            <a:ext cx="226314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431800"/>
            <a:ext cx="662178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674773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9" descr="CSSI_PP_MainPage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763" tIns="50882" rIns="101763" bIns="50882"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333077996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291281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9"/>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8819" indent="0">
              <a:buNone/>
              <a:defRPr sz="2000"/>
            </a:lvl2pPr>
            <a:lvl3pPr marL="1017633" indent="0">
              <a:buNone/>
              <a:defRPr sz="1800"/>
            </a:lvl3pPr>
            <a:lvl4pPr marL="1526452" indent="0">
              <a:buNone/>
              <a:defRPr sz="1600"/>
            </a:lvl4pPr>
            <a:lvl5pPr marL="2035267" indent="0">
              <a:buNone/>
              <a:defRPr sz="1600"/>
            </a:lvl5pPr>
            <a:lvl6pPr marL="2544086" indent="0">
              <a:buNone/>
              <a:defRPr sz="1600"/>
            </a:lvl6pPr>
            <a:lvl7pPr marL="3052900" indent="0">
              <a:buNone/>
              <a:defRPr sz="1600"/>
            </a:lvl7pPr>
            <a:lvl8pPr marL="3561719" indent="0">
              <a:buNone/>
              <a:defRPr sz="1600"/>
            </a:lvl8pPr>
            <a:lvl9pPr marL="4070534" indent="0">
              <a:buNone/>
              <a:defRPr sz="1600"/>
            </a:lvl9pPr>
          </a:lstStyle>
          <a:p>
            <a:pPr lvl="0"/>
            <a:r>
              <a:rPr lang="en-US" smtClean="0"/>
              <a:t>Click to edit Master text styles</a:t>
            </a:r>
          </a:p>
        </p:txBody>
      </p:sp>
    </p:spTree>
    <p:extLst>
      <p:ext uri="{BB962C8B-B14F-4D97-AF65-F5344CB8AC3E}">
        <p14:creationId xmlns:p14="http://schemas.microsoft.com/office/powerpoint/2010/main" val="89360632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861373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8819" indent="0">
              <a:buNone/>
              <a:defRPr sz="2200" b="1"/>
            </a:lvl2pPr>
            <a:lvl3pPr marL="1017633" indent="0">
              <a:buNone/>
              <a:defRPr sz="2000" b="1"/>
            </a:lvl3pPr>
            <a:lvl4pPr marL="1526452" indent="0">
              <a:buNone/>
              <a:defRPr sz="1800" b="1"/>
            </a:lvl4pPr>
            <a:lvl5pPr marL="2035267" indent="0">
              <a:buNone/>
              <a:defRPr sz="1800" b="1"/>
            </a:lvl5pPr>
            <a:lvl6pPr marL="2544086" indent="0">
              <a:buNone/>
              <a:defRPr sz="1800" b="1"/>
            </a:lvl6pPr>
            <a:lvl7pPr marL="3052900" indent="0">
              <a:buNone/>
              <a:defRPr sz="1800" b="1"/>
            </a:lvl7pPr>
            <a:lvl8pPr marL="3561719" indent="0">
              <a:buNone/>
              <a:defRPr sz="1800" b="1"/>
            </a:lvl8pPr>
            <a:lvl9pPr marL="4070534"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9" y="1739795"/>
            <a:ext cx="4445953" cy="725064"/>
          </a:xfrm>
        </p:spPr>
        <p:txBody>
          <a:bodyPr anchor="b"/>
          <a:lstStyle>
            <a:lvl1pPr marL="0" indent="0">
              <a:buNone/>
              <a:defRPr sz="2700" b="1"/>
            </a:lvl1pPr>
            <a:lvl2pPr marL="508819" indent="0">
              <a:buNone/>
              <a:defRPr sz="2200" b="1"/>
            </a:lvl2pPr>
            <a:lvl3pPr marL="1017633" indent="0">
              <a:buNone/>
              <a:defRPr sz="2000" b="1"/>
            </a:lvl3pPr>
            <a:lvl4pPr marL="1526452" indent="0">
              <a:buNone/>
              <a:defRPr sz="1800" b="1"/>
            </a:lvl4pPr>
            <a:lvl5pPr marL="2035267" indent="0">
              <a:buNone/>
              <a:defRPr sz="1800" b="1"/>
            </a:lvl5pPr>
            <a:lvl6pPr marL="2544086" indent="0">
              <a:buNone/>
              <a:defRPr sz="1800" b="1"/>
            </a:lvl6pPr>
            <a:lvl7pPr marL="3052900" indent="0">
              <a:buNone/>
              <a:defRPr sz="1800" b="1"/>
            </a:lvl7pPr>
            <a:lvl8pPr marL="3561719" indent="0">
              <a:buNone/>
              <a:defRPr sz="1800" b="1"/>
            </a:lvl8pPr>
            <a:lvl9pPr marL="4070534"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9"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684269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159165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13239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8819" indent="0">
              <a:buNone/>
              <a:defRPr sz="1300"/>
            </a:lvl2pPr>
            <a:lvl3pPr marL="1017633" indent="0">
              <a:buNone/>
              <a:defRPr sz="1100"/>
            </a:lvl3pPr>
            <a:lvl4pPr marL="1526452" indent="0">
              <a:buNone/>
              <a:defRPr sz="1000"/>
            </a:lvl4pPr>
            <a:lvl5pPr marL="2035267" indent="0">
              <a:buNone/>
              <a:defRPr sz="1000"/>
            </a:lvl5pPr>
            <a:lvl6pPr marL="2544086" indent="0">
              <a:buNone/>
              <a:defRPr sz="1000"/>
            </a:lvl6pPr>
            <a:lvl7pPr marL="3052900" indent="0">
              <a:buNone/>
              <a:defRPr sz="1000"/>
            </a:lvl7pPr>
            <a:lvl8pPr marL="3561719" indent="0">
              <a:buNone/>
              <a:defRPr sz="1000"/>
            </a:lvl8pPr>
            <a:lvl9pPr marL="4070534" indent="0">
              <a:buNone/>
              <a:defRPr sz="1000"/>
            </a:lvl9pPr>
          </a:lstStyle>
          <a:p>
            <a:pPr lvl="0"/>
            <a:r>
              <a:rPr lang="en-US" smtClean="0"/>
              <a:t>Click to edit Master text styles</a:t>
            </a:r>
          </a:p>
        </p:txBody>
      </p:sp>
    </p:spTree>
    <p:extLst>
      <p:ext uri="{BB962C8B-B14F-4D97-AF65-F5344CB8AC3E}">
        <p14:creationId xmlns:p14="http://schemas.microsoft.com/office/powerpoint/2010/main" val="39695090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5"/>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8997" indent="0">
              <a:buNone/>
              <a:defRPr sz="2000"/>
            </a:lvl2pPr>
            <a:lvl3pPr marL="1017990" indent="0">
              <a:buNone/>
              <a:defRPr sz="1800"/>
            </a:lvl3pPr>
            <a:lvl4pPr marL="1526988" indent="0">
              <a:buNone/>
              <a:defRPr sz="1600"/>
            </a:lvl4pPr>
            <a:lvl5pPr marL="2035981" indent="0">
              <a:buNone/>
              <a:defRPr sz="1600"/>
            </a:lvl5pPr>
            <a:lvl6pPr marL="2544979" indent="0">
              <a:buNone/>
              <a:defRPr sz="1600"/>
            </a:lvl6pPr>
            <a:lvl7pPr marL="3053972" indent="0">
              <a:buNone/>
              <a:defRPr sz="1600"/>
            </a:lvl7pPr>
            <a:lvl8pPr marL="3562969" indent="0">
              <a:buNone/>
              <a:defRPr sz="1600"/>
            </a:lvl8pPr>
            <a:lvl9pPr marL="4071962" indent="0">
              <a:buNone/>
              <a:defRPr sz="1600"/>
            </a:lvl9pPr>
          </a:lstStyle>
          <a:p>
            <a:pPr lvl="0"/>
            <a:r>
              <a:rPr lang="en-US" smtClean="0"/>
              <a:t>Click to edit Master text styles</a:t>
            </a:r>
          </a:p>
        </p:txBody>
      </p:sp>
    </p:spTree>
    <p:extLst>
      <p:ext uri="{BB962C8B-B14F-4D97-AF65-F5344CB8AC3E}">
        <p14:creationId xmlns:p14="http://schemas.microsoft.com/office/powerpoint/2010/main" val="93251246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8819" indent="0">
              <a:buNone/>
              <a:defRPr sz="3100"/>
            </a:lvl2pPr>
            <a:lvl3pPr marL="1017633" indent="0">
              <a:buNone/>
              <a:defRPr sz="2700"/>
            </a:lvl3pPr>
            <a:lvl4pPr marL="1526452" indent="0">
              <a:buNone/>
              <a:defRPr sz="2200"/>
            </a:lvl4pPr>
            <a:lvl5pPr marL="2035267" indent="0">
              <a:buNone/>
              <a:defRPr sz="2200"/>
            </a:lvl5pPr>
            <a:lvl6pPr marL="2544086" indent="0">
              <a:buNone/>
              <a:defRPr sz="2200"/>
            </a:lvl6pPr>
            <a:lvl7pPr marL="3052900" indent="0">
              <a:buNone/>
              <a:defRPr sz="2200"/>
            </a:lvl7pPr>
            <a:lvl8pPr marL="3561719" indent="0">
              <a:buNone/>
              <a:defRPr sz="2200"/>
            </a:lvl8pPr>
            <a:lvl9pPr marL="4070534"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8819" indent="0">
              <a:buNone/>
              <a:defRPr sz="1300"/>
            </a:lvl2pPr>
            <a:lvl3pPr marL="1017633" indent="0">
              <a:buNone/>
              <a:defRPr sz="1100"/>
            </a:lvl3pPr>
            <a:lvl4pPr marL="1526452" indent="0">
              <a:buNone/>
              <a:defRPr sz="1000"/>
            </a:lvl4pPr>
            <a:lvl5pPr marL="2035267" indent="0">
              <a:buNone/>
              <a:defRPr sz="1000"/>
            </a:lvl5pPr>
            <a:lvl6pPr marL="2544086" indent="0">
              <a:buNone/>
              <a:defRPr sz="1000"/>
            </a:lvl6pPr>
            <a:lvl7pPr marL="3052900" indent="0">
              <a:buNone/>
              <a:defRPr sz="1000"/>
            </a:lvl7pPr>
            <a:lvl8pPr marL="3561719" indent="0">
              <a:buNone/>
              <a:defRPr sz="1000"/>
            </a:lvl8pPr>
            <a:lvl9pPr marL="4070534" indent="0">
              <a:buNone/>
              <a:defRPr sz="1000"/>
            </a:lvl9pPr>
          </a:lstStyle>
          <a:p>
            <a:pPr lvl="0"/>
            <a:r>
              <a:rPr lang="en-US" smtClean="0"/>
              <a:t>Click to edit Master text styles</a:t>
            </a:r>
          </a:p>
        </p:txBody>
      </p:sp>
    </p:spTree>
    <p:extLst>
      <p:ext uri="{BB962C8B-B14F-4D97-AF65-F5344CB8AC3E}">
        <p14:creationId xmlns:p14="http://schemas.microsoft.com/office/powerpoint/2010/main" val="233758180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027853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431800"/>
            <a:ext cx="226314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431800"/>
            <a:ext cx="662178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013894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9" descr="CSSI_PP_MainPage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751" tIns="50877" rIns="101751" bIns="50877"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139296538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939484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500"/>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8759" indent="0">
              <a:buNone/>
              <a:defRPr sz="2000"/>
            </a:lvl2pPr>
            <a:lvl3pPr marL="1017514" indent="0">
              <a:buNone/>
              <a:defRPr sz="1800"/>
            </a:lvl3pPr>
            <a:lvl4pPr marL="1526273" indent="0">
              <a:buNone/>
              <a:defRPr sz="1600"/>
            </a:lvl4pPr>
            <a:lvl5pPr marL="2035029" indent="0">
              <a:buNone/>
              <a:defRPr sz="1600"/>
            </a:lvl5pPr>
            <a:lvl6pPr marL="2543789" indent="0">
              <a:buNone/>
              <a:defRPr sz="1600"/>
            </a:lvl6pPr>
            <a:lvl7pPr marL="3052543" indent="0">
              <a:buNone/>
              <a:defRPr sz="1600"/>
            </a:lvl7pPr>
            <a:lvl8pPr marL="3561303" indent="0">
              <a:buNone/>
              <a:defRPr sz="1600"/>
            </a:lvl8pPr>
            <a:lvl9pPr marL="4070058" indent="0">
              <a:buNone/>
              <a:defRPr sz="1600"/>
            </a:lvl9pPr>
          </a:lstStyle>
          <a:p>
            <a:pPr lvl="0"/>
            <a:r>
              <a:rPr lang="en-US" smtClean="0"/>
              <a:t>Click to edit Master text styles</a:t>
            </a:r>
          </a:p>
        </p:txBody>
      </p:sp>
    </p:spTree>
    <p:extLst>
      <p:ext uri="{BB962C8B-B14F-4D97-AF65-F5344CB8AC3E}">
        <p14:creationId xmlns:p14="http://schemas.microsoft.com/office/powerpoint/2010/main" val="337075519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109145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8759" indent="0">
              <a:buNone/>
              <a:defRPr sz="2200" b="1"/>
            </a:lvl2pPr>
            <a:lvl3pPr marL="1017514" indent="0">
              <a:buNone/>
              <a:defRPr sz="2000" b="1"/>
            </a:lvl3pPr>
            <a:lvl4pPr marL="1526273" indent="0">
              <a:buNone/>
              <a:defRPr sz="1800" b="1"/>
            </a:lvl4pPr>
            <a:lvl5pPr marL="2035029" indent="0">
              <a:buNone/>
              <a:defRPr sz="1800" b="1"/>
            </a:lvl5pPr>
            <a:lvl6pPr marL="2543789" indent="0">
              <a:buNone/>
              <a:defRPr sz="1800" b="1"/>
            </a:lvl6pPr>
            <a:lvl7pPr marL="3052543" indent="0">
              <a:buNone/>
              <a:defRPr sz="1800" b="1"/>
            </a:lvl7pPr>
            <a:lvl8pPr marL="3561303" indent="0">
              <a:buNone/>
              <a:defRPr sz="1800" b="1"/>
            </a:lvl8pPr>
            <a:lvl9pPr marL="407005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40" y="1739795"/>
            <a:ext cx="4445953" cy="725064"/>
          </a:xfrm>
        </p:spPr>
        <p:txBody>
          <a:bodyPr anchor="b"/>
          <a:lstStyle>
            <a:lvl1pPr marL="0" indent="0">
              <a:buNone/>
              <a:defRPr sz="2700" b="1"/>
            </a:lvl1pPr>
            <a:lvl2pPr marL="508759" indent="0">
              <a:buNone/>
              <a:defRPr sz="2200" b="1"/>
            </a:lvl2pPr>
            <a:lvl3pPr marL="1017514" indent="0">
              <a:buNone/>
              <a:defRPr sz="2000" b="1"/>
            </a:lvl3pPr>
            <a:lvl4pPr marL="1526273" indent="0">
              <a:buNone/>
              <a:defRPr sz="1800" b="1"/>
            </a:lvl4pPr>
            <a:lvl5pPr marL="2035029" indent="0">
              <a:buNone/>
              <a:defRPr sz="1800" b="1"/>
            </a:lvl5pPr>
            <a:lvl6pPr marL="2543789" indent="0">
              <a:buNone/>
              <a:defRPr sz="1800" b="1"/>
            </a:lvl6pPr>
            <a:lvl7pPr marL="3052543" indent="0">
              <a:buNone/>
              <a:defRPr sz="1800" b="1"/>
            </a:lvl7pPr>
            <a:lvl8pPr marL="3561303" indent="0">
              <a:buNone/>
              <a:defRPr sz="1800" b="1"/>
            </a:lvl8pPr>
            <a:lvl9pPr marL="407005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40"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898390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0171760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032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295408"/>
            <a:ext cx="4442460" cy="564758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295408"/>
            <a:ext cx="4442460" cy="564758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377014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8759" indent="0">
              <a:buNone/>
              <a:defRPr sz="1300"/>
            </a:lvl2pPr>
            <a:lvl3pPr marL="1017514" indent="0">
              <a:buNone/>
              <a:defRPr sz="1100"/>
            </a:lvl3pPr>
            <a:lvl4pPr marL="1526273" indent="0">
              <a:buNone/>
              <a:defRPr sz="1000"/>
            </a:lvl4pPr>
            <a:lvl5pPr marL="2035029" indent="0">
              <a:buNone/>
              <a:defRPr sz="1000"/>
            </a:lvl5pPr>
            <a:lvl6pPr marL="2543789" indent="0">
              <a:buNone/>
              <a:defRPr sz="1000"/>
            </a:lvl6pPr>
            <a:lvl7pPr marL="3052543" indent="0">
              <a:buNone/>
              <a:defRPr sz="1000"/>
            </a:lvl7pPr>
            <a:lvl8pPr marL="3561303" indent="0">
              <a:buNone/>
              <a:defRPr sz="1000"/>
            </a:lvl8pPr>
            <a:lvl9pPr marL="4070058" indent="0">
              <a:buNone/>
              <a:defRPr sz="1000"/>
            </a:lvl9pPr>
          </a:lstStyle>
          <a:p>
            <a:pPr lvl="0"/>
            <a:r>
              <a:rPr lang="en-US" smtClean="0"/>
              <a:t>Click to edit Master text styles</a:t>
            </a:r>
          </a:p>
        </p:txBody>
      </p:sp>
    </p:spTree>
    <p:extLst>
      <p:ext uri="{BB962C8B-B14F-4D97-AF65-F5344CB8AC3E}">
        <p14:creationId xmlns:p14="http://schemas.microsoft.com/office/powerpoint/2010/main" val="126625562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8759" indent="0">
              <a:buNone/>
              <a:defRPr sz="3100"/>
            </a:lvl2pPr>
            <a:lvl3pPr marL="1017514" indent="0">
              <a:buNone/>
              <a:defRPr sz="2700"/>
            </a:lvl3pPr>
            <a:lvl4pPr marL="1526273" indent="0">
              <a:buNone/>
              <a:defRPr sz="2200"/>
            </a:lvl4pPr>
            <a:lvl5pPr marL="2035029" indent="0">
              <a:buNone/>
              <a:defRPr sz="2200"/>
            </a:lvl5pPr>
            <a:lvl6pPr marL="2543789" indent="0">
              <a:buNone/>
              <a:defRPr sz="2200"/>
            </a:lvl6pPr>
            <a:lvl7pPr marL="3052543" indent="0">
              <a:buNone/>
              <a:defRPr sz="2200"/>
            </a:lvl7pPr>
            <a:lvl8pPr marL="3561303" indent="0">
              <a:buNone/>
              <a:defRPr sz="2200"/>
            </a:lvl8pPr>
            <a:lvl9pPr marL="4070058"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8759" indent="0">
              <a:buNone/>
              <a:defRPr sz="1300"/>
            </a:lvl2pPr>
            <a:lvl3pPr marL="1017514" indent="0">
              <a:buNone/>
              <a:defRPr sz="1100"/>
            </a:lvl3pPr>
            <a:lvl4pPr marL="1526273" indent="0">
              <a:buNone/>
              <a:defRPr sz="1000"/>
            </a:lvl4pPr>
            <a:lvl5pPr marL="2035029" indent="0">
              <a:buNone/>
              <a:defRPr sz="1000"/>
            </a:lvl5pPr>
            <a:lvl6pPr marL="2543789" indent="0">
              <a:buNone/>
              <a:defRPr sz="1000"/>
            </a:lvl6pPr>
            <a:lvl7pPr marL="3052543" indent="0">
              <a:buNone/>
              <a:defRPr sz="1000"/>
            </a:lvl7pPr>
            <a:lvl8pPr marL="3561303" indent="0">
              <a:buNone/>
              <a:defRPr sz="1000"/>
            </a:lvl8pPr>
            <a:lvl9pPr marL="4070058" indent="0">
              <a:buNone/>
              <a:defRPr sz="1000"/>
            </a:lvl9pPr>
          </a:lstStyle>
          <a:p>
            <a:pPr lvl="0"/>
            <a:r>
              <a:rPr lang="en-US" smtClean="0"/>
              <a:t>Click to edit Master text styles</a:t>
            </a:r>
          </a:p>
        </p:txBody>
      </p:sp>
    </p:spTree>
    <p:extLst>
      <p:ext uri="{BB962C8B-B14F-4D97-AF65-F5344CB8AC3E}">
        <p14:creationId xmlns:p14="http://schemas.microsoft.com/office/powerpoint/2010/main" val="121446539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452759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431800"/>
            <a:ext cx="226314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431800"/>
            <a:ext cx="662178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652282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8"/>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358640" y="7133700"/>
            <a:ext cx="1508760" cy="532553"/>
          </a:xfrm>
          <a:prstGeom prst="rect">
            <a:avLst/>
          </a:prstGeom>
          <a:solidFill>
            <a:srgbClr val="EDEDED"/>
          </a:solidFill>
          <a:ln>
            <a:noFill/>
          </a:ln>
          <a:extLst>
            <a:ext uri="{91240B29-F687-4F45-9708-019B960494DF}">
              <a14:hiddenLine xmlns:a14="http://schemas.microsoft.com/office/drawing/2010/main" w="101600" cap="sq">
                <a:solidFill>
                  <a:srgbClr val="000000"/>
                </a:solidFill>
                <a:miter lim="800000"/>
                <a:headEnd/>
                <a:tailEnd/>
              </a14:hiddenLine>
            </a:ext>
          </a:extLst>
        </p:spPr>
      </p:pic>
      <p:pic>
        <p:nvPicPr>
          <p:cNvPr id="5" name="Picture 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 y="7067128"/>
            <a:ext cx="2105978" cy="61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739" tIns="50871" rIns="101739" bIns="50871"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defRPr/>
            </a:pPr>
            <a:endParaRPr lang="en-US" altLang="en-US" sz="1800" b="1" smtClean="0">
              <a:solidFill>
                <a:srgbClr val="34537C"/>
              </a:solidFill>
            </a:endParaRPr>
          </a:p>
        </p:txBody>
      </p:sp>
      <p:cxnSp>
        <p:nvCxnSpPr>
          <p:cNvPr id="7"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8" name="Straight Connector 7"/>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9" name="Straight Connector 8"/>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10" name="Picture 19" descr="CSSI_PP_MainPage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4"/>
            <a:ext cx="10058400" cy="313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Physical Sciences in Oncology">
            <a:hlinkClick r:id="rId5"/>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3140" y="7176876"/>
            <a:ext cx="2011680" cy="52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Innovative Molecular Analysis Technologies">
            <a:hlinkClick r:id="rId7"/>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043772" y="7200270"/>
            <a:ext cx="2030888" cy="437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310418" y="7218257"/>
            <a:ext cx="1517491" cy="41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4609835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78724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669622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27189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37164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8997" indent="0">
              <a:buNone/>
              <a:defRPr sz="2200" b="1"/>
            </a:lvl2pPr>
            <a:lvl3pPr marL="1017990" indent="0">
              <a:buNone/>
              <a:defRPr sz="2000" b="1"/>
            </a:lvl3pPr>
            <a:lvl4pPr marL="1526988" indent="0">
              <a:buNone/>
              <a:defRPr sz="1800" b="1"/>
            </a:lvl4pPr>
            <a:lvl5pPr marL="2035981" indent="0">
              <a:buNone/>
              <a:defRPr sz="1800" b="1"/>
            </a:lvl5pPr>
            <a:lvl6pPr marL="2544979" indent="0">
              <a:buNone/>
              <a:defRPr sz="1800" b="1"/>
            </a:lvl6pPr>
            <a:lvl7pPr marL="3053972" indent="0">
              <a:buNone/>
              <a:defRPr sz="1800" b="1"/>
            </a:lvl7pPr>
            <a:lvl8pPr marL="3562969" indent="0">
              <a:buNone/>
              <a:defRPr sz="1800" b="1"/>
            </a:lvl8pPr>
            <a:lvl9pPr marL="407196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6" y="1739795"/>
            <a:ext cx="4445953" cy="725064"/>
          </a:xfrm>
        </p:spPr>
        <p:txBody>
          <a:bodyPr anchor="b"/>
          <a:lstStyle>
            <a:lvl1pPr marL="0" indent="0">
              <a:buNone/>
              <a:defRPr sz="2700" b="1"/>
            </a:lvl1pPr>
            <a:lvl2pPr marL="508997" indent="0">
              <a:buNone/>
              <a:defRPr sz="2200" b="1"/>
            </a:lvl2pPr>
            <a:lvl3pPr marL="1017990" indent="0">
              <a:buNone/>
              <a:defRPr sz="2000" b="1"/>
            </a:lvl3pPr>
            <a:lvl4pPr marL="1526988" indent="0">
              <a:buNone/>
              <a:defRPr sz="1800" b="1"/>
            </a:lvl4pPr>
            <a:lvl5pPr marL="2035981" indent="0">
              <a:buNone/>
              <a:defRPr sz="1800" b="1"/>
            </a:lvl5pPr>
            <a:lvl6pPr marL="2544979" indent="0">
              <a:buNone/>
              <a:defRPr sz="1800" b="1"/>
            </a:lvl6pPr>
            <a:lvl7pPr marL="3053972" indent="0">
              <a:buNone/>
              <a:defRPr sz="1800" b="1"/>
            </a:lvl7pPr>
            <a:lvl8pPr marL="3562969" indent="0">
              <a:buNone/>
              <a:defRPr sz="1800" b="1"/>
            </a:lvl8pPr>
            <a:lvl9pPr marL="407196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6"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0736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23744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669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38044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8997" indent="0">
              <a:buNone/>
              <a:defRPr sz="1300"/>
            </a:lvl2pPr>
            <a:lvl3pPr marL="1017990" indent="0">
              <a:buNone/>
              <a:defRPr sz="1100"/>
            </a:lvl3pPr>
            <a:lvl4pPr marL="1526988" indent="0">
              <a:buNone/>
              <a:defRPr sz="1000"/>
            </a:lvl4pPr>
            <a:lvl5pPr marL="2035981" indent="0">
              <a:buNone/>
              <a:defRPr sz="1000"/>
            </a:lvl5pPr>
            <a:lvl6pPr marL="2544979" indent="0">
              <a:buNone/>
              <a:defRPr sz="1000"/>
            </a:lvl6pPr>
            <a:lvl7pPr marL="3053972" indent="0">
              <a:buNone/>
              <a:defRPr sz="1000"/>
            </a:lvl7pPr>
            <a:lvl8pPr marL="3562969" indent="0">
              <a:buNone/>
              <a:defRPr sz="1000"/>
            </a:lvl8pPr>
            <a:lvl9pPr marL="4071962" indent="0">
              <a:buNone/>
              <a:defRPr sz="1000"/>
            </a:lvl9pPr>
          </a:lstStyle>
          <a:p>
            <a:pPr lvl="0"/>
            <a:r>
              <a:rPr lang="en-US" smtClean="0"/>
              <a:t>Click to edit Master text styles</a:t>
            </a:r>
          </a:p>
        </p:txBody>
      </p:sp>
    </p:spTree>
    <p:extLst>
      <p:ext uri="{BB962C8B-B14F-4D97-AF65-F5344CB8AC3E}">
        <p14:creationId xmlns:p14="http://schemas.microsoft.com/office/powerpoint/2010/main" val="3223526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8997" indent="0">
              <a:buNone/>
              <a:defRPr sz="3100"/>
            </a:lvl2pPr>
            <a:lvl3pPr marL="1017990" indent="0">
              <a:buNone/>
              <a:defRPr sz="2700"/>
            </a:lvl3pPr>
            <a:lvl4pPr marL="1526988" indent="0">
              <a:buNone/>
              <a:defRPr sz="2200"/>
            </a:lvl4pPr>
            <a:lvl5pPr marL="2035981" indent="0">
              <a:buNone/>
              <a:defRPr sz="2200"/>
            </a:lvl5pPr>
            <a:lvl6pPr marL="2544979" indent="0">
              <a:buNone/>
              <a:defRPr sz="2200"/>
            </a:lvl6pPr>
            <a:lvl7pPr marL="3053972" indent="0">
              <a:buNone/>
              <a:defRPr sz="2200"/>
            </a:lvl7pPr>
            <a:lvl8pPr marL="3562969" indent="0">
              <a:buNone/>
              <a:defRPr sz="2200"/>
            </a:lvl8pPr>
            <a:lvl9pPr marL="4071962"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8997" indent="0">
              <a:buNone/>
              <a:defRPr sz="1300"/>
            </a:lvl2pPr>
            <a:lvl3pPr marL="1017990" indent="0">
              <a:buNone/>
              <a:defRPr sz="1100"/>
            </a:lvl3pPr>
            <a:lvl4pPr marL="1526988" indent="0">
              <a:buNone/>
              <a:defRPr sz="1000"/>
            </a:lvl4pPr>
            <a:lvl5pPr marL="2035981" indent="0">
              <a:buNone/>
              <a:defRPr sz="1000"/>
            </a:lvl5pPr>
            <a:lvl6pPr marL="2544979" indent="0">
              <a:buNone/>
              <a:defRPr sz="1000"/>
            </a:lvl6pPr>
            <a:lvl7pPr marL="3053972" indent="0">
              <a:buNone/>
              <a:defRPr sz="1000"/>
            </a:lvl7pPr>
            <a:lvl8pPr marL="3562969" indent="0">
              <a:buNone/>
              <a:defRPr sz="1000"/>
            </a:lvl8pPr>
            <a:lvl9pPr marL="4071962" indent="0">
              <a:buNone/>
              <a:defRPr sz="1000"/>
            </a:lvl9pPr>
          </a:lstStyle>
          <a:p>
            <a:pPr lvl="0"/>
            <a:r>
              <a:rPr lang="en-US" smtClean="0"/>
              <a:t>Click to edit Master text styles</a:t>
            </a:r>
          </a:p>
        </p:txBody>
      </p:sp>
    </p:spTree>
    <p:extLst>
      <p:ext uri="{BB962C8B-B14F-4D97-AF65-F5344CB8AC3E}">
        <p14:creationId xmlns:p14="http://schemas.microsoft.com/office/powerpoint/2010/main" val="26964490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1421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8"/>
            <a:ext cx="2263140" cy="694298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8"/>
            <a:ext cx="6621780" cy="694298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90146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9" descr="CSSI_PP_MainPage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787" tIns="50894" rIns="101787" bIns="50894"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37437655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2893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6"/>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8938" indent="0">
              <a:buNone/>
              <a:defRPr sz="2000"/>
            </a:lvl2pPr>
            <a:lvl3pPr marL="1017871" indent="0">
              <a:buNone/>
              <a:defRPr sz="1800"/>
            </a:lvl3pPr>
            <a:lvl4pPr marL="1526809" indent="0">
              <a:buNone/>
              <a:defRPr sz="1600"/>
            </a:lvl4pPr>
            <a:lvl5pPr marL="2035743" indent="0">
              <a:buNone/>
              <a:defRPr sz="1600"/>
            </a:lvl5pPr>
            <a:lvl6pPr marL="2544681" indent="0">
              <a:buNone/>
              <a:defRPr sz="1600"/>
            </a:lvl6pPr>
            <a:lvl7pPr marL="3053614" indent="0">
              <a:buNone/>
              <a:defRPr sz="1600"/>
            </a:lvl7pPr>
            <a:lvl8pPr marL="3562552" indent="0">
              <a:buNone/>
              <a:defRPr sz="1600"/>
            </a:lvl8pPr>
            <a:lvl9pPr marL="4071486" indent="0">
              <a:buNone/>
              <a:defRPr sz="1600"/>
            </a:lvl9pPr>
          </a:lstStyle>
          <a:p>
            <a:pPr lvl="0"/>
            <a:r>
              <a:rPr lang="en-US" smtClean="0"/>
              <a:t>Click to edit Master text styles</a:t>
            </a:r>
          </a:p>
        </p:txBody>
      </p:sp>
    </p:spTree>
    <p:extLst>
      <p:ext uri="{BB962C8B-B14F-4D97-AF65-F5344CB8AC3E}">
        <p14:creationId xmlns:p14="http://schemas.microsoft.com/office/powerpoint/2010/main" val="33854978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16251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8938" indent="0">
              <a:buNone/>
              <a:defRPr sz="2200" b="1"/>
            </a:lvl2pPr>
            <a:lvl3pPr marL="1017871" indent="0">
              <a:buNone/>
              <a:defRPr sz="2000" b="1"/>
            </a:lvl3pPr>
            <a:lvl4pPr marL="1526809" indent="0">
              <a:buNone/>
              <a:defRPr sz="1800" b="1"/>
            </a:lvl4pPr>
            <a:lvl5pPr marL="2035743" indent="0">
              <a:buNone/>
              <a:defRPr sz="1800" b="1"/>
            </a:lvl5pPr>
            <a:lvl6pPr marL="2544681" indent="0">
              <a:buNone/>
              <a:defRPr sz="1800" b="1"/>
            </a:lvl6pPr>
            <a:lvl7pPr marL="3053614" indent="0">
              <a:buNone/>
              <a:defRPr sz="1800" b="1"/>
            </a:lvl7pPr>
            <a:lvl8pPr marL="3562552" indent="0">
              <a:buNone/>
              <a:defRPr sz="1800" b="1"/>
            </a:lvl8pPr>
            <a:lvl9pPr marL="4071486"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7" y="1739795"/>
            <a:ext cx="4445953" cy="725064"/>
          </a:xfrm>
        </p:spPr>
        <p:txBody>
          <a:bodyPr anchor="b"/>
          <a:lstStyle>
            <a:lvl1pPr marL="0" indent="0">
              <a:buNone/>
              <a:defRPr sz="2700" b="1"/>
            </a:lvl1pPr>
            <a:lvl2pPr marL="508938" indent="0">
              <a:buNone/>
              <a:defRPr sz="2200" b="1"/>
            </a:lvl2pPr>
            <a:lvl3pPr marL="1017871" indent="0">
              <a:buNone/>
              <a:defRPr sz="2000" b="1"/>
            </a:lvl3pPr>
            <a:lvl4pPr marL="1526809" indent="0">
              <a:buNone/>
              <a:defRPr sz="1800" b="1"/>
            </a:lvl4pPr>
            <a:lvl5pPr marL="2035743" indent="0">
              <a:buNone/>
              <a:defRPr sz="1800" b="1"/>
            </a:lvl5pPr>
            <a:lvl6pPr marL="2544681" indent="0">
              <a:buNone/>
              <a:defRPr sz="1800" b="1"/>
            </a:lvl6pPr>
            <a:lvl7pPr marL="3053614" indent="0">
              <a:buNone/>
              <a:defRPr sz="1800" b="1"/>
            </a:lvl7pPr>
            <a:lvl8pPr marL="3562552" indent="0">
              <a:buNone/>
              <a:defRPr sz="1800" b="1"/>
            </a:lvl8pPr>
            <a:lvl9pPr marL="4071486"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7"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314757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9125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9292" indent="0">
              <a:buNone/>
              <a:defRPr sz="2200" b="1"/>
            </a:lvl2pPr>
            <a:lvl3pPr marL="1018586" indent="0">
              <a:buNone/>
              <a:defRPr sz="2000" b="1"/>
            </a:lvl3pPr>
            <a:lvl4pPr marL="1527879" indent="0">
              <a:buNone/>
              <a:defRPr sz="1800" b="1"/>
            </a:lvl4pPr>
            <a:lvl5pPr marL="2037173" indent="0">
              <a:buNone/>
              <a:defRPr sz="1800" b="1"/>
            </a:lvl5pPr>
            <a:lvl6pPr marL="2546466" indent="0">
              <a:buNone/>
              <a:defRPr sz="1800" b="1"/>
            </a:lvl6pPr>
            <a:lvl7pPr marL="3055758" indent="0">
              <a:buNone/>
              <a:defRPr sz="1800" b="1"/>
            </a:lvl7pPr>
            <a:lvl8pPr marL="3565052" indent="0">
              <a:buNone/>
              <a:defRPr sz="1800" b="1"/>
            </a:lvl8pPr>
            <a:lvl9pPr marL="4074344"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0" y="1739795"/>
            <a:ext cx="4445953" cy="725064"/>
          </a:xfrm>
        </p:spPr>
        <p:txBody>
          <a:bodyPr anchor="b"/>
          <a:lstStyle>
            <a:lvl1pPr marL="0" indent="0">
              <a:buNone/>
              <a:defRPr sz="2700" b="1"/>
            </a:lvl1pPr>
            <a:lvl2pPr marL="509292" indent="0">
              <a:buNone/>
              <a:defRPr sz="2200" b="1"/>
            </a:lvl2pPr>
            <a:lvl3pPr marL="1018586" indent="0">
              <a:buNone/>
              <a:defRPr sz="2000" b="1"/>
            </a:lvl3pPr>
            <a:lvl4pPr marL="1527879" indent="0">
              <a:buNone/>
              <a:defRPr sz="1800" b="1"/>
            </a:lvl4pPr>
            <a:lvl5pPr marL="2037173" indent="0">
              <a:buNone/>
              <a:defRPr sz="1800" b="1"/>
            </a:lvl5pPr>
            <a:lvl6pPr marL="2546466" indent="0">
              <a:buNone/>
              <a:defRPr sz="1800" b="1"/>
            </a:lvl6pPr>
            <a:lvl7pPr marL="3055758" indent="0">
              <a:buNone/>
              <a:defRPr sz="1800" b="1"/>
            </a:lvl7pPr>
            <a:lvl8pPr marL="3565052" indent="0">
              <a:buNone/>
              <a:defRPr sz="1800" b="1"/>
            </a:lvl8pPr>
            <a:lvl9pPr marL="4074344"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0"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49355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2924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8938" indent="0">
              <a:buNone/>
              <a:defRPr sz="1300"/>
            </a:lvl2pPr>
            <a:lvl3pPr marL="1017871" indent="0">
              <a:buNone/>
              <a:defRPr sz="1100"/>
            </a:lvl3pPr>
            <a:lvl4pPr marL="1526809" indent="0">
              <a:buNone/>
              <a:defRPr sz="1000"/>
            </a:lvl4pPr>
            <a:lvl5pPr marL="2035743" indent="0">
              <a:buNone/>
              <a:defRPr sz="1000"/>
            </a:lvl5pPr>
            <a:lvl6pPr marL="2544681" indent="0">
              <a:buNone/>
              <a:defRPr sz="1000"/>
            </a:lvl6pPr>
            <a:lvl7pPr marL="3053614" indent="0">
              <a:buNone/>
              <a:defRPr sz="1000"/>
            </a:lvl7pPr>
            <a:lvl8pPr marL="3562552" indent="0">
              <a:buNone/>
              <a:defRPr sz="1000"/>
            </a:lvl8pPr>
            <a:lvl9pPr marL="4071486" indent="0">
              <a:buNone/>
              <a:defRPr sz="1000"/>
            </a:lvl9pPr>
          </a:lstStyle>
          <a:p>
            <a:pPr lvl="0"/>
            <a:r>
              <a:rPr lang="en-US" smtClean="0"/>
              <a:t>Click to edit Master text styles</a:t>
            </a:r>
          </a:p>
        </p:txBody>
      </p:sp>
    </p:spTree>
    <p:extLst>
      <p:ext uri="{BB962C8B-B14F-4D97-AF65-F5344CB8AC3E}">
        <p14:creationId xmlns:p14="http://schemas.microsoft.com/office/powerpoint/2010/main" val="22566077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8938" indent="0">
              <a:buNone/>
              <a:defRPr sz="3100"/>
            </a:lvl2pPr>
            <a:lvl3pPr marL="1017871" indent="0">
              <a:buNone/>
              <a:defRPr sz="2700"/>
            </a:lvl3pPr>
            <a:lvl4pPr marL="1526809" indent="0">
              <a:buNone/>
              <a:defRPr sz="2200"/>
            </a:lvl4pPr>
            <a:lvl5pPr marL="2035743" indent="0">
              <a:buNone/>
              <a:defRPr sz="2200"/>
            </a:lvl5pPr>
            <a:lvl6pPr marL="2544681" indent="0">
              <a:buNone/>
              <a:defRPr sz="2200"/>
            </a:lvl6pPr>
            <a:lvl7pPr marL="3053614" indent="0">
              <a:buNone/>
              <a:defRPr sz="2200"/>
            </a:lvl7pPr>
            <a:lvl8pPr marL="3562552" indent="0">
              <a:buNone/>
              <a:defRPr sz="2200"/>
            </a:lvl8pPr>
            <a:lvl9pPr marL="4071486"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8938" indent="0">
              <a:buNone/>
              <a:defRPr sz="1300"/>
            </a:lvl2pPr>
            <a:lvl3pPr marL="1017871" indent="0">
              <a:buNone/>
              <a:defRPr sz="1100"/>
            </a:lvl3pPr>
            <a:lvl4pPr marL="1526809" indent="0">
              <a:buNone/>
              <a:defRPr sz="1000"/>
            </a:lvl4pPr>
            <a:lvl5pPr marL="2035743" indent="0">
              <a:buNone/>
              <a:defRPr sz="1000"/>
            </a:lvl5pPr>
            <a:lvl6pPr marL="2544681" indent="0">
              <a:buNone/>
              <a:defRPr sz="1000"/>
            </a:lvl6pPr>
            <a:lvl7pPr marL="3053614" indent="0">
              <a:buNone/>
              <a:defRPr sz="1000"/>
            </a:lvl7pPr>
            <a:lvl8pPr marL="3562552" indent="0">
              <a:buNone/>
              <a:defRPr sz="1000"/>
            </a:lvl8pPr>
            <a:lvl9pPr marL="4071486" indent="0">
              <a:buNone/>
              <a:defRPr sz="1000"/>
            </a:lvl9pPr>
          </a:lstStyle>
          <a:p>
            <a:pPr lvl="0"/>
            <a:r>
              <a:rPr lang="en-US" smtClean="0"/>
              <a:t>Click to edit Master text styles</a:t>
            </a:r>
          </a:p>
        </p:txBody>
      </p:sp>
    </p:spTree>
    <p:extLst>
      <p:ext uri="{BB962C8B-B14F-4D97-AF65-F5344CB8AC3E}">
        <p14:creationId xmlns:p14="http://schemas.microsoft.com/office/powerpoint/2010/main" val="40949671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7623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431800"/>
            <a:ext cx="226314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431800"/>
            <a:ext cx="662178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08581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CPTC_ppt_cover.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userDrawn="1"/>
        </p:nvSpPr>
        <p:spPr bwMode="auto">
          <a:xfrm>
            <a:off x="9684706" y="7520517"/>
            <a:ext cx="373698" cy="277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775" tIns="50888" rIns="101775" bIns="50888">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fld id="{591C7AE3-C3B2-41FA-86CB-1A6C3068F5B6}" type="slidenum">
              <a:rPr lang="en-US" altLang="en-US" sz="1100" smtClean="0">
                <a:solidFill>
                  <a:srgbClr val="FFFFFF"/>
                </a:solidFill>
              </a:rPr>
              <a:pPr eaLnBrk="1" hangingPunct="1">
                <a:defRPr/>
              </a:pPr>
              <a:t>‹#›</a:t>
            </a:fld>
            <a:endParaRPr lang="en-US" altLang="en-US" sz="1100" smtClean="0">
              <a:solidFill>
                <a:srgbClr val="FFFFFF"/>
              </a:solidFill>
            </a:endParaRPr>
          </a:p>
        </p:txBody>
      </p:sp>
      <p:sp>
        <p:nvSpPr>
          <p:cNvPr id="3075" name="Rectangle 3"/>
          <p:cNvSpPr>
            <a:spLocks noGrp="1" noChangeArrowheads="1"/>
          </p:cNvSpPr>
          <p:nvPr>
            <p:ph type="ctrTitle"/>
          </p:nvPr>
        </p:nvSpPr>
        <p:spPr>
          <a:xfrm>
            <a:off x="1424940" y="3454404"/>
            <a:ext cx="8633460" cy="1666028"/>
          </a:xfrm>
        </p:spPr>
        <p:txBody>
          <a:bodyPr/>
          <a:lstStyle>
            <a:lvl1pPr algn="ctr">
              <a:defRPr sz="3800">
                <a:solidFill>
                  <a:srgbClr val="1D75B4"/>
                </a:solidFill>
              </a:defRPr>
            </a:lvl1pPr>
          </a:lstStyle>
          <a:p>
            <a:r>
              <a:rPr lang="en-US" smtClean="0"/>
              <a:t>Click to edit Master title style</a:t>
            </a:r>
            <a:endParaRPr lang="en-US"/>
          </a:p>
        </p:txBody>
      </p:sp>
      <p:sp>
        <p:nvSpPr>
          <p:cNvPr id="3076" name="Rectangle 4"/>
          <p:cNvSpPr>
            <a:spLocks noGrp="1" noChangeArrowheads="1"/>
          </p:cNvSpPr>
          <p:nvPr>
            <p:ph type="subTitle" idx="1"/>
          </p:nvPr>
        </p:nvSpPr>
        <p:spPr>
          <a:xfrm>
            <a:off x="1424940" y="5354320"/>
            <a:ext cx="8633460" cy="1986280"/>
          </a:xfrm>
        </p:spPr>
        <p:txBody>
          <a:bodyPr/>
          <a:lstStyle>
            <a:lvl1pPr marL="0" indent="0" algn="ctr">
              <a:buFontTx/>
              <a:buNone/>
              <a:defRPr sz="2500"/>
            </a:lvl1pPr>
          </a:lstStyle>
          <a:p>
            <a:r>
              <a:rPr lang="en-US" smtClean="0"/>
              <a:t>Click to edit Master subtitle style</a:t>
            </a:r>
            <a:endParaRPr lang="en-US"/>
          </a:p>
        </p:txBody>
      </p:sp>
    </p:spTree>
    <p:extLst>
      <p:ext uri="{BB962C8B-B14F-4D97-AF65-F5344CB8AC3E}">
        <p14:creationId xmlns:p14="http://schemas.microsoft.com/office/powerpoint/2010/main" val="16526536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9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1D75B4"/>
              </a:buClr>
              <a:defRPr/>
            </a:lvl1pPr>
            <a:lvl2pPr>
              <a:buClr>
                <a:srgbClr val="00B0F0"/>
              </a:buClr>
              <a:defRPr/>
            </a:lvl2pPr>
            <a:lvl3pPr>
              <a:buClr>
                <a:srgbClr val="00B0F0"/>
              </a:buClr>
              <a:defRPr/>
            </a:lvl3pPr>
            <a:lvl4pPr>
              <a:buClr>
                <a:srgbClr val="00B0F0"/>
              </a:buClr>
              <a:defRPr/>
            </a:lvl4pPr>
            <a:lvl5pPr>
              <a:buClr>
                <a:srgbClr val="00B0F0"/>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48802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97"/>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8879" indent="0">
              <a:buNone/>
              <a:defRPr sz="2000"/>
            </a:lvl2pPr>
            <a:lvl3pPr marL="1017752" indent="0">
              <a:buNone/>
              <a:defRPr sz="1800"/>
            </a:lvl3pPr>
            <a:lvl4pPr marL="1526630" indent="0">
              <a:buNone/>
              <a:defRPr sz="1600"/>
            </a:lvl4pPr>
            <a:lvl5pPr marL="2035505" indent="0">
              <a:buNone/>
              <a:defRPr sz="1600"/>
            </a:lvl5pPr>
            <a:lvl6pPr marL="2544384" indent="0">
              <a:buNone/>
              <a:defRPr sz="1600"/>
            </a:lvl6pPr>
            <a:lvl7pPr marL="3053257" indent="0">
              <a:buNone/>
              <a:defRPr sz="1600"/>
            </a:lvl7pPr>
            <a:lvl8pPr marL="3562135" indent="0">
              <a:buNone/>
              <a:defRPr sz="1600"/>
            </a:lvl8pPr>
            <a:lvl9pPr marL="4071010" indent="0">
              <a:buNone/>
              <a:defRPr sz="1600"/>
            </a:lvl9pPr>
          </a:lstStyle>
          <a:p>
            <a:pPr lvl="0"/>
            <a:r>
              <a:rPr lang="en-US" smtClean="0"/>
              <a:t>Click to edit Master text styles</a:t>
            </a:r>
          </a:p>
        </p:txBody>
      </p:sp>
    </p:spTree>
    <p:extLst>
      <p:ext uri="{BB962C8B-B14F-4D97-AF65-F5344CB8AC3E}">
        <p14:creationId xmlns:p14="http://schemas.microsoft.com/office/powerpoint/2010/main" val="19326036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295411"/>
            <a:ext cx="4442460" cy="564758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295411"/>
            <a:ext cx="4442460" cy="564758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67292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8879" indent="0">
              <a:buNone/>
              <a:defRPr sz="2200" b="1"/>
            </a:lvl2pPr>
            <a:lvl3pPr marL="1017752" indent="0">
              <a:buNone/>
              <a:defRPr sz="2000" b="1"/>
            </a:lvl3pPr>
            <a:lvl4pPr marL="1526630" indent="0">
              <a:buNone/>
              <a:defRPr sz="1800" b="1"/>
            </a:lvl4pPr>
            <a:lvl5pPr marL="2035505" indent="0">
              <a:buNone/>
              <a:defRPr sz="1800" b="1"/>
            </a:lvl5pPr>
            <a:lvl6pPr marL="2544384" indent="0">
              <a:buNone/>
              <a:defRPr sz="1800" b="1"/>
            </a:lvl6pPr>
            <a:lvl7pPr marL="3053257" indent="0">
              <a:buNone/>
              <a:defRPr sz="1800" b="1"/>
            </a:lvl7pPr>
            <a:lvl8pPr marL="3562135" indent="0">
              <a:buNone/>
              <a:defRPr sz="1800" b="1"/>
            </a:lvl8pPr>
            <a:lvl9pPr marL="4071010"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38" y="1739795"/>
            <a:ext cx="4445953" cy="725064"/>
          </a:xfrm>
        </p:spPr>
        <p:txBody>
          <a:bodyPr anchor="b"/>
          <a:lstStyle>
            <a:lvl1pPr marL="0" indent="0">
              <a:buNone/>
              <a:defRPr sz="2700" b="1"/>
            </a:lvl1pPr>
            <a:lvl2pPr marL="508879" indent="0">
              <a:buNone/>
              <a:defRPr sz="2200" b="1"/>
            </a:lvl2pPr>
            <a:lvl3pPr marL="1017752" indent="0">
              <a:buNone/>
              <a:defRPr sz="2000" b="1"/>
            </a:lvl3pPr>
            <a:lvl4pPr marL="1526630" indent="0">
              <a:buNone/>
              <a:defRPr sz="1800" b="1"/>
            </a:lvl4pPr>
            <a:lvl5pPr marL="2035505" indent="0">
              <a:buNone/>
              <a:defRPr sz="1800" b="1"/>
            </a:lvl5pPr>
            <a:lvl6pPr marL="2544384" indent="0">
              <a:buNone/>
              <a:defRPr sz="1800" b="1"/>
            </a:lvl6pPr>
            <a:lvl7pPr marL="3053257" indent="0">
              <a:buNone/>
              <a:defRPr sz="1800" b="1"/>
            </a:lvl7pPr>
            <a:lvl8pPr marL="3562135" indent="0">
              <a:buNone/>
              <a:defRPr sz="1800" b="1"/>
            </a:lvl8pPr>
            <a:lvl9pPr marL="4071010"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3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4344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755488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81498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4493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8879" indent="0">
              <a:buNone/>
              <a:defRPr sz="1300"/>
            </a:lvl2pPr>
            <a:lvl3pPr marL="1017752" indent="0">
              <a:buNone/>
              <a:defRPr sz="1100"/>
            </a:lvl3pPr>
            <a:lvl4pPr marL="1526630" indent="0">
              <a:buNone/>
              <a:defRPr sz="1000"/>
            </a:lvl4pPr>
            <a:lvl5pPr marL="2035505" indent="0">
              <a:buNone/>
              <a:defRPr sz="1000"/>
            </a:lvl5pPr>
            <a:lvl6pPr marL="2544384" indent="0">
              <a:buNone/>
              <a:defRPr sz="1000"/>
            </a:lvl6pPr>
            <a:lvl7pPr marL="3053257" indent="0">
              <a:buNone/>
              <a:defRPr sz="1000"/>
            </a:lvl7pPr>
            <a:lvl8pPr marL="3562135" indent="0">
              <a:buNone/>
              <a:defRPr sz="1000"/>
            </a:lvl8pPr>
            <a:lvl9pPr marL="4071010" indent="0">
              <a:buNone/>
              <a:defRPr sz="1000"/>
            </a:lvl9pPr>
          </a:lstStyle>
          <a:p>
            <a:pPr lvl="0"/>
            <a:r>
              <a:rPr lang="en-US" smtClean="0"/>
              <a:t>Click to edit Master text styles</a:t>
            </a:r>
          </a:p>
        </p:txBody>
      </p:sp>
    </p:spTree>
    <p:extLst>
      <p:ext uri="{BB962C8B-B14F-4D97-AF65-F5344CB8AC3E}">
        <p14:creationId xmlns:p14="http://schemas.microsoft.com/office/powerpoint/2010/main" val="13706080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8879" indent="0">
              <a:buNone/>
              <a:defRPr sz="3100"/>
            </a:lvl2pPr>
            <a:lvl3pPr marL="1017752" indent="0">
              <a:buNone/>
              <a:defRPr sz="2700"/>
            </a:lvl3pPr>
            <a:lvl4pPr marL="1526630" indent="0">
              <a:buNone/>
              <a:defRPr sz="2200"/>
            </a:lvl4pPr>
            <a:lvl5pPr marL="2035505" indent="0">
              <a:buNone/>
              <a:defRPr sz="2200"/>
            </a:lvl5pPr>
            <a:lvl6pPr marL="2544384" indent="0">
              <a:buNone/>
              <a:defRPr sz="2200"/>
            </a:lvl6pPr>
            <a:lvl7pPr marL="3053257" indent="0">
              <a:buNone/>
              <a:defRPr sz="2200"/>
            </a:lvl7pPr>
            <a:lvl8pPr marL="3562135" indent="0">
              <a:buNone/>
              <a:defRPr sz="2200"/>
            </a:lvl8pPr>
            <a:lvl9pPr marL="4071010" indent="0">
              <a:buNone/>
              <a:defRPr sz="22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8879" indent="0">
              <a:buNone/>
              <a:defRPr sz="1300"/>
            </a:lvl2pPr>
            <a:lvl3pPr marL="1017752" indent="0">
              <a:buNone/>
              <a:defRPr sz="1100"/>
            </a:lvl3pPr>
            <a:lvl4pPr marL="1526630" indent="0">
              <a:buNone/>
              <a:defRPr sz="1000"/>
            </a:lvl4pPr>
            <a:lvl5pPr marL="2035505" indent="0">
              <a:buNone/>
              <a:defRPr sz="1000"/>
            </a:lvl5pPr>
            <a:lvl6pPr marL="2544384" indent="0">
              <a:buNone/>
              <a:defRPr sz="1000"/>
            </a:lvl6pPr>
            <a:lvl7pPr marL="3053257" indent="0">
              <a:buNone/>
              <a:defRPr sz="1000"/>
            </a:lvl7pPr>
            <a:lvl8pPr marL="3562135" indent="0">
              <a:buNone/>
              <a:defRPr sz="1000"/>
            </a:lvl8pPr>
            <a:lvl9pPr marL="4071010" indent="0">
              <a:buNone/>
              <a:defRPr sz="1000"/>
            </a:lvl9pPr>
          </a:lstStyle>
          <a:p>
            <a:pPr lvl="0"/>
            <a:r>
              <a:rPr lang="en-US" smtClean="0"/>
              <a:t>Click to edit Master text styles</a:t>
            </a:r>
          </a:p>
        </p:txBody>
      </p:sp>
    </p:spTree>
    <p:extLst>
      <p:ext uri="{BB962C8B-B14F-4D97-AF65-F5344CB8AC3E}">
        <p14:creationId xmlns:p14="http://schemas.microsoft.com/office/powerpoint/2010/main" val="40633411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11683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11"/>
            <a:ext cx="2263140" cy="694298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11"/>
            <a:ext cx="6621780" cy="694298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369778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67354" y="7133699"/>
            <a:ext cx="1763713" cy="622512"/>
          </a:xfrm>
          <a:prstGeom prst="rect">
            <a:avLst/>
          </a:prstGeom>
          <a:solidFill>
            <a:srgbClr val="EDEDED"/>
          </a:solidFill>
          <a:ln>
            <a:noFill/>
          </a:ln>
          <a:extLst>
            <a:ext uri="{91240B29-F687-4F45-9708-019B960494DF}">
              <a14:hiddenLine xmlns:a14="http://schemas.microsoft.com/office/drawing/2010/main" w="101600" cap="sq">
                <a:solidFill>
                  <a:srgbClr val="000000"/>
                </a:solidFill>
                <a:miter lim="800000"/>
                <a:headEnd/>
                <a:tailEnd/>
              </a14:hiddenLine>
            </a:ext>
          </a:extLst>
        </p:spPr>
      </p:pic>
      <p:sp>
        <p:nvSpPr>
          <p:cNvPr id="5" name="Rectangle 4"/>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763" tIns="50882" rIns="101763" bIns="50882"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pic>
        <p:nvPicPr>
          <p:cNvPr id="9" name="Picture 19" descr="CSSI_PP_MainPage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4"/>
            <a:ext cx="10058400" cy="3134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Innovative Molecular Analysis Technologies">
            <a:hlinkClick r:id="rId4"/>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133975" y="7133696"/>
            <a:ext cx="2409825" cy="51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userDrawn="1"/>
        </p:nvPicPr>
        <p:blipFill>
          <a:blip r:embed="rId6">
            <a:extLst>
              <a:ext uri="{28A0092B-C50C-407E-A947-70E740481C1C}">
                <a14:useLocalDpi xmlns:a14="http://schemas.microsoft.com/office/drawing/2010/main" val="0"/>
              </a:ext>
            </a:extLst>
          </a:blip>
          <a:srcRect b="6488"/>
          <a:stretch>
            <a:fillRect/>
          </a:stretch>
        </p:blipFill>
        <p:spPr bwMode="auto">
          <a:xfrm>
            <a:off x="7962900" y="7133696"/>
            <a:ext cx="1896428" cy="51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C:\Users\leejerry\Documents\Useful Forms and Documents\CSSI Logos\CPTAC.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5264" y="7133708"/>
            <a:ext cx="2280603" cy="51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25032026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96617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574622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929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9379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53381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9" descr="CSSI_PP_MainPage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751" tIns="50877" rIns="101751" bIns="50877"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18964036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28181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500"/>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8759" indent="0">
              <a:buNone/>
              <a:defRPr sz="2000"/>
            </a:lvl2pPr>
            <a:lvl3pPr marL="1017514" indent="0">
              <a:buNone/>
              <a:defRPr sz="1800"/>
            </a:lvl3pPr>
            <a:lvl4pPr marL="1526273" indent="0">
              <a:buNone/>
              <a:defRPr sz="1600"/>
            </a:lvl4pPr>
            <a:lvl5pPr marL="2035029" indent="0">
              <a:buNone/>
              <a:defRPr sz="1600"/>
            </a:lvl5pPr>
            <a:lvl6pPr marL="2543789" indent="0">
              <a:buNone/>
              <a:defRPr sz="1600"/>
            </a:lvl6pPr>
            <a:lvl7pPr marL="3052543" indent="0">
              <a:buNone/>
              <a:defRPr sz="1600"/>
            </a:lvl7pPr>
            <a:lvl8pPr marL="3561303" indent="0">
              <a:buNone/>
              <a:defRPr sz="1600"/>
            </a:lvl8pPr>
            <a:lvl9pPr marL="4070058" indent="0">
              <a:buNone/>
              <a:defRPr sz="1600"/>
            </a:lvl9pPr>
          </a:lstStyle>
          <a:p>
            <a:pPr lvl="0"/>
            <a:r>
              <a:rPr lang="en-US" smtClean="0"/>
              <a:t>Click to edit Master text styles</a:t>
            </a:r>
          </a:p>
        </p:txBody>
      </p:sp>
    </p:spTree>
    <p:extLst>
      <p:ext uri="{BB962C8B-B14F-4D97-AF65-F5344CB8AC3E}">
        <p14:creationId xmlns:p14="http://schemas.microsoft.com/office/powerpoint/2010/main" val="10627198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32870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8759" indent="0">
              <a:buNone/>
              <a:defRPr sz="2200" b="1"/>
            </a:lvl2pPr>
            <a:lvl3pPr marL="1017514" indent="0">
              <a:buNone/>
              <a:defRPr sz="2000" b="1"/>
            </a:lvl3pPr>
            <a:lvl4pPr marL="1526273" indent="0">
              <a:buNone/>
              <a:defRPr sz="1800" b="1"/>
            </a:lvl4pPr>
            <a:lvl5pPr marL="2035029" indent="0">
              <a:buNone/>
              <a:defRPr sz="1800" b="1"/>
            </a:lvl5pPr>
            <a:lvl6pPr marL="2543789" indent="0">
              <a:buNone/>
              <a:defRPr sz="1800" b="1"/>
            </a:lvl6pPr>
            <a:lvl7pPr marL="3052543" indent="0">
              <a:buNone/>
              <a:defRPr sz="1800" b="1"/>
            </a:lvl7pPr>
            <a:lvl8pPr marL="3561303" indent="0">
              <a:buNone/>
              <a:defRPr sz="1800" b="1"/>
            </a:lvl8pPr>
            <a:lvl9pPr marL="407005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40" y="1739795"/>
            <a:ext cx="4445953" cy="725064"/>
          </a:xfrm>
        </p:spPr>
        <p:txBody>
          <a:bodyPr anchor="b"/>
          <a:lstStyle>
            <a:lvl1pPr marL="0" indent="0">
              <a:buNone/>
              <a:defRPr sz="2700" b="1"/>
            </a:lvl1pPr>
            <a:lvl2pPr marL="508759" indent="0">
              <a:buNone/>
              <a:defRPr sz="2200" b="1"/>
            </a:lvl2pPr>
            <a:lvl3pPr marL="1017514" indent="0">
              <a:buNone/>
              <a:defRPr sz="2000" b="1"/>
            </a:lvl3pPr>
            <a:lvl4pPr marL="1526273" indent="0">
              <a:buNone/>
              <a:defRPr sz="1800" b="1"/>
            </a:lvl4pPr>
            <a:lvl5pPr marL="2035029" indent="0">
              <a:buNone/>
              <a:defRPr sz="1800" b="1"/>
            </a:lvl5pPr>
            <a:lvl6pPr marL="2543789" indent="0">
              <a:buNone/>
              <a:defRPr sz="1800" b="1"/>
            </a:lvl6pPr>
            <a:lvl7pPr marL="3052543" indent="0">
              <a:buNone/>
              <a:defRPr sz="1800" b="1"/>
            </a:lvl7pPr>
            <a:lvl8pPr marL="3561303" indent="0">
              <a:buNone/>
              <a:defRPr sz="1800" b="1"/>
            </a:lvl8pPr>
            <a:lvl9pPr marL="407005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40"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46618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681881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2781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8759" indent="0">
              <a:buNone/>
              <a:defRPr sz="1300"/>
            </a:lvl2pPr>
            <a:lvl3pPr marL="1017514" indent="0">
              <a:buNone/>
              <a:defRPr sz="1100"/>
            </a:lvl3pPr>
            <a:lvl4pPr marL="1526273" indent="0">
              <a:buNone/>
              <a:defRPr sz="1000"/>
            </a:lvl4pPr>
            <a:lvl5pPr marL="2035029" indent="0">
              <a:buNone/>
              <a:defRPr sz="1000"/>
            </a:lvl5pPr>
            <a:lvl6pPr marL="2543789" indent="0">
              <a:buNone/>
              <a:defRPr sz="1000"/>
            </a:lvl6pPr>
            <a:lvl7pPr marL="3052543" indent="0">
              <a:buNone/>
              <a:defRPr sz="1000"/>
            </a:lvl7pPr>
            <a:lvl8pPr marL="3561303" indent="0">
              <a:buNone/>
              <a:defRPr sz="1000"/>
            </a:lvl8pPr>
            <a:lvl9pPr marL="4070058" indent="0">
              <a:buNone/>
              <a:defRPr sz="1000"/>
            </a:lvl9pPr>
          </a:lstStyle>
          <a:p>
            <a:pPr lvl="0"/>
            <a:r>
              <a:rPr lang="en-US" smtClean="0"/>
              <a:t>Click to edit Master text styles</a:t>
            </a:r>
          </a:p>
        </p:txBody>
      </p:sp>
    </p:spTree>
    <p:extLst>
      <p:ext uri="{BB962C8B-B14F-4D97-AF65-F5344CB8AC3E}">
        <p14:creationId xmlns:p14="http://schemas.microsoft.com/office/powerpoint/2010/main" val="352504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8759" indent="0">
              <a:buNone/>
              <a:defRPr sz="3100"/>
            </a:lvl2pPr>
            <a:lvl3pPr marL="1017514" indent="0">
              <a:buNone/>
              <a:defRPr sz="2700"/>
            </a:lvl3pPr>
            <a:lvl4pPr marL="1526273" indent="0">
              <a:buNone/>
              <a:defRPr sz="2200"/>
            </a:lvl4pPr>
            <a:lvl5pPr marL="2035029" indent="0">
              <a:buNone/>
              <a:defRPr sz="2200"/>
            </a:lvl5pPr>
            <a:lvl6pPr marL="2543789" indent="0">
              <a:buNone/>
              <a:defRPr sz="2200"/>
            </a:lvl6pPr>
            <a:lvl7pPr marL="3052543" indent="0">
              <a:buNone/>
              <a:defRPr sz="2200"/>
            </a:lvl7pPr>
            <a:lvl8pPr marL="3561303" indent="0">
              <a:buNone/>
              <a:defRPr sz="2200"/>
            </a:lvl8pPr>
            <a:lvl9pPr marL="4070058"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8759" indent="0">
              <a:buNone/>
              <a:defRPr sz="1300"/>
            </a:lvl2pPr>
            <a:lvl3pPr marL="1017514" indent="0">
              <a:buNone/>
              <a:defRPr sz="1100"/>
            </a:lvl3pPr>
            <a:lvl4pPr marL="1526273" indent="0">
              <a:buNone/>
              <a:defRPr sz="1000"/>
            </a:lvl4pPr>
            <a:lvl5pPr marL="2035029" indent="0">
              <a:buNone/>
              <a:defRPr sz="1000"/>
            </a:lvl5pPr>
            <a:lvl6pPr marL="2543789" indent="0">
              <a:buNone/>
              <a:defRPr sz="1000"/>
            </a:lvl6pPr>
            <a:lvl7pPr marL="3052543" indent="0">
              <a:buNone/>
              <a:defRPr sz="1000"/>
            </a:lvl7pPr>
            <a:lvl8pPr marL="3561303" indent="0">
              <a:buNone/>
              <a:defRPr sz="1000"/>
            </a:lvl8pPr>
            <a:lvl9pPr marL="4070058" indent="0">
              <a:buNone/>
              <a:defRPr sz="1000"/>
            </a:lvl9pPr>
          </a:lstStyle>
          <a:p>
            <a:pPr lvl="0"/>
            <a:r>
              <a:rPr lang="en-US" smtClean="0"/>
              <a:t>Click to edit Master text styles</a:t>
            </a:r>
          </a:p>
        </p:txBody>
      </p:sp>
    </p:spTree>
    <p:extLst>
      <p:ext uri="{BB962C8B-B14F-4D97-AF65-F5344CB8AC3E}">
        <p14:creationId xmlns:p14="http://schemas.microsoft.com/office/powerpoint/2010/main" val="2269112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3"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3" y="1626447"/>
            <a:ext cx="3309144" cy="5316538"/>
          </a:xfrm>
        </p:spPr>
        <p:txBody>
          <a:bodyPr/>
          <a:lstStyle>
            <a:lvl1pPr marL="0" indent="0">
              <a:buNone/>
              <a:defRPr sz="1600"/>
            </a:lvl1pPr>
            <a:lvl2pPr marL="509292" indent="0">
              <a:buNone/>
              <a:defRPr sz="1300"/>
            </a:lvl2pPr>
            <a:lvl3pPr marL="1018586" indent="0">
              <a:buNone/>
              <a:defRPr sz="1100"/>
            </a:lvl3pPr>
            <a:lvl4pPr marL="1527879" indent="0">
              <a:buNone/>
              <a:defRPr sz="1000"/>
            </a:lvl4pPr>
            <a:lvl5pPr marL="2037173" indent="0">
              <a:buNone/>
              <a:defRPr sz="1000"/>
            </a:lvl5pPr>
            <a:lvl6pPr marL="2546466" indent="0">
              <a:buNone/>
              <a:defRPr sz="1000"/>
            </a:lvl6pPr>
            <a:lvl7pPr marL="3055758" indent="0">
              <a:buNone/>
              <a:defRPr sz="1000"/>
            </a:lvl7pPr>
            <a:lvl8pPr marL="3565052" indent="0">
              <a:buNone/>
              <a:defRPr sz="1000"/>
            </a:lvl8pPr>
            <a:lvl9pPr marL="4074344" indent="0">
              <a:buNone/>
              <a:defRPr sz="1000"/>
            </a:lvl9pPr>
          </a:lstStyle>
          <a:p>
            <a:pPr lvl="0"/>
            <a:r>
              <a:rPr lang="en-US" smtClean="0"/>
              <a:t>Click to edit Master text styles</a:t>
            </a:r>
          </a:p>
        </p:txBody>
      </p:sp>
    </p:spTree>
    <p:extLst>
      <p:ext uri="{BB962C8B-B14F-4D97-AF65-F5344CB8AC3E}">
        <p14:creationId xmlns:p14="http://schemas.microsoft.com/office/powerpoint/2010/main" val="31753254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2498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431800"/>
            <a:ext cx="226314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431800"/>
            <a:ext cx="662178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67477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9" descr="CSSI_PP_MainPage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739" tIns="50871" rIns="101739" bIns="50871"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33307799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629128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501"/>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8699" indent="0">
              <a:buNone/>
              <a:defRPr sz="2000"/>
            </a:lvl2pPr>
            <a:lvl3pPr marL="1017395" indent="0">
              <a:buNone/>
              <a:defRPr sz="1800"/>
            </a:lvl3pPr>
            <a:lvl4pPr marL="1526094" indent="0">
              <a:buNone/>
              <a:defRPr sz="1600"/>
            </a:lvl4pPr>
            <a:lvl5pPr marL="2034791" indent="0">
              <a:buNone/>
              <a:defRPr sz="1600"/>
            </a:lvl5pPr>
            <a:lvl6pPr marL="2543491" indent="0">
              <a:buNone/>
              <a:defRPr sz="1600"/>
            </a:lvl6pPr>
            <a:lvl7pPr marL="3052186" indent="0">
              <a:buNone/>
              <a:defRPr sz="1600"/>
            </a:lvl7pPr>
            <a:lvl8pPr marL="3560886" indent="0">
              <a:buNone/>
              <a:defRPr sz="1600"/>
            </a:lvl8pPr>
            <a:lvl9pPr marL="4069582" indent="0">
              <a:buNone/>
              <a:defRPr sz="1600"/>
            </a:lvl9pPr>
          </a:lstStyle>
          <a:p>
            <a:pPr lvl="0"/>
            <a:r>
              <a:rPr lang="en-US" smtClean="0"/>
              <a:t>Click to edit Master text styles</a:t>
            </a:r>
          </a:p>
        </p:txBody>
      </p:sp>
    </p:spTree>
    <p:extLst>
      <p:ext uri="{BB962C8B-B14F-4D97-AF65-F5344CB8AC3E}">
        <p14:creationId xmlns:p14="http://schemas.microsoft.com/office/powerpoint/2010/main" val="8936063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2861373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8699" indent="0">
              <a:buNone/>
              <a:defRPr sz="2200" b="1"/>
            </a:lvl2pPr>
            <a:lvl3pPr marL="1017395" indent="0">
              <a:buNone/>
              <a:defRPr sz="2000" b="1"/>
            </a:lvl3pPr>
            <a:lvl4pPr marL="1526094" indent="0">
              <a:buNone/>
              <a:defRPr sz="1800" b="1"/>
            </a:lvl4pPr>
            <a:lvl5pPr marL="2034791" indent="0">
              <a:buNone/>
              <a:defRPr sz="1800" b="1"/>
            </a:lvl5pPr>
            <a:lvl6pPr marL="2543491" indent="0">
              <a:buNone/>
              <a:defRPr sz="1800" b="1"/>
            </a:lvl6pPr>
            <a:lvl7pPr marL="3052186" indent="0">
              <a:buNone/>
              <a:defRPr sz="1800" b="1"/>
            </a:lvl7pPr>
            <a:lvl8pPr marL="3560886" indent="0">
              <a:buNone/>
              <a:defRPr sz="1800" b="1"/>
            </a:lvl8pPr>
            <a:lvl9pPr marL="4069582"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41" y="1739795"/>
            <a:ext cx="4445953" cy="725064"/>
          </a:xfrm>
        </p:spPr>
        <p:txBody>
          <a:bodyPr anchor="b"/>
          <a:lstStyle>
            <a:lvl1pPr marL="0" indent="0">
              <a:buNone/>
              <a:defRPr sz="2700" b="1"/>
            </a:lvl1pPr>
            <a:lvl2pPr marL="508699" indent="0">
              <a:buNone/>
              <a:defRPr sz="2200" b="1"/>
            </a:lvl2pPr>
            <a:lvl3pPr marL="1017395" indent="0">
              <a:buNone/>
              <a:defRPr sz="2000" b="1"/>
            </a:lvl3pPr>
            <a:lvl4pPr marL="1526094" indent="0">
              <a:buNone/>
              <a:defRPr sz="1800" b="1"/>
            </a:lvl4pPr>
            <a:lvl5pPr marL="2034791" indent="0">
              <a:buNone/>
              <a:defRPr sz="1800" b="1"/>
            </a:lvl5pPr>
            <a:lvl6pPr marL="2543491" indent="0">
              <a:buNone/>
              <a:defRPr sz="1800" b="1"/>
            </a:lvl6pPr>
            <a:lvl7pPr marL="3052186" indent="0">
              <a:buNone/>
              <a:defRPr sz="1800" b="1"/>
            </a:lvl7pPr>
            <a:lvl8pPr marL="3560886" indent="0">
              <a:buNone/>
              <a:defRPr sz="1800" b="1"/>
            </a:lvl8pPr>
            <a:lvl9pPr marL="4069582"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41"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68426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615916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1323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5" y="309457"/>
            <a:ext cx="3309144" cy="131699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2925" y="1626447"/>
            <a:ext cx="3309144" cy="5316538"/>
          </a:xfrm>
        </p:spPr>
        <p:txBody>
          <a:bodyPr/>
          <a:lstStyle>
            <a:lvl1pPr marL="0" indent="0">
              <a:buNone/>
              <a:defRPr sz="1600"/>
            </a:lvl1pPr>
            <a:lvl2pPr marL="508699" indent="0">
              <a:buNone/>
              <a:defRPr sz="1300"/>
            </a:lvl2pPr>
            <a:lvl3pPr marL="1017395" indent="0">
              <a:buNone/>
              <a:defRPr sz="1100"/>
            </a:lvl3pPr>
            <a:lvl4pPr marL="1526094" indent="0">
              <a:buNone/>
              <a:defRPr sz="1000"/>
            </a:lvl4pPr>
            <a:lvl5pPr marL="2034791" indent="0">
              <a:buNone/>
              <a:defRPr sz="1000"/>
            </a:lvl5pPr>
            <a:lvl6pPr marL="2543491" indent="0">
              <a:buNone/>
              <a:defRPr sz="1000"/>
            </a:lvl6pPr>
            <a:lvl7pPr marL="3052186" indent="0">
              <a:buNone/>
              <a:defRPr sz="1000"/>
            </a:lvl7pPr>
            <a:lvl8pPr marL="3560886" indent="0">
              <a:buNone/>
              <a:defRPr sz="1000"/>
            </a:lvl8pPr>
            <a:lvl9pPr marL="4069582" indent="0">
              <a:buNone/>
              <a:defRPr sz="1000"/>
            </a:lvl9pPr>
          </a:lstStyle>
          <a:p>
            <a:pPr lvl="0"/>
            <a:r>
              <a:rPr lang="en-US" smtClean="0"/>
              <a:t>Click to edit Master text styles</a:t>
            </a:r>
          </a:p>
        </p:txBody>
      </p:sp>
    </p:spTree>
    <p:extLst>
      <p:ext uri="{BB962C8B-B14F-4D97-AF65-F5344CB8AC3E}">
        <p14:creationId xmlns:p14="http://schemas.microsoft.com/office/powerpoint/2010/main" val="3969509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292" indent="0">
              <a:buNone/>
              <a:defRPr sz="3100"/>
            </a:lvl2pPr>
            <a:lvl3pPr marL="1018586" indent="0">
              <a:buNone/>
              <a:defRPr sz="2700"/>
            </a:lvl3pPr>
            <a:lvl4pPr marL="1527879" indent="0">
              <a:buNone/>
              <a:defRPr sz="2200"/>
            </a:lvl4pPr>
            <a:lvl5pPr marL="2037173" indent="0">
              <a:buNone/>
              <a:defRPr sz="2200"/>
            </a:lvl5pPr>
            <a:lvl6pPr marL="2546466" indent="0">
              <a:buNone/>
              <a:defRPr sz="2200"/>
            </a:lvl6pPr>
            <a:lvl7pPr marL="3055758" indent="0">
              <a:buNone/>
              <a:defRPr sz="2200"/>
            </a:lvl7pPr>
            <a:lvl8pPr marL="3565052" indent="0">
              <a:buNone/>
              <a:defRPr sz="2200"/>
            </a:lvl8pPr>
            <a:lvl9pPr marL="4074344"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292" indent="0">
              <a:buNone/>
              <a:defRPr sz="1300"/>
            </a:lvl2pPr>
            <a:lvl3pPr marL="1018586" indent="0">
              <a:buNone/>
              <a:defRPr sz="1100"/>
            </a:lvl3pPr>
            <a:lvl4pPr marL="1527879" indent="0">
              <a:buNone/>
              <a:defRPr sz="1000"/>
            </a:lvl4pPr>
            <a:lvl5pPr marL="2037173" indent="0">
              <a:buNone/>
              <a:defRPr sz="1000"/>
            </a:lvl5pPr>
            <a:lvl6pPr marL="2546466" indent="0">
              <a:buNone/>
              <a:defRPr sz="1000"/>
            </a:lvl6pPr>
            <a:lvl7pPr marL="3055758" indent="0">
              <a:buNone/>
              <a:defRPr sz="1000"/>
            </a:lvl7pPr>
            <a:lvl8pPr marL="3565052" indent="0">
              <a:buNone/>
              <a:defRPr sz="1000"/>
            </a:lvl8pPr>
            <a:lvl9pPr marL="4074344" indent="0">
              <a:buNone/>
              <a:defRPr sz="1000"/>
            </a:lvl9pPr>
          </a:lstStyle>
          <a:p>
            <a:pPr lvl="0"/>
            <a:r>
              <a:rPr lang="en-US" smtClean="0"/>
              <a:t>Click to edit Master text styles</a:t>
            </a:r>
          </a:p>
        </p:txBody>
      </p:sp>
    </p:spTree>
    <p:extLst>
      <p:ext uri="{BB962C8B-B14F-4D97-AF65-F5344CB8AC3E}">
        <p14:creationId xmlns:p14="http://schemas.microsoft.com/office/powerpoint/2010/main" val="35810488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8699" indent="0">
              <a:buNone/>
              <a:defRPr sz="3100"/>
            </a:lvl2pPr>
            <a:lvl3pPr marL="1017395" indent="0">
              <a:buNone/>
              <a:defRPr sz="2700"/>
            </a:lvl3pPr>
            <a:lvl4pPr marL="1526094" indent="0">
              <a:buNone/>
              <a:defRPr sz="2200"/>
            </a:lvl4pPr>
            <a:lvl5pPr marL="2034791" indent="0">
              <a:buNone/>
              <a:defRPr sz="2200"/>
            </a:lvl5pPr>
            <a:lvl6pPr marL="2543491" indent="0">
              <a:buNone/>
              <a:defRPr sz="2200"/>
            </a:lvl6pPr>
            <a:lvl7pPr marL="3052186" indent="0">
              <a:buNone/>
              <a:defRPr sz="2200"/>
            </a:lvl7pPr>
            <a:lvl8pPr marL="3560886" indent="0">
              <a:buNone/>
              <a:defRPr sz="2200"/>
            </a:lvl8pPr>
            <a:lvl9pPr marL="4069582" indent="0">
              <a:buNone/>
              <a:defRPr sz="2200"/>
            </a:lvl9pPr>
          </a:lstStyle>
          <a:p>
            <a:pPr lvl="0"/>
            <a:r>
              <a:rPr lang="en-US" noProof="0" smtClean="0"/>
              <a:t>Click icon to add picture</a:t>
            </a:r>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8699" indent="0">
              <a:buNone/>
              <a:defRPr sz="1300"/>
            </a:lvl2pPr>
            <a:lvl3pPr marL="1017395" indent="0">
              <a:buNone/>
              <a:defRPr sz="1100"/>
            </a:lvl3pPr>
            <a:lvl4pPr marL="1526094" indent="0">
              <a:buNone/>
              <a:defRPr sz="1000"/>
            </a:lvl4pPr>
            <a:lvl5pPr marL="2034791" indent="0">
              <a:buNone/>
              <a:defRPr sz="1000"/>
            </a:lvl5pPr>
            <a:lvl6pPr marL="2543491" indent="0">
              <a:buNone/>
              <a:defRPr sz="1000"/>
            </a:lvl6pPr>
            <a:lvl7pPr marL="3052186" indent="0">
              <a:buNone/>
              <a:defRPr sz="1000"/>
            </a:lvl7pPr>
            <a:lvl8pPr marL="3560886" indent="0">
              <a:buNone/>
              <a:defRPr sz="1000"/>
            </a:lvl8pPr>
            <a:lvl9pPr marL="4069582" indent="0">
              <a:buNone/>
              <a:defRPr sz="1000"/>
            </a:lvl9pPr>
          </a:lstStyle>
          <a:p>
            <a:pPr lvl="0"/>
            <a:r>
              <a:rPr lang="en-US" smtClean="0"/>
              <a:t>Click to edit Master text styles</a:t>
            </a:r>
          </a:p>
        </p:txBody>
      </p:sp>
    </p:spTree>
    <p:extLst>
      <p:ext uri="{BB962C8B-B14F-4D97-AF65-F5344CB8AC3E}">
        <p14:creationId xmlns:p14="http://schemas.microsoft.com/office/powerpoint/2010/main" val="23375818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02785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2340" y="431800"/>
            <a:ext cx="2263140" cy="62179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2920" y="431800"/>
            <a:ext cx="6621780" cy="62179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8013894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9" descr="CSSI_PP_MainPage1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userDrawn="1"/>
        </p:nvSpPr>
        <p:spPr bwMode="auto">
          <a:xfrm>
            <a:off x="0" y="3108960"/>
            <a:ext cx="10058400" cy="397256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728" tIns="50865" rIns="101728" bIns="50865"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20000"/>
              </a:spcBef>
              <a:defRPr/>
            </a:pPr>
            <a:endParaRPr lang="en-US" altLang="en-US" sz="1800" b="1" smtClean="0">
              <a:solidFill>
                <a:srgbClr val="34537C"/>
              </a:solidFill>
            </a:endParaRPr>
          </a:p>
        </p:txBody>
      </p:sp>
      <p:cxnSp>
        <p:nvCxnSpPr>
          <p:cNvPr id="6" name="Straight Connector 7"/>
          <p:cNvCxnSpPr>
            <a:cxnSpLocks noChangeShapeType="1"/>
          </p:cNvCxnSpPr>
          <p:nvPr userDrawn="1"/>
        </p:nvCxnSpPr>
        <p:spPr bwMode="auto">
          <a:xfrm>
            <a:off x="0" y="4058920"/>
            <a:ext cx="100584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cxnSp>
        <p:nvCxnSpPr>
          <p:cNvPr id="7" name="Straight Connector 6"/>
          <p:cNvCxnSpPr/>
          <p:nvPr userDrawn="1"/>
        </p:nvCxnSpPr>
        <p:spPr bwMode="auto">
          <a:xfrm>
            <a:off x="0" y="7036541"/>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8" name="Straight Connector 7"/>
          <p:cNvCxnSpPr/>
          <p:nvPr userDrawn="1"/>
        </p:nvCxnSpPr>
        <p:spPr bwMode="auto">
          <a:xfrm>
            <a:off x="0" y="3134148"/>
            <a:ext cx="10058400"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5122" name="Rectangle 2"/>
          <p:cNvSpPr>
            <a:spLocks noGrp="1" noChangeArrowheads="1"/>
          </p:cNvSpPr>
          <p:nvPr>
            <p:ph type="ctrTitle"/>
          </p:nvPr>
        </p:nvSpPr>
        <p:spPr>
          <a:xfrm>
            <a:off x="377190" y="3261675"/>
            <a:ext cx="9304020" cy="592983"/>
          </a:xfrm>
          <a:prstGeom prst="rect">
            <a:avLst/>
          </a:prstGeom>
          <a:noFill/>
          <a:ln w="63500" cmpd="sng">
            <a:noFill/>
          </a:ln>
        </p:spPr>
        <p:txBody>
          <a:bodyPr>
            <a:spAutoFit/>
          </a:bodyPr>
          <a:lstStyle>
            <a:lvl1pPr algn="ctr">
              <a:defRPr sz="3100">
                <a:solidFill>
                  <a:srgbClr val="34537C"/>
                </a:solidFill>
              </a:defRPr>
            </a:lvl1pPr>
          </a:lstStyle>
          <a:p>
            <a:r>
              <a:rPr lang="en-US" smtClean="0"/>
              <a:t>Click to edit Master title style</a:t>
            </a:r>
            <a:endParaRPr lang="en-US" dirty="0"/>
          </a:p>
        </p:txBody>
      </p:sp>
      <p:sp>
        <p:nvSpPr>
          <p:cNvPr id="5123" name="Rectangle 3"/>
          <p:cNvSpPr>
            <a:spLocks noGrp="1" noChangeArrowheads="1"/>
          </p:cNvSpPr>
          <p:nvPr>
            <p:ph type="subTitle" idx="1"/>
          </p:nvPr>
        </p:nvSpPr>
        <p:spPr>
          <a:xfrm>
            <a:off x="1047750" y="6045200"/>
            <a:ext cx="7962900" cy="381423"/>
          </a:xfrm>
        </p:spPr>
        <p:txBody>
          <a:bodyPr anchor="ctr">
            <a:spAutoFit/>
          </a:bodyPr>
          <a:lstStyle>
            <a:lvl1pPr marL="0" indent="0" algn="ctr">
              <a:buFontTx/>
              <a:buNone/>
              <a:defRPr sz="1800" b="1">
                <a:solidFill>
                  <a:schemeClr val="tx2">
                    <a:lumMod val="50000"/>
                    <a:lumOff val="50000"/>
                  </a:schemeClr>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13929653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93948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502"/>
            <a:ext cx="8549640" cy="1543685"/>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lvl1pPr>
            <a:lvl2pPr marL="508639" indent="0">
              <a:buNone/>
              <a:defRPr sz="2000"/>
            </a:lvl2pPr>
            <a:lvl3pPr marL="1017276" indent="0">
              <a:buNone/>
              <a:defRPr sz="1800"/>
            </a:lvl3pPr>
            <a:lvl4pPr marL="1525916" indent="0">
              <a:buNone/>
              <a:defRPr sz="1600"/>
            </a:lvl4pPr>
            <a:lvl5pPr marL="2034553" indent="0">
              <a:buNone/>
              <a:defRPr sz="1600"/>
            </a:lvl5pPr>
            <a:lvl6pPr marL="2543194" indent="0">
              <a:buNone/>
              <a:defRPr sz="1600"/>
            </a:lvl6pPr>
            <a:lvl7pPr marL="3051829" indent="0">
              <a:buNone/>
              <a:defRPr sz="1600"/>
            </a:lvl7pPr>
            <a:lvl8pPr marL="3560470" indent="0">
              <a:buNone/>
              <a:defRPr sz="1600"/>
            </a:lvl8pPr>
            <a:lvl9pPr marL="4069106" indent="0">
              <a:buNone/>
              <a:defRPr sz="1600"/>
            </a:lvl9pPr>
          </a:lstStyle>
          <a:p>
            <a:pPr lvl="0"/>
            <a:r>
              <a:rPr lang="en-US" smtClean="0"/>
              <a:t>Click to edit Master text styles</a:t>
            </a:r>
          </a:p>
        </p:txBody>
      </p:sp>
    </p:spTree>
    <p:extLst>
      <p:ext uri="{BB962C8B-B14F-4D97-AF65-F5344CB8AC3E}">
        <p14:creationId xmlns:p14="http://schemas.microsoft.com/office/powerpoint/2010/main" val="33707551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99920"/>
            <a:ext cx="4442460" cy="474980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109145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2921" y="1739795"/>
            <a:ext cx="4444207" cy="725064"/>
          </a:xfrm>
        </p:spPr>
        <p:txBody>
          <a:bodyPr anchor="b"/>
          <a:lstStyle>
            <a:lvl1pPr marL="0" indent="0">
              <a:buNone/>
              <a:defRPr sz="2700" b="1"/>
            </a:lvl1pPr>
            <a:lvl2pPr marL="508639" indent="0">
              <a:buNone/>
              <a:defRPr sz="2200" b="1"/>
            </a:lvl2pPr>
            <a:lvl3pPr marL="1017276" indent="0">
              <a:buNone/>
              <a:defRPr sz="2000" b="1"/>
            </a:lvl3pPr>
            <a:lvl4pPr marL="1525916" indent="0">
              <a:buNone/>
              <a:defRPr sz="1800" b="1"/>
            </a:lvl4pPr>
            <a:lvl5pPr marL="2034553" indent="0">
              <a:buNone/>
              <a:defRPr sz="1800" b="1"/>
            </a:lvl5pPr>
            <a:lvl6pPr marL="2543194" indent="0">
              <a:buNone/>
              <a:defRPr sz="1800" b="1"/>
            </a:lvl6pPr>
            <a:lvl7pPr marL="3051829" indent="0">
              <a:buNone/>
              <a:defRPr sz="1800" b="1"/>
            </a:lvl7pPr>
            <a:lvl8pPr marL="3560470" indent="0">
              <a:buNone/>
              <a:defRPr sz="1800" b="1"/>
            </a:lvl8pPr>
            <a:lvl9pPr marL="4069106"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502921"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09542" y="1739795"/>
            <a:ext cx="4445953" cy="725064"/>
          </a:xfrm>
        </p:spPr>
        <p:txBody>
          <a:bodyPr anchor="b"/>
          <a:lstStyle>
            <a:lvl1pPr marL="0" indent="0">
              <a:buNone/>
              <a:defRPr sz="2700" b="1"/>
            </a:lvl1pPr>
            <a:lvl2pPr marL="508639" indent="0">
              <a:buNone/>
              <a:defRPr sz="2200" b="1"/>
            </a:lvl2pPr>
            <a:lvl3pPr marL="1017276" indent="0">
              <a:buNone/>
              <a:defRPr sz="2000" b="1"/>
            </a:lvl3pPr>
            <a:lvl4pPr marL="1525916" indent="0">
              <a:buNone/>
              <a:defRPr sz="1800" b="1"/>
            </a:lvl4pPr>
            <a:lvl5pPr marL="2034553" indent="0">
              <a:buNone/>
              <a:defRPr sz="1800" b="1"/>
            </a:lvl5pPr>
            <a:lvl6pPr marL="2543194" indent="0">
              <a:buNone/>
              <a:defRPr sz="1800" b="1"/>
            </a:lvl6pPr>
            <a:lvl7pPr marL="3051829" indent="0">
              <a:buNone/>
              <a:defRPr sz="1800" b="1"/>
            </a:lvl7pPr>
            <a:lvl8pPr marL="3560470" indent="0">
              <a:buNone/>
              <a:defRPr sz="1800" b="1"/>
            </a:lvl8pPr>
            <a:lvl9pPr marL="4069106"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5109542"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689839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017176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032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1.pn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0.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1.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06.xml"/><Relationship Id="rId7" Type="http://schemas.openxmlformats.org/officeDocument/2006/relationships/image" Target="../media/image3.png"/><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theme" Target="../theme/theme12.xml"/><Relationship Id="rId5" Type="http://schemas.openxmlformats.org/officeDocument/2006/relationships/slideLayout" Target="../slideLayouts/slideLayout108.xml"/><Relationship Id="rId4" Type="http://schemas.openxmlformats.org/officeDocument/2006/relationships/slideLayout" Target="../slideLayouts/slideLayout10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3.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19.jpe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4.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1.pn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5.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44.xml"/><Relationship Id="rId7" Type="http://schemas.openxmlformats.org/officeDocument/2006/relationships/image" Target="../media/image3.png"/><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theme" Target="../theme/theme16.xml"/><Relationship Id="rId5" Type="http://schemas.openxmlformats.org/officeDocument/2006/relationships/slideLayout" Target="../slideLayouts/slideLayout146.xml"/><Relationship Id="rId4" Type="http://schemas.openxmlformats.org/officeDocument/2006/relationships/slideLayout" Target="../slideLayouts/slideLayout14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7.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60.xml"/><Relationship Id="rId7" Type="http://schemas.openxmlformats.org/officeDocument/2006/relationships/image" Target="../media/image3.png"/><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theme" Target="../theme/theme18.xml"/><Relationship Id="rId5" Type="http://schemas.openxmlformats.org/officeDocument/2006/relationships/slideLayout" Target="../slideLayouts/slideLayout162.xml"/><Relationship Id="rId4" Type="http://schemas.openxmlformats.org/officeDocument/2006/relationships/slideLayout" Target="../slideLayouts/slideLayout16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15.jpe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9.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image" Target="../media/image1.png"/><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20.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image" Target="../media/image15.jpeg"/><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21.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2.xml.rels><?xml version="1.0" encoding="UTF-8" standalone="yes"?>
<Relationships xmlns="http://schemas.openxmlformats.org/package/2006/relationships"><Relationship Id="rId3" Type="http://schemas.openxmlformats.org/officeDocument/2006/relationships/slideLayout" Target="../slideLayouts/slideLayout198.xml"/><Relationship Id="rId7" Type="http://schemas.openxmlformats.org/officeDocument/2006/relationships/image" Target="../media/image3.png"/><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theme" Target="../theme/theme22.xml"/><Relationship Id="rId5" Type="http://schemas.openxmlformats.org/officeDocument/2006/relationships/slideLayout" Target="../slideLayouts/slideLayout200.xml"/><Relationship Id="rId4" Type="http://schemas.openxmlformats.org/officeDocument/2006/relationships/slideLayout" Target="../slideLayouts/slideLayout19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image" Target="../media/image1.png"/><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3.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image" Target="../media/image1.png"/><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4.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1.png"/><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5.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236.xml"/><Relationship Id="rId7" Type="http://schemas.openxmlformats.org/officeDocument/2006/relationships/image" Target="../media/image3.png"/><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theme" Target="../theme/theme26.xml"/><Relationship Id="rId5" Type="http://schemas.openxmlformats.org/officeDocument/2006/relationships/slideLayout" Target="../slideLayouts/slideLayout238.xml"/><Relationship Id="rId4" Type="http://schemas.openxmlformats.org/officeDocument/2006/relationships/slideLayout" Target="../slideLayouts/slideLayout23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7.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image" Target="../media/image19.jpeg"/><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theme" Target="../theme/theme28.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8.xml"/><Relationship Id="rId13" Type="http://schemas.openxmlformats.org/officeDocument/2006/relationships/image" Target="../media/image1.png"/><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9.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0.xml.rels><?xml version="1.0" encoding="UTF-8" standalone="yes"?>
<Relationships xmlns="http://schemas.openxmlformats.org/package/2006/relationships"><Relationship Id="rId3" Type="http://schemas.openxmlformats.org/officeDocument/2006/relationships/slideLayout" Target="../slideLayouts/slideLayout274.xml"/><Relationship Id="rId7" Type="http://schemas.openxmlformats.org/officeDocument/2006/relationships/image" Target="../media/image3.png"/><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theme" Target="../theme/theme30.xml"/><Relationship Id="rId5" Type="http://schemas.openxmlformats.org/officeDocument/2006/relationships/slideLayout" Target="../slideLayouts/slideLayout276.xml"/><Relationship Id="rId4" Type="http://schemas.openxmlformats.org/officeDocument/2006/relationships/slideLayout" Target="../slideLayouts/slideLayout27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31.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32.xml.rels><?xml version="1.0" encoding="UTF-8" standalone="yes"?>
<Relationships xmlns="http://schemas.openxmlformats.org/package/2006/relationships"><Relationship Id="rId3" Type="http://schemas.openxmlformats.org/officeDocument/2006/relationships/slideLayout" Target="../slideLayouts/slideLayout290.xml"/><Relationship Id="rId7" Type="http://schemas.openxmlformats.org/officeDocument/2006/relationships/image" Target="../media/image3.png"/><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theme" Target="../theme/theme32.xml"/><Relationship Id="rId5" Type="http://schemas.openxmlformats.org/officeDocument/2006/relationships/slideLayout" Target="../slideLayouts/slideLayout292.xml"/><Relationship Id="rId4" Type="http://schemas.openxmlformats.org/officeDocument/2006/relationships/slideLayout" Target="../slideLayouts/slideLayout29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image" Target="../media/image15.jpeg"/><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33.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image" Target="../media/image1.png"/><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34.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image" Target="../media/image15.jpeg"/><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35.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6.xml.rels><?xml version="1.0" encoding="UTF-8" standalone="yes"?>
<Relationships xmlns="http://schemas.openxmlformats.org/package/2006/relationships"><Relationship Id="rId3" Type="http://schemas.openxmlformats.org/officeDocument/2006/relationships/slideLayout" Target="../slideLayouts/slideLayout328.xml"/><Relationship Id="rId7" Type="http://schemas.openxmlformats.org/officeDocument/2006/relationships/image" Target="../media/image3.png"/><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theme" Target="../theme/theme36.xml"/><Relationship Id="rId5" Type="http://schemas.openxmlformats.org/officeDocument/2006/relationships/slideLayout" Target="../slideLayouts/slideLayout330.xml"/><Relationship Id="rId4" Type="http://schemas.openxmlformats.org/officeDocument/2006/relationships/slideLayout" Target="../slideLayouts/slideLayout32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1.pn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7.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1.pn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8.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1.pn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9.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3.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theme" Target="../theme/theme4.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3" Type="http://schemas.openxmlformats.org/officeDocument/2006/relationships/slideLayout" Target="../slideLayouts/slideLayout366.xml"/><Relationship Id="rId7" Type="http://schemas.openxmlformats.org/officeDocument/2006/relationships/image" Target="../media/image3.png"/><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theme" Target="../theme/theme40.xml"/><Relationship Id="rId5" Type="http://schemas.openxmlformats.org/officeDocument/2006/relationships/slideLayout" Target="../slideLayouts/slideLayout368.xml"/><Relationship Id="rId4" Type="http://schemas.openxmlformats.org/officeDocument/2006/relationships/slideLayout" Target="../slideLayouts/slideLayout3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15.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1.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5.jpe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image" Target="../media/image3.png"/><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theme" Target="../theme/theme8.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9.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1" descr="CSSI Sub Slide (th revised 1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58" tIns="50929" rIns="101858" bIns="50929"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58" tIns="50929" rIns="101858" bIns="5092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9292" algn="l" rtl="0" eaLnBrk="1" fontAlgn="base" hangingPunct="1">
        <a:spcBef>
          <a:spcPct val="0"/>
        </a:spcBef>
        <a:spcAft>
          <a:spcPct val="0"/>
        </a:spcAft>
        <a:defRPr sz="3600" b="1">
          <a:solidFill>
            <a:schemeClr val="bg1"/>
          </a:solidFill>
          <a:latin typeface="Arial" charset="0"/>
          <a:cs typeface="Arial" charset="0"/>
        </a:defRPr>
      </a:lvl6pPr>
      <a:lvl7pPr marL="1018586" algn="l" rtl="0" eaLnBrk="1" fontAlgn="base" hangingPunct="1">
        <a:spcBef>
          <a:spcPct val="0"/>
        </a:spcBef>
        <a:spcAft>
          <a:spcPct val="0"/>
        </a:spcAft>
        <a:defRPr sz="3600" b="1">
          <a:solidFill>
            <a:schemeClr val="bg1"/>
          </a:solidFill>
          <a:latin typeface="Arial" charset="0"/>
          <a:cs typeface="Arial" charset="0"/>
        </a:defRPr>
      </a:lvl7pPr>
      <a:lvl8pPr marL="1527879" algn="l" rtl="0" eaLnBrk="1" fontAlgn="base" hangingPunct="1">
        <a:spcBef>
          <a:spcPct val="0"/>
        </a:spcBef>
        <a:spcAft>
          <a:spcPct val="0"/>
        </a:spcAft>
        <a:defRPr sz="3600" b="1">
          <a:solidFill>
            <a:schemeClr val="bg1"/>
          </a:solidFill>
          <a:latin typeface="Arial" charset="0"/>
          <a:cs typeface="Arial" charset="0"/>
        </a:defRPr>
      </a:lvl8pPr>
      <a:lvl9pPr marL="2037173" algn="l" rtl="0" eaLnBrk="1" fontAlgn="base" hangingPunct="1">
        <a:spcBef>
          <a:spcPct val="0"/>
        </a:spcBef>
        <a:spcAft>
          <a:spcPct val="0"/>
        </a:spcAft>
        <a:defRPr sz="3600" b="1">
          <a:solidFill>
            <a:schemeClr val="bg1"/>
          </a:solidFill>
          <a:latin typeface="Arial" charset="0"/>
          <a:cs typeface="Arial" charset="0"/>
        </a:defRPr>
      </a:lvl9pPr>
    </p:titleStyle>
    <p:bodyStyle>
      <a:lvl1pPr marL="381970" indent="-381970"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7601" indent="-318309"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3233" indent="-254646"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2525" indent="-25464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91819" indent="-25464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801112" indent="-25464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10406" indent="-25464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9698" indent="-25464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8992" indent="-25464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8586" rtl="0" eaLnBrk="1" latinLnBrk="0" hangingPunct="1">
        <a:defRPr sz="2000" kern="1200">
          <a:solidFill>
            <a:schemeClr val="tx1"/>
          </a:solidFill>
          <a:latin typeface="+mn-lt"/>
          <a:ea typeface="+mn-ea"/>
          <a:cs typeface="+mn-cs"/>
        </a:defRPr>
      </a:lvl1pPr>
      <a:lvl2pPr marL="509292" algn="l" defTabSz="1018586" rtl="0" eaLnBrk="1" latinLnBrk="0" hangingPunct="1">
        <a:defRPr sz="2000" kern="1200">
          <a:solidFill>
            <a:schemeClr val="tx1"/>
          </a:solidFill>
          <a:latin typeface="+mn-lt"/>
          <a:ea typeface="+mn-ea"/>
          <a:cs typeface="+mn-cs"/>
        </a:defRPr>
      </a:lvl2pPr>
      <a:lvl3pPr marL="1018586" algn="l" defTabSz="1018586" rtl="0" eaLnBrk="1" latinLnBrk="0" hangingPunct="1">
        <a:defRPr sz="2000" kern="1200">
          <a:solidFill>
            <a:schemeClr val="tx1"/>
          </a:solidFill>
          <a:latin typeface="+mn-lt"/>
          <a:ea typeface="+mn-ea"/>
          <a:cs typeface="+mn-cs"/>
        </a:defRPr>
      </a:lvl3pPr>
      <a:lvl4pPr marL="1527879" algn="l" defTabSz="1018586" rtl="0" eaLnBrk="1" latinLnBrk="0" hangingPunct="1">
        <a:defRPr sz="2000" kern="1200">
          <a:solidFill>
            <a:schemeClr val="tx1"/>
          </a:solidFill>
          <a:latin typeface="+mn-lt"/>
          <a:ea typeface="+mn-ea"/>
          <a:cs typeface="+mn-cs"/>
        </a:defRPr>
      </a:lvl4pPr>
      <a:lvl5pPr marL="2037173" algn="l" defTabSz="1018586" rtl="0" eaLnBrk="1" latinLnBrk="0" hangingPunct="1">
        <a:defRPr sz="2000" kern="1200">
          <a:solidFill>
            <a:schemeClr val="tx1"/>
          </a:solidFill>
          <a:latin typeface="+mn-lt"/>
          <a:ea typeface="+mn-ea"/>
          <a:cs typeface="+mn-cs"/>
        </a:defRPr>
      </a:lvl5pPr>
      <a:lvl6pPr marL="2546466" algn="l" defTabSz="1018586" rtl="0" eaLnBrk="1" latinLnBrk="0" hangingPunct="1">
        <a:defRPr sz="2000" kern="1200">
          <a:solidFill>
            <a:schemeClr val="tx1"/>
          </a:solidFill>
          <a:latin typeface="+mn-lt"/>
          <a:ea typeface="+mn-ea"/>
          <a:cs typeface="+mn-cs"/>
        </a:defRPr>
      </a:lvl6pPr>
      <a:lvl7pPr marL="3055758" algn="l" defTabSz="1018586" rtl="0" eaLnBrk="1" latinLnBrk="0" hangingPunct="1">
        <a:defRPr sz="2000" kern="1200">
          <a:solidFill>
            <a:schemeClr val="tx1"/>
          </a:solidFill>
          <a:latin typeface="+mn-lt"/>
          <a:ea typeface="+mn-ea"/>
          <a:cs typeface="+mn-cs"/>
        </a:defRPr>
      </a:lvl7pPr>
      <a:lvl8pPr marL="3565052" algn="l" defTabSz="1018586" rtl="0" eaLnBrk="1" latinLnBrk="0" hangingPunct="1">
        <a:defRPr sz="2000" kern="1200">
          <a:solidFill>
            <a:schemeClr val="tx1"/>
          </a:solidFill>
          <a:latin typeface="+mn-lt"/>
          <a:ea typeface="+mn-ea"/>
          <a:cs typeface="+mn-cs"/>
        </a:defRPr>
      </a:lvl8pPr>
      <a:lvl9pPr marL="4074344" algn="l" defTabSz="1018586" rtl="0" eaLnBrk="1" latinLnBrk="0" hangingPunct="1">
        <a:defRPr sz="20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21" descr="CSSI Sub Slide (th revised 1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51" tIns="50877" rIns="101751" bIns="50877" numCol="1" anchor="ctr" anchorCtr="0" compatLnSpc="1">
            <a:prstTxWarp prst="textNoShape">
              <a:avLst/>
            </a:prstTxWarp>
          </a:bodyPr>
          <a:lstStyle/>
          <a:p>
            <a:pPr lvl="0"/>
            <a:r>
              <a:rPr lang="en-US" altLang="en-US" smtClean="0"/>
              <a:t>Click to edit Master title style</a:t>
            </a:r>
          </a:p>
        </p:txBody>
      </p:sp>
      <p:sp>
        <p:nvSpPr>
          <p:cNvPr id="10244"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51" tIns="50877" rIns="101751" bIns="5087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8759" algn="l" rtl="0" eaLnBrk="1" fontAlgn="base" hangingPunct="1">
        <a:spcBef>
          <a:spcPct val="0"/>
        </a:spcBef>
        <a:spcAft>
          <a:spcPct val="0"/>
        </a:spcAft>
        <a:defRPr sz="3600" b="1">
          <a:solidFill>
            <a:schemeClr val="bg1"/>
          </a:solidFill>
          <a:latin typeface="Arial" charset="0"/>
          <a:cs typeface="Arial" charset="0"/>
        </a:defRPr>
      </a:lvl6pPr>
      <a:lvl7pPr marL="1017514" algn="l" rtl="0" eaLnBrk="1" fontAlgn="base" hangingPunct="1">
        <a:spcBef>
          <a:spcPct val="0"/>
        </a:spcBef>
        <a:spcAft>
          <a:spcPct val="0"/>
        </a:spcAft>
        <a:defRPr sz="3600" b="1">
          <a:solidFill>
            <a:schemeClr val="bg1"/>
          </a:solidFill>
          <a:latin typeface="Arial" charset="0"/>
          <a:cs typeface="Arial" charset="0"/>
        </a:defRPr>
      </a:lvl7pPr>
      <a:lvl8pPr marL="1526273" algn="l" rtl="0" eaLnBrk="1" fontAlgn="base" hangingPunct="1">
        <a:spcBef>
          <a:spcPct val="0"/>
        </a:spcBef>
        <a:spcAft>
          <a:spcPct val="0"/>
        </a:spcAft>
        <a:defRPr sz="3600" b="1">
          <a:solidFill>
            <a:schemeClr val="bg1"/>
          </a:solidFill>
          <a:latin typeface="Arial" charset="0"/>
          <a:cs typeface="Arial" charset="0"/>
        </a:defRPr>
      </a:lvl8pPr>
      <a:lvl9pPr marL="2035029" algn="l" rtl="0" eaLnBrk="1" fontAlgn="base" hangingPunct="1">
        <a:spcBef>
          <a:spcPct val="0"/>
        </a:spcBef>
        <a:spcAft>
          <a:spcPct val="0"/>
        </a:spcAft>
        <a:defRPr sz="3600" b="1">
          <a:solidFill>
            <a:schemeClr val="bg1"/>
          </a:solidFill>
          <a:latin typeface="Arial" charset="0"/>
          <a:cs typeface="Arial" charset="0"/>
        </a:defRPr>
      </a:lvl9pPr>
    </p:titleStyle>
    <p:bodyStyle>
      <a:lvl1pPr marL="381568" indent="-381568"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6730" indent="-317972"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1894" indent="-254381"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0651" indent="-254381"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89407" indent="-254381"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798166" indent="-254381"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06924" indent="-254381"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5680" indent="-254381"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4435" indent="-254381"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7514" rtl="0" eaLnBrk="1" latinLnBrk="0" hangingPunct="1">
        <a:defRPr sz="2000" kern="1200">
          <a:solidFill>
            <a:schemeClr val="tx1"/>
          </a:solidFill>
          <a:latin typeface="+mn-lt"/>
          <a:ea typeface="+mn-ea"/>
          <a:cs typeface="+mn-cs"/>
        </a:defRPr>
      </a:lvl1pPr>
      <a:lvl2pPr marL="508759" algn="l" defTabSz="1017514" rtl="0" eaLnBrk="1" latinLnBrk="0" hangingPunct="1">
        <a:defRPr sz="2000" kern="1200">
          <a:solidFill>
            <a:schemeClr val="tx1"/>
          </a:solidFill>
          <a:latin typeface="+mn-lt"/>
          <a:ea typeface="+mn-ea"/>
          <a:cs typeface="+mn-cs"/>
        </a:defRPr>
      </a:lvl2pPr>
      <a:lvl3pPr marL="1017514" algn="l" defTabSz="1017514" rtl="0" eaLnBrk="1" latinLnBrk="0" hangingPunct="1">
        <a:defRPr sz="2000" kern="1200">
          <a:solidFill>
            <a:schemeClr val="tx1"/>
          </a:solidFill>
          <a:latin typeface="+mn-lt"/>
          <a:ea typeface="+mn-ea"/>
          <a:cs typeface="+mn-cs"/>
        </a:defRPr>
      </a:lvl3pPr>
      <a:lvl4pPr marL="1526273" algn="l" defTabSz="1017514" rtl="0" eaLnBrk="1" latinLnBrk="0" hangingPunct="1">
        <a:defRPr sz="2000" kern="1200">
          <a:solidFill>
            <a:schemeClr val="tx1"/>
          </a:solidFill>
          <a:latin typeface="+mn-lt"/>
          <a:ea typeface="+mn-ea"/>
          <a:cs typeface="+mn-cs"/>
        </a:defRPr>
      </a:lvl4pPr>
      <a:lvl5pPr marL="2035029" algn="l" defTabSz="1017514" rtl="0" eaLnBrk="1" latinLnBrk="0" hangingPunct="1">
        <a:defRPr sz="2000" kern="1200">
          <a:solidFill>
            <a:schemeClr val="tx1"/>
          </a:solidFill>
          <a:latin typeface="+mn-lt"/>
          <a:ea typeface="+mn-ea"/>
          <a:cs typeface="+mn-cs"/>
        </a:defRPr>
      </a:lvl5pPr>
      <a:lvl6pPr marL="2543789" algn="l" defTabSz="1017514" rtl="0" eaLnBrk="1" latinLnBrk="0" hangingPunct="1">
        <a:defRPr sz="2000" kern="1200">
          <a:solidFill>
            <a:schemeClr val="tx1"/>
          </a:solidFill>
          <a:latin typeface="+mn-lt"/>
          <a:ea typeface="+mn-ea"/>
          <a:cs typeface="+mn-cs"/>
        </a:defRPr>
      </a:lvl6pPr>
      <a:lvl7pPr marL="3052543" algn="l" defTabSz="1017514" rtl="0" eaLnBrk="1" latinLnBrk="0" hangingPunct="1">
        <a:defRPr sz="2000" kern="1200">
          <a:solidFill>
            <a:schemeClr val="tx1"/>
          </a:solidFill>
          <a:latin typeface="+mn-lt"/>
          <a:ea typeface="+mn-ea"/>
          <a:cs typeface="+mn-cs"/>
        </a:defRPr>
      </a:lvl7pPr>
      <a:lvl8pPr marL="3561303" algn="l" defTabSz="1017514" rtl="0" eaLnBrk="1" latinLnBrk="0" hangingPunct="1">
        <a:defRPr sz="2000" kern="1200">
          <a:solidFill>
            <a:schemeClr val="tx1"/>
          </a:solidFill>
          <a:latin typeface="+mn-lt"/>
          <a:ea typeface="+mn-ea"/>
          <a:cs typeface="+mn-cs"/>
        </a:defRPr>
      </a:lvl8pPr>
      <a:lvl9pPr marL="4070058" algn="l" defTabSz="1017514" rtl="0" eaLnBrk="1" latinLnBrk="0" hangingPunct="1">
        <a:defRPr sz="20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21" descr="CSSI Sub Slide (th revised 1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39" tIns="50871" rIns="101739" bIns="50871" numCol="1" anchor="ctr" anchorCtr="0" compatLnSpc="1">
            <a:prstTxWarp prst="textNoShape">
              <a:avLst/>
            </a:prstTxWarp>
          </a:bodyPr>
          <a:lstStyle/>
          <a:p>
            <a:pPr lvl="0"/>
            <a:r>
              <a:rPr lang="en-US" altLang="en-US" smtClean="0"/>
              <a:t>Click to edit Master title style</a:t>
            </a:r>
          </a:p>
        </p:txBody>
      </p:sp>
      <p:sp>
        <p:nvSpPr>
          <p:cNvPr id="11268"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39" tIns="50871" rIns="101739" bIns="5087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8699" algn="l" rtl="0" eaLnBrk="1" fontAlgn="base" hangingPunct="1">
        <a:spcBef>
          <a:spcPct val="0"/>
        </a:spcBef>
        <a:spcAft>
          <a:spcPct val="0"/>
        </a:spcAft>
        <a:defRPr sz="3600" b="1">
          <a:solidFill>
            <a:schemeClr val="bg1"/>
          </a:solidFill>
          <a:latin typeface="Arial" charset="0"/>
          <a:cs typeface="Arial" charset="0"/>
        </a:defRPr>
      </a:lvl6pPr>
      <a:lvl7pPr marL="1017395" algn="l" rtl="0" eaLnBrk="1" fontAlgn="base" hangingPunct="1">
        <a:spcBef>
          <a:spcPct val="0"/>
        </a:spcBef>
        <a:spcAft>
          <a:spcPct val="0"/>
        </a:spcAft>
        <a:defRPr sz="3600" b="1">
          <a:solidFill>
            <a:schemeClr val="bg1"/>
          </a:solidFill>
          <a:latin typeface="Arial" charset="0"/>
          <a:cs typeface="Arial" charset="0"/>
        </a:defRPr>
      </a:lvl7pPr>
      <a:lvl8pPr marL="1526094" algn="l" rtl="0" eaLnBrk="1" fontAlgn="base" hangingPunct="1">
        <a:spcBef>
          <a:spcPct val="0"/>
        </a:spcBef>
        <a:spcAft>
          <a:spcPct val="0"/>
        </a:spcAft>
        <a:defRPr sz="3600" b="1">
          <a:solidFill>
            <a:schemeClr val="bg1"/>
          </a:solidFill>
          <a:latin typeface="Arial" charset="0"/>
          <a:cs typeface="Arial" charset="0"/>
        </a:defRPr>
      </a:lvl8pPr>
      <a:lvl9pPr marL="2034791" algn="l" rtl="0" eaLnBrk="1" fontAlgn="base" hangingPunct="1">
        <a:spcBef>
          <a:spcPct val="0"/>
        </a:spcBef>
        <a:spcAft>
          <a:spcPct val="0"/>
        </a:spcAft>
        <a:defRPr sz="3600" b="1">
          <a:solidFill>
            <a:schemeClr val="bg1"/>
          </a:solidFill>
          <a:latin typeface="Arial" charset="0"/>
          <a:cs typeface="Arial" charset="0"/>
        </a:defRPr>
      </a:lvl9pPr>
    </p:titleStyle>
    <p:bodyStyle>
      <a:lvl1pPr marL="381523" indent="-381523"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6634" indent="-317935"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1746" indent="-254352"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0443" indent="-254352"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89139" indent="-254352"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797839" indent="-254352"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06538" indent="-254352"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5234" indent="-254352"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3929" indent="-254352"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7395" rtl="0" eaLnBrk="1" latinLnBrk="0" hangingPunct="1">
        <a:defRPr sz="2000" kern="1200">
          <a:solidFill>
            <a:schemeClr val="tx1"/>
          </a:solidFill>
          <a:latin typeface="+mn-lt"/>
          <a:ea typeface="+mn-ea"/>
          <a:cs typeface="+mn-cs"/>
        </a:defRPr>
      </a:lvl1pPr>
      <a:lvl2pPr marL="508699" algn="l" defTabSz="1017395" rtl="0" eaLnBrk="1" latinLnBrk="0" hangingPunct="1">
        <a:defRPr sz="2000" kern="1200">
          <a:solidFill>
            <a:schemeClr val="tx1"/>
          </a:solidFill>
          <a:latin typeface="+mn-lt"/>
          <a:ea typeface="+mn-ea"/>
          <a:cs typeface="+mn-cs"/>
        </a:defRPr>
      </a:lvl2pPr>
      <a:lvl3pPr marL="1017395" algn="l" defTabSz="1017395" rtl="0" eaLnBrk="1" latinLnBrk="0" hangingPunct="1">
        <a:defRPr sz="2000" kern="1200">
          <a:solidFill>
            <a:schemeClr val="tx1"/>
          </a:solidFill>
          <a:latin typeface="+mn-lt"/>
          <a:ea typeface="+mn-ea"/>
          <a:cs typeface="+mn-cs"/>
        </a:defRPr>
      </a:lvl3pPr>
      <a:lvl4pPr marL="1526094" algn="l" defTabSz="1017395" rtl="0" eaLnBrk="1" latinLnBrk="0" hangingPunct="1">
        <a:defRPr sz="2000" kern="1200">
          <a:solidFill>
            <a:schemeClr val="tx1"/>
          </a:solidFill>
          <a:latin typeface="+mn-lt"/>
          <a:ea typeface="+mn-ea"/>
          <a:cs typeface="+mn-cs"/>
        </a:defRPr>
      </a:lvl4pPr>
      <a:lvl5pPr marL="2034791" algn="l" defTabSz="1017395" rtl="0" eaLnBrk="1" latinLnBrk="0" hangingPunct="1">
        <a:defRPr sz="2000" kern="1200">
          <a:solidFill>
            <a:schemeClr val="tx1"/>
          </a:solidFill>
          <a:latin typeface="+mn-lt"/>
          <a:ea typeface="+mn-ea"/>
          <a:cs typeface="+mn-cs"/>
        </a:defRPr>
      </a:lvl5pPr>
      <a:lvl6pPr marL="2543491" algn="l" defTabSz="1017395" rtl="0" eaLnBrk="1" latinLnBrk="0" hangingPunct="1">
        <a:defRPr sz="2000" kern="1200">
          <a:solidFill>
            <a:schemeClr val="tx1"/>
          </a:solidFill>
          <a:latin typeface="+mn-lt"/>
          <a:ea typeface="+mn-ea"/>
          <a:cs typeface="+mn-cs"/>
        </a:defRPr>
      </a:lvl6pPr>
      <a:lvl7pPr marL="3052186" algn="l" defTabSz="1017395" rtl="0" eaLnBrk="1" latinLnBrk="0" hangingPunct="1">
        <a:defRPr sz="2000" kern="1200">
          <a:solidFill>
            <a:schemeClr val="tx1"/>
          </a:solidFill>
          <a:latin typeface="+mn-lt"/>
          <a:ea typeface="+mn-ea"/>
          <a:cs typeface="+mn-cs"/>
        </a:defRPr>
      </a:lvl7pPr>
      <a:lvl8pPr marL="3560886" algn="l" defTabSz="1017395" rtl="0" eaLnBrk="1" latinLnBrk="0" hangingPunct="1">
        <a:defRPr sz="2000" kern="1200">
          <a:solidFill>
            <a:schemeClr val="tx1"/>
          </a:solidFill>
          <a:latin typeface="+mn-lt"/>
          <a:ea typeface="+mn-ea"/>
          <a:cs typeface="+mn-cs"/>
        </a:defRPr>
      </a:lvl8pPr>
      <a:lvl9pPr marL="4069582" algn="l" defTabSz="1017395" rtl="0" eaLnBrk="1" latinLnBrk="0" hangingPunct="1">
        <a:defRPr sz="20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21" descr="CSSI Sub Slide (th revised 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28" tIns="50865" rIns="101728" bIns="50865" numCol="1" anchor="ctr" anchorCtr="0" compatLnSpc="1">
            <a:prstTxWarp prst="textNoShape">
              <a:avLst/>
            </a:prstTxWarp>
          </a:bodyPr>
          <a:lstStyle/>
          <a:p>
            <a:pPr lvl="0"/>
            <a:r>
              <a:rPr lang="en-US" altLang="en-US" smtClean="0"/>
              <a:t>Click to edit Master title style</a:t>
            </a:r>
          </a:p>
        </p:txBody>
      </p:sp>
      <p:sp>
        <p:nvSpPr>
          <p:cNvPr id="12292"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28" tIns="50865" rIns="101728" bIns="5086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Lst>
  <p:timing>
    <p:tnLst>
      <p:par>
        <p:cTn id="1" dur="indefinite" restart="never" nodeType="tmRoot"/>
      </p:par>
    </p:tnLst>
  </p:timing>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8639" algn="l" rtl="0" eaLnBrk="1" fontAlgn="base" hangingPunct="1">
        <a:spcBef>
          <a:spcPct val="0"/>
        </a:spcBef>
        <a:spcAft>
          <a:spcPct val="0"/>
        </a:spcAft>
        <a:defRPr sz="3600" b="1">
          <a:solidFill>
            <a:schemeClr val="bg1"/>
          </a:solidFill>
          <a:latin typeface="Arial" charset="0"/>
          <a:cs typeface="Arial" charset="0"/>
        </a:defRPr>
      </a:lvl6pPr>
      <a:lvl7pPr marL="1017276" algn="l" rtl="0" eaLnBrk="1" fontAlgn="base" hangingPunct="1">
        <a:spcBef>
          <a:spcPct val="0"/>
        </a:spcBef>
        <a:spcAft>
          <a:spcPct val="0"/>
        </a:spcAft>
        <a:defRPr sz="3600" b="1">
          <a:solidFill>
            <a:schemeClr val="bg1"/>
          </a:solidFill>
          <a:latin typeface="Arial" charset="0"/>
          <a:cs typeface="Arial" charset="0"/>
        </a:defRPr>
      </a:lvl7pPr>
      <a:lvl8pPr marL="1525916" algn="l" rtl="0" eaLnBrk="1" fontAlgn="base" hangingPunct="1">
        <a:spcBef>
          <a:spcPct val="0"/>
        </a:spcBef>
        <a:spcAft>
          <a:spcPct val="0"/>
        </a:spcAft>
        <a:defRPr sz="3600" b="1">
          <a:solidFill>
            <a:schemeClr val="bg1"/>
          </a:solidFill>
          <a:latin typeface="Arial" charset="0"/>
          <a:cs typeface="Arial" charset="0"/>
        </a:defRPr>
      </a:lvl8pPr>
      <a:lvl9pPr marL="2034553" algn="l" rtl="0" eaLnBrk="1" fontAlgn="base" hangingPunct="1">
        <a:spcBef>
          <a:spcPct val="0"/>
        </a:spcBef>
        <a:spcAft>
          <a:spcPct val="0"/>
        </a:spcAft>
        <a:defRPr sz="3600" b="1">
          <a:solidFill>
            <a:schemeClr val="bg1"/>
          </a:solidFill>
          <a:latin typeface="Arial" charset="0"/>
          <a:cs typeface="Arial" charset="0"/>
        </a:defRPr>
      </a:lvl9pPr>
    </p:titleStyle>
    <p:bodyStyle>
      <a:lvl1pPr marL="381479" indent="-381479"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6537" indent="-317898"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1597" indent="-254322"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0235" indent="-254322"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88871" indent="-254322"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797512" indent="-254322"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06151" indent="-254322"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4788" indent="-254322"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3424" indent="-254322"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7276" rtl="0" eaLnBrk="1" latinLnBrk="0" hangingPunct="1">
        <a:defRPr sz="2000" kern="1200">
          <a:solidFill>
            <a:schemeClr val="tx1"/>
          </a:solidFill>
          <a:latin typeface="+mn-lt"/>
          <a:ea typeface="+mn-ea"/>
          <a:cs typeface="+mn-cs"/>
        </a:defRPr>
      </a:lvl1pPr>
      <a:lvl2pPr marL="508639" algn="l" defTabSz="1017276" rtl="0" eaLnBrk="1" latinLnBrk="0" hangingPunct="1">
        <a:defRPr sz="2000" kern="1200">
          <a:solidFill>
            <a:schemeClr val="tx1"/>
          </a:solidFill>
          <a:latin typeface="+mn-lt"/>
          <a:ea typeface="+mn-ea"/>
          <a:cs typeface="+mn-cs"/>
        </a:defRPr>
      </a:lvl2pPr>
      <a:lvl3pPr marL="1017276" algn="l" defTabSz="1017276" rtl="0" eaLnBrk="1" latinLnBrk="0" hangingPunct="1">
        <a:defRPr sz="2000" kern="1200">
          <a:solidFill>
            <a:schemeClr val="tx1"/>
          </a:solidFill>
          <a:latin typeface="+mn-lt"/>
          <a:ea typeface="+mn-ea"/>
          <a:cs typeface="+mn-cs"/>
        </a:defRPr>
      </a:lvl3pPr>
      <a:lvl4pPr marL="1525916" algn="l" defTabSz="1017276" rtl="0" eaLnBrk="1" latinLnBrk="0" hangingPunct="1">
        <a:defRPr sz="2000" kern="1200">
          <a:solidFill>
            <a:schemeClr val="tx1"/>
          </a:solidFill>
          <a:latin typeface="+mn-lt"/>
          <a:ea typeface="+mn-ea"/>
          <a:cs typeface="+mn-cs"/>
        </a:defRPr>
      </a:lvl4pPr>
      <a:lvl5pPr marL="2034553" algn="l" defTabSz="1017276" rtl="0" eaLnBrk="1" latinLnBrk="0" hangingPunct="1">
        <a:defRPr sz="2000" kern="1200">
          <a:solidFill>
            <a:schemeClr val="tx1"/>
          </a:solidFill>
          <a:latin typeface="+mn-lt"/>
          <a:ea typeface="+mn-ea"/>
          <a:cs typeface="+mn-cs"/>
        </a:defRPr>
      </a:lvl5pPr>
      <a:lvl6pPr marL="2543194" algn="l" defTabSz="1017276" rtl="0" eaLnBrk="1" latinLnBrk="0" hangingPunct="1">
        <a:defRPr sz="2000" kern="1200">
          <a:solidFill>
            <a:schemeClr val="tx1"/>
          </a:solidFill>
          <a:latin typeface="+mn-lt"/>
          <a:ea typeface="+mn-ea"/>
          <a:cs typeface="+mn-cs"/>
        </a:defRPr>
      </a:lvl6pPr>
      <a:lvl7pPr marL="3051829" algn="l" defTabSz="1017276" rtl="0" eaLnBrk="1" latinLnBrk="0" hangingPunct="1">
        <a:defRPr sz="2000" kern="1200">
          <a:solidFill>
            <a:schemeClr val="tx1"/>
          </a:solidFill>
          <a:latin typeface="+mn-lt"/>
          <a:ea typeface="+mn-ea"/>
          <a:cs typeface="+mn-cs"/>
        </a:defRPr>
      </a:lvl7pPr>
      <a:lvl8pPr marL="3560470" algn="l" defTabSz="1017276" rtl="0" eaLnBrk="1" latinLnBrk="0" hangingPunct="1">
        <a:defRPr sz="2000" kern="1200">
          <a:solidFill>
            <a:schemeClr val="tx1"/>
          </a:solidFill>
          <a:latin typeface="+mn-lt"/>
          <a:ea typeface="+mn-ea"/>
          <a:cs typeface="+mn-cs"/>
        </a:defRPr>
      </a:lvl8pPr>
      <a:lvl9pPr marL="4069106" algn="l" defTabSz="1017276" rtl="0" eaLnBrk="1" latinLnBrk="0" hangingPunct="1">
        <a:defRPr sz="20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02920" y="311256"/>
            <a:ext cx="9052560" cy="1295400"/>
          </a:xfrm>
          <a:prstGeom prst="rect">
            <a:avLst/>
          </a:prstGeom>
          <a:noFill/>
          <a:ln w="9525">
            <a:noFill/>
            <a:miter lim="800000"/>
            <a:headEnd/>
            <a:tailEnd/>
          </a:ln>
        </p:spPr>
        <p:txBody>
          <a:bodyPr vert="horz" wrap="square" lIns="101858" tIns="50929" rIns="101858" bIns="50929"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502920" y="1813563"/>
            <a:ext cx="9052560" cy="5129425"/>
          </a:xfrm>
          <a:prstGeom prst="rect">
            <a:avLst/>
          </a:prstGeom>
          <a:noFill/>
          <a:ln w="9525">
            <a:noFill/>
            <a:miter lim="800000"/>
            <a:headEnd/>
            <a:tailEnd/>
          </a:ln>
        </p:spPr>
        <p:txBody>
          <a:bodyPr vert="horz" wrap="square" lIns="101858" tIns="50929" rIns="101858" bIns="5092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wrap="square" lIns="101858" tIns="50929" rIns="101858" bIns="50929" numCol="1" anchor="ctr" anchorCtr="0" compatLnSpc="1">
            <a:prstTxWarp prst="textNoShape">
              <a:avLst/>
            </a:prstTxWarp>
          </a:bodyPr>
          <a:lstStyle>
            <a:lvl1pPr>
              <a:defRPr sz="1300">
                <a:solidFill>
                  <a:srgbClr val="898989"/>
                </a:solidFill>
              </a:defRPr>
            </a:lvl1pPr>
          </a:lstStyle>
          <a:p>
            <a:fld id="{860FEFF3-8279-4050-BD01-6592BAB7F839}" type="datetime1">
              <a:rPr lang="en-US"/>
              <a:pPr/>
              <a:t>4/29/2014</a:t>
            </a:fld>
            <a:endParaRPr lang="en-US"/>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858" tIns="50929" rIns="101858" bIns="50929" rtlCol="0" anchor="ctr"/>
          <a:lstStyle>
            <a:lvl1pPr algn="ctr">
              <a:defRPr sz="1300">
                <a:solidFill>
                  <a:schemeClr val="tx1">
                    <a:tint val="75000"/>
                  </a:schemeClr>
                </a:solidFill>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wrap="square" lIns="101858" tIns="50929" rIns="101858" bIns="50929" numCol="1" anchor="ctr" anchorCtr="0" compatLnSpc="1">
            <a:prstTxWarp prst="textNoShape">
              <a:avLst/>
            </a:prstTxWarp>
          </a:bodyPr>
          <a:lstStyle>
            <a:lvl1pPr algn="r">
              <a:defRPr sz="1300">
                <a:solidFill>
                  <a:srgbClr val="898989"/>
                </a:solidFill>
              </a:defRPr>
            </a:lvl1pPr>
          </a:lstStyle>
          <a:p>
            <a:fld id="{B8AF8B6A-D482-4F14-AB3D-FC1C6F8798F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hf hdr="0" ftr="0"/>
  <p:txStyles>
    <p:titleStyle>
      <a:lvl1pPr algn="ctr" defTabSz="509292" rtl="0" eaLnBrk="1" fontAlgn="base" hangingPunct="1">
        <a:spcBef>
          <a:spcPct val="0"/>
        </a:spcBef>
        <a:spcAft>
          <a:spcPct val="0"/>
        </a:spcAft>
        <a:defRPr sz="4900" kern="1200">
          <a:solidFill>
            <a:schemeClr val="tx1"/>
          </a:solidFill>
          <a:latin typeface="+mj-lt"/>
          <a:ea typeface="ＭＳ Ｐゴシック" charset="-128"/>
          <a:cs typeface="ＭＳ Ｐゴシック" charset="-128"/>
        </a:defRPr>
      </a:lvl1pPr>
      <a:lvl2pPr algn="ctr" defTabSz="509292" rtl="0" eaLnBrk="1" fontAlgn="base" hangingPunct="1">
        <a:spcBef>
          <a:spcPct val="0"/>
        </a:spcBef>
        <a:spcAft>
          <a:spcPct val="0"/>
        </a:spcAft>
        <a:defRPr sz="4900">
          <a:solidFill>
            <a:schemeClr val="tx1"/>
          </a:solidFill>
          <a:latin typeface="Calibri" charset="0"/>
          <a:ea typeface="ＭＳ Ｐゴシック" charset="-128"/>
          <a:cs typeface="ＭＳ Ｐゴシック" charset="-128"/>
        </a:defRPr>
      </a:lvl2pPr>
      <a:lvl3pPr algn="ctr" defTabSz="509292" rtl="0" eaLnBrk="1" fontAlgn="base" hangingPunct="1">
        <a:spcBef>
          <a:spcPct val="0"/>
        </a:spcBef>
        <a:spcAft>
          <a:spcPct val="0"/>
        </a:spcAft>
        <a:defRPr sz="4900">
          <a:solidFill>
            <a:schemeClr val="tx1"/>
          </a:solidFill>
          <a:latin typeface="Calibri" charset="0"/>
          <a:ea typeface="ＭＳ Ｐゴシック" charset="-128"/>
          <a:cs typeface="ＭＳ Ｐゴシック" charset="-128"/>
        </a:defRPr>
      </a:lvl3pPr>
      <a:lvl4pPr algn="ctr" defTabSz="509292" rtl="0" eaLnBrk="1" fontAlgn="base" hangingPunct="1">
        <a:spcBef>
          <a:spcPct val="0"/>
        </a:spcBef>
        <a:spcAft>
          <a:spcPct val="0"/>
        </a:spcAft>
        <a:defRPr sz="4900">
          <a:solidFill>
            <a:schemeClr val="tx1"/>
          </a:solidFill>
          <a:latin typeface="Calibri" charset="0"/>
          <a:ea typeface="ＭＳ Ｐゴシック" charset="-128"/>
          <a:cs typeface="ＭＳ Ｐゴシック" charset="-128"/>
        </a:defRPr>
      </a:lvl4pPr>
      <a:lvl5pPr algn="ctr" defTabSz="509292" rtl="0" eaLnBrk="1" fontAlgn="base" hangingPunct="1">
        <a:spcBef>
          <a:spcPct val="0"/>
        </a:spcBef>
        <a:spcAft>
          <a:spcPct val="0"/>
        </a:spcAft>
        <a:defRPr sz="4900">
          <a:solidFill>
            <a:schemeClr val="tx1"/>
          </a:solidFill>
          <a:latin typeface="Calibri" charset="0"/>
          <a:ea typeface="ＭＳ Ｐゴシック" charset="-128"/>
          <a:cs typeface="ＭＳ Ｐゴシック" charset="-128"/>
        </a:defRPr>
      </a:lvl5pPr>
      <a:lvl6pPr marL="509292" algn="ctr" defTabSz="509292" rtl="0" eaLnBrk="1" fontAlgn="base" hangingPunct="1">
        <a:spcBef>
          <a:spcPct val="0"/>
        </a:spcBef>
        <a:spcAft>
          <a:spcPct val="0"/>
        </a:spcAft>
        <a:defRPr sz="4900">
          <a:solidFill>
            <a:schemeClr val="tx1"/>
          </a:solidFill>
          <a:latin typeface="Calibri" charset="0"/>
          <a:ea typeface="ＭＳ Ｐゴシック" charset="-128"/>
          <a:cs typeface="ＭＳ Ｐゴシック" charset="-128"/>
        </a:defRPr>
      </a:lvl6pPr>
      <a:lvl7pPr marL="1018586" algn="ctr" defTabSz="509292" rtl="0" eaLnBrk="1" fontAlgn="base" hangingPunct="1">
        <a:spcBef>
          <a:spcPct val="0"/>
        </a:spcBef>
        <a:spcAft>
          <a:spcPct val="0"/>
        </a:spcAft>
        <a:defRPr sz="4900">
          <a:solidFill>
            <a:schemeClr val="tx1"/>
          </a:solidFill>
          <a:latin typeface="Calibri" charset="0"/>
          <a:ea typeface="ＭＳ Ｐゴシック" charset="-128"/>
          <a:cs typeface="ＭＳ Ｐゴシック" charset="-128"/>
        </a:defRPr>
      </a:lvl7pPr>
      <a:lvl8pPr marL="1527879" algn="ctr" defTabSz="509292" rtl="0" eaLnBrk="1" fontAlgn="base" hangingPunct="1">
        <a:spcBef>
          <a:spcPct val="0"/>
        </a:spcBef>
        <a:spcAft>
          <a:spcPct val="0"/>
        </a:spcAft>
        <a:defRPr sz="4900">
          <a:solidFill>
            <a:schemeClr val="tx1"/>
          </a:solidFill>
          <a:latin typeface="Calibri" charset="0"/>
          <a:ea typeface="ＭＳ Ｐゴシック" charset="-128"/>
          <a:cs typeface="ＭＳ Ｐゴシック" charset="-128"/>
        </a:defRPr>
      </a:lvl8pPr>
      <a:lvl9pPr marL="2037173" algn="ctr" defTabSz="509292" rtl="0" eaLnBrk="1" fontAlgn="base" hangingPunct="1">
        <a:spcBef>
          <a:spcPct val="0"/>
        </a:spcBef>
        <a:spcAft>
          <a:spcPct val="0"/>
        </a:spcAft>
        <a:defRPr sz="4900">
          <a:solidFill>
            <a:schemeClr val="tx1"/>
          </a:solidFill>
          <a:latin typeface="Calibri" charset="0"/>
          <a:ea typeface="ＭＳ Ｐゴシック" charset="-128"/>
          <a:cs typeface="ＭＳ Ｐゴシック" charset="-128"/>
        </a:defRPr>
      </a:lvl9pPr>
    </p:titleStyle>
    <p:bodyStyle>
      <a:lvl1pPr marL="381970" indent="-381970" algn="l" defTabSz="509292" rtl="0" eaLnBrk="1" fontAlgn="base" hangingPunct="1">
        <a:spcBef>
          <a:spcPct val="20000"/>
        </a:spcBef>
        <a:spcAft>
          <a:spcPct val="0"/>
        </a:spcAft>
        <a:buFont typeface="Arial" charset="0"/>
        <a:buChar char="•"/>
        <a:defRPr sz="3600" kern="1200">
          <a:solidFill>
            <a:schemeClr val="tx1"/>
          </a:solidFill>
          <a:latin typeface="+mn-lt"/>
          <a:ea typeface="ＭＳ Ｐゴシック" charset="-128"/>
          <a:cs typeface="ＭＳ Ｐゴシック" charset="-128"/>
        </a:defRPr>
      </a:lvl1pPr>
      <a:lvl2pPr marL="827601" indent="-318309" algn="l" defTabSz="509292" rtl="0" eaLnBrk="1" fontAlgn="base" hangingPunct="1">
        <a:spcBef>
          <a:spcPct val="20000"/>
        </a:spcBef>
        <a:spcAft>
          <a:spcPct val="0"/>
        </a:spcAft>
        <a:buFont typeface="Arial" charset="0"/>
        <a:buChar char="–"/>
        <a:defRPr sz="3100" kern="1200">
          <a:solidFill>
            <a:schemeClr val="tx1"/>
          </a:solidFill>
          <a:latin typeface="+mn-lt"/>
          <a:ea typeface="ＭＳ Ｐゴシック" charset="-128"/>
          <a:cs typeface="+mn-cs"/>
        </a:defRPr>
      </a:lvl2pPr>
      <a:lvl3pPr marL="1273233" indent="-254646" algn="l" defTabSz="509292" rtl="0" eaLnBrk="1" fontAlgn="base" hangingPunct="1">
        <a:spcBef>
          <a:spcPct val="20000"/>
        </a:spcBef>
        <a:spcAft>
          <a:spcPct val="0"/>
        </a:spcAft>
        <a:buFont typeface="Arial" charset="0"/>
        <a:buChar char="•"/>
        <a:defRPr sz="2700" kern="1200">
          <a:solidFill>
            <a:schemeClr val="tx1"/>
          </a:solidFill>
          <a:latin typeface="+mn-lt"/>
          <a:ea typeface="ＭＳ Ｐゴシック" charset="-128"/>
          <a:cs typeface="+mn-cs"/>
        </a:defRPr>
      </a:lvl3pPr>
      <a:lvl4pPr marL="1782525" indent="-254646" algn="l" defTabSz="509292" rtl="0" eaLnBrk="1" fontAlgn="base" hangingPunct="1">
        <a:spcBef>
          <a:spcPct val="20000"/>
        </a:spcBef>
        <a:spcAft>
          <a:spcPct val="0"/>
        </a:spcAft>
        <a:buFont typeface="Arial" charset="0"/>
        <a:buChar char="–"/>
        <a:defRPr sz="2200" kern="1200">
          <a:solidFill>
            <a:schemeClr val="tx1"/>
          </a:solidFill>
          <a:latin typeface="+mn-lt"/>
          <a:ea typeface="ＭＳ Ｐゴシック" charset="-128"/>
          <a:cs typeface="+mn-cs"/>
        </a:defRPr>
      </a:lvl4pPr>
      <a:lvl5pPr marL="2291819" indent="-254646" algn="l" defTabSz="509292" rtl="0" eaLnBrk="1" fontAlgn="base" hangingPunct="1">
        <a:spcBef>
          <a:spcPct val="20000"/>
        </a:spcBef>
        <a:spcAft>
          <a:spcPct val="0"/>
        </a:spcAft>
        <a:buFont typeface="Arial" charset="0"/>
        <a:buChar char="»"/>
        <a:defRPr sz="2200" kern="1200">
          <a:solidFill>
            <a:schemeClr val="tx1"/>
          </a:solidFill>
          <a:latin typeface="+mn-lt"/>
          <a:ea typeface="ＭＳ Ｐゴシック" charset="-128"/>
          <a:cs typeface="+mn-cs"/>
        </a:defRPr>
      </a:lvl5pPr>
      <a:lvl6pPr marL="2801112" indent="-254646" algn="l" defTabSz="509292" rtl="0" eaLnBrk="1" latinLnBrk="0" hangingPunct="1">
        <a:spcBef>
          <a:spcPct val="20000"/>
        </a:spcBef>
        <a:buFont typeface="Arial"/>
        <a:buChar char="•"/>
        <a:defRPr sz="2200" kern="1200">
          <a:solidFill>
            <a:schemeClr val="tx1"/>
          </a:solidFill>
          <a:latin typeface="+mn-lt"/>
          <a:ea typeface="+mn-ea"/>
          <a:cs typeface="+mn-cs"/>
        </a:defRPr>
      </a:lvl6pPr>
      <a:lvl7pPr marL="3310406" indent="-254646" algn="l" defTabSz="509292" rtl="0" eaLnBrk="1" latinLnBrk="0" hangingPunct="1">
        <a:spcBef>
          <a:spcPct val="20000"/>
        </a:spcBef>
        <a:buFont typeface="Arial"/>
        <a:buChar char="•"/>
        <a:defRPr sz="2200" kern="1200">
          <a:solidFill>
            <a:schemeClr val="tx1"/>
          </a:solidFill>
          <a:latin typeface="+mn-lt"/>
          <a:ea typeface="+mn-ea"/>
          <a:cs typeface="+mn-cs"/>
        </a:defRPr>
      </a:lvl7pPr>
      <a:lvl8pPr marL="3819698" indent="-254646" algn="l" defTabSz="509292" rtl="0" eaLnBrk="1" latinLnBrk="0" hangingPunct="1">
        <a:spcBef>
          <a:spcPct val="20000"/>
        </a:spcBef>
        <a:buFont typeface="Arial"/>
        <a:buChar char="•"/>
        <a:defRPr sz="2200" kern="1200">
          <a:solidFill>
            <a:schemeClr val="tx1"/>
          </a:solidFill>
          <a:latin typeface="+mn-lt"/>
          <a:ea typeface="+mn-ea"/>
          <a:cs typeface="+mn-cs"/>
        </a:defRPr>
      </a:lvl8pPr>
      <a:lvl9pPr marL="4328992" indent="-254646" algn="l" defTabSz="50929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292" rtl="0" eaLnBrk="1" latinLnBrk="0" hangingPunct="1">
        <a:defRPr sz="2000" kern="1200">
          <a:solidFill>
            <a:schemeClr val="tx1"/>
          </a:solidFill>
          <a:latin typeface="+mn-lt"/>
          <a:ea typeface="+mn-ea"/>
          <a:cs typeface="+mn-cs"/>
        </a:defRPr>
      </a:lvl1pPr>
      <a:lvl2pPr marL="509292" algn="l" defTabSz="509292" rtl="0" eaLnBrk="1" latinLnBrk="0" hangingPunct="1">
        <a:defRPr sz="2000" kern="1200">
          <a:solidFill>
            <a:schemeClr val="tx1"/>
          </a:solidFill>
          <a:latin typeface="+mn-lt"/>
          <a:ea typeface="+mn-ea"/>
          <a:cs typeface="+mn-cs"/>
        </a:defRPr>
      </a:lvl2pPr>
      <a:lvl3pPr marL="1018586" algn="l" defTabSz="509292" rtl="0" eaLnBrk="1" latinLnBrk="0" hangingPunct="1">
        <a:defRPr sz="2000" kern="1200">
          <a:solidFill>
            <a:schemeClr val="tx1"/>
          </a:solidFill>
          <a:latin typeface="+mn-lt"/>
          <a:ea typeface="+mn-ea"/>
          <a:cs typeface="+mn-cs"/>
        </a:defRPr>
      </a:lvl3pPr>
      <a:lvl4pPr marL="1527879" algn="l" defTabSz="509292" rtl="0" eaLnBrk="1" latinLnBrk="0" hangingPunct="1">
        <a:defRPr sz="2000" kern="1200">
          <a:solidFill>
            <a:schemeClr val="tx1"/>
          </a:solidFill>
          <a:latin typeface="+mn-lt"/>
          <a:ea typeface="+mn-ea"/>
          <a:cs typeface="+mn-cs"/>
        </a:defRPr>
      </a:lvl4pPr>
      <a:lvl5pPr marL="2037173" algn="l" defTabSz="509292" rtl="0" eaLnBrk="1" latinLnBrk="0" hangingPunct="1">
        <a:defRPr sz="2000" kern="1200">
          <a:solidFill>
            <a:schemeClr val="tx1"/>
          </a:solidFill>
          <a:latin typeface="+mn-lt"/>
          <a:ea typeface="+mn-ea"/>
          <a:cs typeface="+mn-cs"/>
        </a:defRPr>
      </a:lvl5pPr>
      <a:lvl6pPr marL="2546466" algn="l" defTabSz="509292" rtl="0" eaLnBrk="1" latinLnBrk="0" hangingPunct="1">
        <a:defRPr sz="2000" kern="1200">
          <a:solidFill>
            <a:schemeClr val="tx1"/>
          </a:solidFill>
          <a:latin typeface="+mn-lt"/>
          <a:ea typeface="+mn-ea"/>
          <a:cs typeface="+mn-cs"/>
        </a:defRPr>
      </a:lvl6pPr>
      <a:lvl7pPr marL="3055758" algn="l" defTabSz="509292" rtl="0" eaLnBrk="1" latinLnBrk="0" hangingPunct="1">
        <a:defRPr sz="2000" kern="1200">
          <a:solidFill>
            <a:schemeClr val="tx1"/>
          </a:solidFill>
          <a:latin typeface="+mn-lt"/>
          <a:ea typeface="+mn-ea"/>
          <a:cs typeface="+mn-cs"/>
        </a:defRPr>
      </a:lvl7pPr>
      <a:lvl8pPr marL="3565052" algn="l" defTabSz="509292" rtl="0" eaLnBrk="1" latinLnBrk="0" hangingPunct="1">
        <a:defRPr sz="2000" kern="1200">
          <a:solidFill>
            <a:schemeClr val="tx1"/>
          </a:solidFill>
          <a:latin typeface="+mn-lt"/>
          <a:ea typeface="+mn-ea"/>
          <a:cs typeface="+mn-cs"/>
        </a:defRPr>
      </a:lvl8pPr>
      <a:lvl9pPr marL="4074344" algn="l" defTabSz="509292" rtl="0" eaLnBrk="1" latinLnBrk="0" hangingPunct="1">
        <a:defRPr sz="20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14" descr="caHUB_inside 040510"/>
          <p:cNvPicPr>
            <a:picLocks noChangeAspect="1" noChangeArrowheads="1"/>
          </p:cNvPicPr>
          <p:nvPr/>
        </p:nvPicPr>
        <p:blipFill>
          <a:blip r:embed="rId13"/>
          <a:srcRect/>
          <a:stretch>
            <a:fillRect/>
          </a:stretch>
        </p:blipFill>
        <p:spPr bwMode="auto">
          <a:xfrm>
            <a:off x="0" y="0"/>
            <a:ext cx="10058400" cy="7772400"/>
          </a:xfrm>
          <a:prstGeom prst="rect">
            <a:avLst/>
          </a:prstGeom>
          <a:noFill/>
          <a:ln w="9525">
            <a:noFill/>
            <a:miter lim="800000"/>
            <a:headEnd/>
            <a:tailEnd/>
          </a:ln>
        </p:spPr>
      </p:pic>
      <p:sp>
        <p:nvSpPr>
          <p:cNvPr id="13315" name="Rectangle 2"/>
          <p:cNvSpPr>
            <a:spLocks noGrp="1" noChangeArrowheads="1"/>
          </p:cNvSpPr>
          <p:nvPr>
            <p:ph type="title"/>
          </p:nvPr>
        </p:nvSpPr>
        <p:spPr bwMode="auto">
          <a:xfrm>
            <a:off x="502920" y="-53975"/>
            <a:ext cx="9052560" cy="1122680"/>
          </a:xfrm>
          <a:prstGeom prst="rect">
            <a:avLst/>
          </a:prstGeom>
          <a:noFill/>
          <a:ln w="9525">
            <a:noFill/>
            <a:miter lim="800000"/>
            <a:headEnd/>
            <a:tailEnd/>
          </a:ln>
        </p:spPr>
        <p:txBody>
          <a:bodyPr vert="horz" wrap="square" lIns="101846" tIns="50923" rIns="101846" bIns="50923" numCol="1" anchor="ctr" anchorCtr="0" compatLnSpc="1">
            <a:prstTxWarp prst="textNoShape">
              <a:avLst/>
            </a:prstTxWarp>
          </a:bodyPr>
          <a:lstStyle/>
          <a:p>
            <a:pPr lvl="0"/>
            <a:r>
              <a:rPr lang="en-US" smtClean="0"/>
              <a:t>Click to edit Master title style</a:t>
            </a:r>
          </a:p>
        </p:txBody>
      </p:sp>
      <p:sp>
        <p:nvSpPr>
          <p:cNvPr id="13316" name="Rectangle 3"/>
          <p:cNvSpPr>
            <a:spLocks noGrp="1" noChangeArrowheads="1"/>
          </p:cNvSpPr>
          <p:nvPr>
            <p:ph type="body" idx="1"/>
          </p:nvPr>
        </p:nvSpPr>
        <p:spPr bwMode="auto">
          <a:xfrm>
            <a:off x="502920" y="1209044"/>
            <a:ext cx="9052560" cy="5733945"/>
          </a:xfrm>
          <a:prstGeom prst="rect">
            <a:avLst/>
          </a:prstGeom>
          <a:noFill/>
          <a:ln w="9525">
            <a:noFill/>
            <a:miter lim="800000"/>
            <a:headEnd/>
            <a:tailEnd/>
          </a:ln>
        </p:spPr>
        <p:txBody>
          <a:bodyPr vert="horz" wrap="square" lIns="101846" tIns="50923" rIns="101846" bIns="5092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rtl="0" eaLnBrk="1" fontAlgn="base" hangingPunct="1">
        <a:spcBef>
          <a:spcPct val="0"/>
        </a:spcBef>
        <a:spcAft>
          <a:spcPct val="0"/>
        </a:spcAft>
        <a:defRPr sz="3100" b="1">
          <a:solidFill>
            <a:schemeClr val="bg1"/>
          </a:solidFill>
          <a:latin typeface="+mj-lt"/>
          <a:ea typeface="ＭＳ Ｐゴシック" charset="-128"/>
          <a:cs typeface="ＭＳ Ｐゴシック" charset="-128"/>
        </a:defRPr>
      </a:lvl1pPr>
      <a:lvl2pPr algn="l" rtl="0" eaLnBrk="1" fontAlgn="base" hangingPunct="1">
        <a:spcBef>
          <a:spcPct val="0"/>
        </a:spcBef>
        <a:spcAft>
          <a:spcPct val="0"/>
        </a:spcAft>
        <a:defRPr sz="3100" b="1">
          <a:solidFill>
            <a:schemeClr val="bg1"/>
          </a:solidFill>
          <a:latin typeface="Arial" charset="0"/>
          <a:ea typeface="ＭＳ Ｐゴシック" charset="-128"/>
          <a:cs typeface="ＭＳ Ｐゴシック" charset="-128"/>
        </a:defRPr>
      </a:lvl2pPr>
      <a:lvl3pPr algn="l" rtl="0" eaLnBrk="1" fontAlgn="base" hangingPunct="1">
        <a:spcBef>
          <a:spcPct val="0"/>
        </a:spcBef>
        <a:spcAft>
          <a:spcPct val="0"/>
        </a:spcAft>
        <a:defRPr sz="3100" b="1">
          <a:solidFill>
            <a:schemeClr val="bg1"/>
          </a:solidFill>
          <a:latin typeface="Arial" charset="0"/>
          <a:ea typeface="ＭＳ Ｐゴシック" charset="-128"/>
          <a:cs typeface="ＭＳ Ｐゴシック" charset="-128"/>
        </a:defRPr>
      </a:lvl3pPr>
      <a:lvl4pPr algn="l" rtl="0" eaLnBrk="1" fontAlgn="base" hangingPunct="1">
        <a:spcBef>
          <a:spcPct val="0"/>
        </a:spcBef>
        <a:spcAft>
          <a:spcPct val="0"/>
        </a:spcAft>
        <a:defRPr sz="3100" b="1">
          <a:solidFill>
            <a:schemeClr val="bg1"/>
          </a:solidFill>
          <a:latin typeface="Arial" charset="0"/>
          <a:ea typeface="ＭＳ Ｐゴシック" charset="-128"/>
          <a:cs typeface="ＭＳ Ｐゴシック" charset="-128"/>
        </a:defRPr>
      </a:lvl4pPr>
      <a:lvl5pPr algn="l" rtl="0" eaLnBrk="1" fontAlgn="base" hangingPunct="1">
        <a:spcBef>
          <a:spcPct val="0"/>
        </a:spcBef>
        <a:spcAft>
          <a:spcPct val="0"/>
        </a:spcAft>
        <a:defRPr sz="3100" b="1">
          <a:solidFill>
            <a:schemeClr val="bg1"/>
          </a:solidFill>
          <a:latin typeface="Arial" charset="0"/>
          <a:ea typeface="ＭＳ Ｐゴシック" charset="-128"/>
          <a:cs typeface="ＭＳ Ｐゴシック" charset="-128"/>
        </a:defRPr>
      </a:lvl5pPr>
      <a:lvl6pPr marL="509233" algn="l" rtl="0" eaLnBrk="1" fontAlgn="base" hangingPunct="1">
        <a:spcBef>
          <a:spcPct val="0"/>
        </a:spcBef>
        <a:spcAft>
          <a:spcPct val="0"/>
        </a:spcAft>
        <a:defRPr sz="3100" b="1">
          <a:solidFill>
            <a:schemeClr val="bg1"/>
          </a:solidFill>
          <a:latin typeface="Arial" charset="0"/>
        </a:defRPr>
      </a:lvl6pPr>
      <a:lvl7pPr marL="1018467" algn="l" rtl="0" eaLnBrk="1" fontAlgn="base" hangingPunct="1">
        <a:spcBef>
          <a:spcPct val="0"/>
        </a:spcBef>
        <a:spcAft>
          <a:spcPct val="0"/>
        </a:spcAft>
        <a:defRPr sz="3100" b="1">
          <a:solidFill>
            <a:schemeClr val="bg1"/>
          </a:solidFill>
          <a:latin typeface="Arial" charset="0"/>
        </a:defRPr>
      </a:lvl7pPr>
      <a:lvl8pPr marL="1527701" algn="l" rtl="0" eaLnBrk="1" fontAlgn="base" hangingPunct="1">
        <a:spcBef>
          <a:spcPct val="0"/>
        </a:spcBef>
        <a:spcAft>
          <a:spcPct val="0"/>
        </a:spcAft>
        <a:defRPr sz="3100" b="1">
          <a:solidFill>
            <a:schemeClr val="bg1"/>
          </a:solidFill>
          <a:latin typeface="Arial" charset="0"/>
        </a:defRPr>
      </a:lvl8pPr>
      <a:lvl9pPr marL="2036935" algn="l" rtl="0" eaLnBrk="1" fontAlgn="base" hangingPunct="1">
        <a:spcBef>
          <a:spcPct val="0"/>
        </a:spcBef>
        <a:spcAft>
          <a:spcPct val="0"/>
        </a:spcAft>
        <a:defRPr sz="3100" b="1">
          <a:solidFill>
            <a:schemeClr val="bg1"/>
          </a:solidFill>
          <a:latin typeface="Arial" charset="0"/>
        </a:defRPr>
      </a:lvl9pPr>
    </p:titleStyle>
    <p:bodyStyle>
      <a:lvl1pPr marL="381925" indent="-381925" algn="l" rtl="0" eaLnBrk="1" fontAlgn="base" hangingPunct="1">
        <a:spcBef>
          <a:spcPct val="20000"/>
        </a:spcBef>
        <a:spcAft>
          <a:spcPct val="0"/>
        </a:spcAft>
        <a:buClr>
          <a:srgbClr val="26B5E2"/>
        </a:buClr>
        <a:buChar char="•"/>
        <a:defRPr sz="2700">
          <a:solidFill>
            <a:srgbClr val="292929"/>
          </a:solidFill>
          <a:latin typeface="+mn-lt"/>
          <a:ea typeface="ＭＳ Ｐゴシック" charset="-128"/>
          <a:cs typeface="ＭＳ Ｐゴシック" charset="-128"/>
        </a:defRPr>
      </a:lvl1pPr>
      <a:lvl2pPr marL="827504" indent="-318271" algn="l" rtl="0" eaLnBrk="1" fontAlgn="base" hangingPunct="1">
        <a:spcBef>
          <a:spcPct val="20000"/>
        </a:spcBef>
        <a:spcAft>
          <a:spcPct val="0"/>
        </a:spcAft>
        <a:buClr>
          <a:srgbClr val="26B5E2"/>
        </a:buClr>
        <a:buChar char="–"/>
        <a:defRPr sz="2500">
          <a:solidFill>
            <a:srgbClr val="292929"/>
          </a:solidFill>
          <a:latin typeface="+mn-lt"/>
          <a:ea typeface="ＭＳ Ｐゴシック" charset="-128"/>
        </a:defRPr>
      </a:lvl2pPr>
      <a:lvl3pPr marL="1273084" indent="-254616" algn="l" rtl="0" eaLnBrk="1" fontAlgn="base" hangingPunct="1">
        <a:spcBef>
          <a:spcPct val="20000"/>
        </a:spcBef>
        <a:spcAft>
          <a:spcPct val="0"/>
        </a:spcAft>
        <a:buClr>
          <a:srgbClr val="26B5E2"/>
        </a:buClr>
        <a:buChar char="•"/>
        <a:defRPr>
          <a:solidFill>
            <a:srgbClr val="292929"/>
          </a:solidFill>
          <a:latin typeface="+mn-lt"/>
          <a:ea typeface="ＭＳ Ｐゴシック" charset="-128"/>
        </a:defRPr>
      </a:lvl3pPr>
      <a:lvl4pPr marL="1782317" indent="-254616" algn="l" rtl="0" eaLnBrk="1" fontAlgn="base" hangingPunct="1">
        <a:spcBef>
          <a:spcPct val="20000"/>
        </a:spcBef>
        <a:spcAft>
          <a:spcPct val="0"/>
        </a:spcAft>
        <a:buClr>
          <a:srgbClr val="26B5E2"/>
        </a:buClr>
        <a:buChar char="–"/>
        <a:defRPr>
          <a:solidFill>
            <a:srgbClr val="292929"/>
          </a:solidFill>
          <a:latin typeface="+mn-lt"/>
          <a:ea typeface="ＭＳ Ｐゴシック" charset="-128"/>
        </a:defRPr>
      </a:lvl4pPr>
      <a:lvl5pPr marL="2291551" indent="-254616" algn="l" rtl="0" eaLnBrk="1" fontAlgn="base" hangingPunct="1">
        <a:spcBef>
          <a:spcPct val="20000"/>
        </a:spcBef>
        <a:spcAft>
          <a:spcPct val="0"/>
        </a:spcAft>
        <a:defRPr sz="2200">
          <a:solidFill>
            <a:schemeClr val="tx1"/>
          </a:solidFill>
          <a:latin typeface="+mn-lt"/>
          <a:ea typeface="ＭＳ Ｐゴシック" charset="-128"/>
        </a:defRPr>
      </a:lvl5pPr>
      <a:lvl6pPr marL="2800785" indent="-254616" algn="l" rtl="0" eaLnBrk="1" fontAlgn="base" hangingPunct="1">
        <a:spcBef>
          <a:spcPct val="20000"/>
        </a:spcBef>
        <a:spcAft>
          <a:spcPct val="0"/>
        </a:spcAft>
        <a:defRPr sz="2200">
          <a:solidFill>
            <a:schemeClr val="tx1"/>
          </a:solidFill>
          <a:latin typeface="+mn-lt"/>
          <a:ea typeface="ＭＳ Ｐゴシック" charset="-128"/>
        </a:defRPr>
      </a:lvl6pPr>
      <a:lvl7pPr marL="3310019" indent="-254616" algn="l" rtl="0" eaLnBrk="1" fontAlgn="base" hangingPunct="1">
        <a:spcBef>
          <a:spcPct val="20000"/>
        </a:spcBef>
        <a:spcAft>
          <a:spcPct val="0"/>
        </a:spcAft>
        <a:defRPr sz="2200">
          <a:solidFill>
            <a:schemeClr val="tx1"/>
          </a:solidFill>
          <a:latin typeface="+mn-lt"/>
          <a:ea typeface="ＭＳ Ｐゴシック" charset="-128"/>
        </a:defRPr>
      </a:lvl7pPr>
      <a:lvl8pPr marL="3819251" indent="-254616" algn="l" rtl="0" eaLnBrk="1" fontAlgn="base" hangingPunct="1">
        <a:spcBef>
          <a:spcPct val="20000"/>
        </a:spcBef>
        <a:spcAft>
          <a:spcPct val="0"/>
        </a:spcAft>
        <a:defRPr sz="2200">
          <a:solidFill>
            <a:schemeClr val="tx1"/>
          </a:solidFill>
          <a:latin typeface="+mn-lt"/>
          <a:ea typeface="ＭＳ Ｐゴシック" charset="-128"/>
        </a:defRPr>
      </a:lvl8pPr>
      <a:lvl9pPr marL="4328485" indent="-254616" algn="l" rtl="0" eaLnBrk="1" fontAlgn="base" hangingPunct="1">
        <a:spcBef>
          <a:spcPct val="20000"/>
        </a:spcBef>
        <a:spcAft>
          <a:spcPct val="0"/>
        </a:spcAft>
        <a:defRPr sz="2200">
          <a:solidFill>
            <a:schemeClr val="tx1"/>
          </a:solidFill>
          <a:latin typeface="+mn-lt"/>
          <a:ea typeface="ＭＳ Ｐゴシック" charset="-128"/>
        </a:defRPr>
      </a:lvl9pPr>
    </p:bodyStyle>
    <p:otherStyle>
      <a:defPPr>
        <a:defRPr lang="en-US"/>
      </a:defPPr>
      <a:lvl1pPr marL="0" algn="l" defTabSz="509233" rtl="0" eaLnBrk="1" latinLnBrk="0" hangingPunct="1">
        <a:defRPr sz="2000" kern="1200">
          <a:solidFill>
            <a:schemeClr val="tx1"/>
          </a:solidFill>
          <a:latin typeface="+mn-lt"/>
          <a:ea typeface="+mn-ea"/>
          <a:cs typeface="+mn-cs"/>
        </a:defRPr>
      </a:lvl1pPr>
      <a:lvl2pPr marL="509233" algn="l" defTabSz="509233" rtl="0" eaLnBrk="1" latinLnBrk="0" hangingPunct="1">
        <a:defRPr sz="2000" kern="1200">
          <a:solidFill>
            <a:schemeClr val="tx1"/>
          </a:solidFill>
          <a:latin typeface="+mn-lt"/>
          <a:ea typeface="+mn-ea"/>
          <a:cs typeface="+mn-cs"/>
        </a:defRPr>
      </a:lvl2pPr>
      <a:lvl3pPr marL="1018467" algn="l" defTabSz="509233" rtl="0" eaLnBrk="1" latinLnBrk="0" hangingPunct="1">
        <a:defRPr sz="2000" kern="1200">
          <a:solidFill>
            <a:schemeClr val="tx1"/>
          </a:solidFill>
          <a:latin typeface="+mn-lt"/>
          <a:ea typeface="+mn-ea"/>
          <a:cs typeface="+mn-cs"/>
        </a:defRPr>
      </a:lvl3pPr>
      <a:lvl4pPr marL="1527701" algn="l" defTabSz="509233" rtl="0" eaLnBrk="1" latinLnBrk="0" hangingPunct="1">
        <a:defRPr sz="2000" kern="1200">
          <a:solidFill>
            <a:schemeClr val="tx1"/>
          </a:solidFill>
          <a:latin typeface="+mn-lt"/>
          <a:ea typeface="+mn-ea"/>
          <a:cs typeface="+mn-cs"/>
        </a:defRPr>
      </a:lvl4pPr>
      <a:lvl5pPr marL="2036935" algn="l" defTabSz="509233" rtl="0" eaLnBrk="1" latinLnBrk="0" hangingPunct="1">
        <a:defRPr sz="2000" kern="1200">
          <a:solidFill>
            <a:schemeClr val="tx1"/>
          </a:solidFill>
          <a:latin typeface="+mn-lt"/>
          <a:ea typeface="+mn-ea"/>
          <a:cs typeface="+mn-cs"/>
        </a:defRPr>
      </a:lvl5pPr>
      <a:lvl6pPr marL="2546169" algn="l" defTabSz="509233" rtl="0" eaLnBrk="1" latinLnBrk="0" hangingPunct="1">
        <a:defRPr sz="2000" kern="1200">
          <a:solidFill>
            <a:schemeClr val="tx1"/>
          </a:solidFill>
          <a:latin typeface="+mn-lt"/>
          <a:ea typeface="+mn-ea"/>
          <a:cs typeface="+mn-cs"/>
        </a:defRPr>
      </a:lvl6pPr>
      <a:lvl7pPr marL="3055400" algn="l" defTabSz="509233" rtl="0" eaLnBrk="1" latinLnBrk="0" hangingPunct="1">
        <a:defRPr sz="2000" kern="1200">
          <a:solidFill>
            <a:schemeClr val="tx1"/>
          </a:solidFill>
          <a:latin typeface="+mn-lt"/>
          <a:ea typeface="+mn-ea"/>
          <a:cs typeface="+mn-cs"/>
        </a:defRPr>
      </a:lvl7pPr>
      <a:lvl8pPr marL="3564636" algn="l" defTabSz="509233" rtl="0" eaLnBrk="1" latinLnBrk="0" hangingPunct="1">
        <a:defRPr sz="2000" kern="1200">
          <a:solidFill>
            <a:schemeClr val="tx1"/>
          </a:solidFill>
          <a:latin typeface="+mn-lt"/>
          <a:ea typeface="+mn-ea"/>
          <a:cs typeface="+mn-cs"/>
        </a:defRPr>
      </a:lvl8pPr>
      <a:lvl9pPr marL="4073867" algn="l" defTabSz="509233" rtl="0" eaLnBrk="1" latinLnBrk="0" hangingPunct="1">
        <a:defRPr sz="20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1" descr="CSSI Sub Slide (th revised 1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58" tIns="50929" rIns="101858" bIns="50929"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58" tIns="50929" rIns="101858" bIns="5092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9292" algn="l" rtl="0" eaLnBrk="1" fontAlgn="base" hangingPunct="1">
        <a:spcBef>
          <a:spcPct val="0"/>
        </a:spcBef>
        <a:spcAft>
          <a:spcPct val="0"/>
        </a:spcAft>
        <a:defRPr sz="3600" b="1">
          <a:solidFill>
            <a:schemeClr val="bg1"/>
          </a:solidFill>
          <a:latin typeface="Arial" charset="0"/>
          <a:cs typeface="Arial" charset="0"/>
        </a:defRPr>
      </a:lvl6pPr>
      <a:lvl7pPr marL="1018586" algn="l" rtl="0" eaLnBrk="1" fontAlgn="base" hangingPunct="1">
        <a:spcBef>
          <a:spcPct val="0"/>
        </a:spcBef>
        <a:spcAft>
          <a:spcPct val="0"/>
        </a:spcAft>
        <a:defRPr sz="3600" b="1">
          <a:solidFill>
            <a:schemeClr val="bg1"/>
          </a:solidFill>
          <a:latin typeface="Arial" charset="0"/>
          <a:cs typeface="Arial" charset="0"/>
        </a:defRPr>
      </a:lvl7pPr>
      <a:lvl8pPr marL="1527879" algn="l" rtl="0" eaLnBrk="1" fontAlgn="base" hangingPunct="1">
        <a:spcBef>
          <a:spcPct val="0"/>
        </a:spcBef>
        <a:spcAft>
          <a:spcPct val="0"/>
        </a:spcAft>
        <a:defRPr sz="3600" b="1">
          <a:solidFill>
            <a:schemeClr val="bg1"/>
          </a:solidFill>
          <a:latin typeface="Arial" charset="0"/>
          <a:cs typeface="Arial" charset="0"/>
        </a:defRPr>
      </a:lvl8pPr>
      <a:lvl9pPr marL="2037173" algn="l" rtl="0" eaLnBrk="1" fontAlgn="base" hangingPunct="1">
        <a:spcBef>
          <a:spcPct val="0"/>
        </a:spcBef>
        <a:spcAft>
          <a:spcPct val="0"/>
        </a:spcAft>
        <a:defRPr sz="3600" b="1">
          <a:solidFill>
            <a:schemeClr val="bg1"/>
          </a:solidFill>
          <a:latin typeface="Arial" charset="0"/>
          <a:cs typeface="Arial" charset="0"/>
        </a:defRPr>
      </a:lvl9pPr>
    </p:titleStyle>
    <p:bodyStyle>
      <a:lvl1pPr marL="381970" indent="-381970"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7601" indent="-318309"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3233" indent="-254646"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2525" indent="-25464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91819" indent="-25464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801112" indent="-25464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10406" indent="-25464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9698" indent="-25464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8992" indent="-25464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8586" rtl="0" eaLnBrk="1" latinLnBrk="0" hangingPunct="1">
        <a:defRPr sz="2000" kern="1200">
          <a:solidFill>
            <a:schemeClr val="tx1"/>
          </a:solidFill>
          <a:latin typeface="+mn-lt"/>
          <a:ea typeface="+mn-ea"/>
          <a:cs typeface="+mn-cs"/>
        </a:defRPr>
      </a:lvl1pPr>
      <a:lvl2pPr marL="509292" algn="l" defTabSz="1018586" rtl="0" eaLnBrk="1" latinLnBrk="0" hangingPunct="1">
        <a:defRPr sz="2000" kern="1200">
          <a:solidFill>
            <a:schemeClr val="tx1"/>
          </a:solidFill>
          <a:latin typeface="+mn-lt"/>
          <a:ea typeface="+mn-ea"/>
          <a:cs typeface="+mn-cs"/>
        </a:defRPr>
      </a:lvl2pPr>
      <a:lvl3pPr marL="1018586" algn="l" defTabSz="1018586" rtl="0" eaLnBrk="1" latinLnBrk="0" hangingPunct="1">
        <a:defRPr sz="2000" kern="1200">
          <a:solidFill>
            <a:schemeClr val="tx1"/>
          </a:solidFill>
          <a:latin typeface="+mn-lt"/>
          <a:ea typeface="+mn-ea"/>
          <a:cs typeface="+mn-cs"/>
        </a:defRPr>
      </a:lvl3pPr>
      <a:lvl4pPr marL="1527879" algn="l" defTabSz="1018586" rtl="0" eaLnBrk="1" latinLnBrk="0" hangingPunct="1">
        <a:defRPr sz="2000" kern="1200">
          <a:solidFill>
            <a:schemeClr val="tx1"/>
          </a:solidFill>
          <a:latin typeface="+mn-lt"/>
          <a:ea typeface="+mn-ea"/>
          <a:cs typeface="+mn-cs"/>
        </a:defRPr>
      </a:lvl4pPr>
      <a:lvl5pPr marL="2037173" algn="l" defTabSz="1018586" rtl="0" eaLnBrk="1" latinLnBrk="0" hangingPunct="1">
        <a:defRPr sz="2000" kern="1200">
          <a:solidFill>
            <a:schemeClr val="tx1"/>
          </a:solidFill>
          <a:latin typeface="+mn-lt"/>
          <a:ea typeface="+mn-ea"/>
          <a:cs typeface="+mn-cs"/>
        </a:defRPr>
      </a:lvl5pPr>
      <a:lvl6pPr marL="2546466" algn="l" defTabSz="1018586" rtl="0" eaLnBrk="1" latinLnBrk="0" hangingPunct="1">
        <a:defRPr sz="2000" kern="1200">
          <a:solidFill>
            <a:schemeClr val="tx1"/>
          </a:solidFill>
          <a:latin typeface="+mn-lt"/>
          <a:ea typeface="+mn-ea"/>
          <a:cs typeface="+mn-cs"/>
        </a:defRPr>
      </a:lvl6pPr>
      <a:lvl7pPr marL="3055758" algn="l" defTabSz="1018586" rtl="0" eaLnBrk="1" latinLnBrk="0" hangingPunct="1">
        <a:defRPr sz="2000" kern="1200">
          <a:solidFill>
            <a:schemeClr val="tx1"/>
          </a:solidFill>
          <a:latin typeface="+mn-lt"/>
          <a:ea typeface="+mn-ea"/>
          <a:cs typeface="+mn-cs"/>
        </a:defRPr>
      </a:lvl7pPr>
      <a:lvl8pPr marL="3565052" algn="l" defTabSz="1018586" rtl="0" eaLnBrk="1" latinLnBrk="0" hangingPunct="1">
        <a:defRPr sz="2000" kern="1200">
          <a:solidFill>
            <a:schemeClr val="tx1"/>
          </a:solidFill>
          <a:latin typeface="+mn-lt"/>
          <a:ea typeface="+mn-ea"/>
          <a:cs typeface="+mn-cs"/>
        </a:defRPr>
      </a:lvl8pPr>
      <a:lvl9pPr marL="4074344" algn="l" defTabSz="1018586" rtl="0" eaLnBrk="1" latinLnBrk="0" hangingPunct="1">
        <a:defRPr sz="20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1" descr="CSSI Sub Slide (th revised 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46" tIns="50923" rIns="101846" bIns="50923" numCol="1" anchor="ctr" anchorCtr="0" compatLnSpc="1">
            <a:prstTxWarp prst="textNoShape">
              <a:avLst/>
            </a:prstTxWarp>
          </a:bodyPr>
          <a:lstStyle/>
          <a:p>
            <a:pPr lvl="0"/>
            <a:r>
              <a:rPr lang="en-US" altLang="en-US" smtClean="0"/>
              <a:t>Click to edit Master title style</a:t>
            </a:r>
          </a:p>
        </p:txBody>
      </p:sp>
      <p:sp>
        <p:nvSpPr>
          <p:cNvPr id="2052"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46" tIns="50923" rIns="101846" bIns="5092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Lst>
  <p:timing>
    <p:tnLst>
      <p:par>
        <p:cTn id="1" dur="indefinite" restart="never" nodeType="tmRoot"/>
      </p:par>
    </p:tnLst>
  </p:timing>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9233" algn="l" rtl="0" eaLnBrk="1" fontAlgn="base" hangingPunct="1">
        <a:spcBef>
          <a:spcPct val="0"/>
        </a:spcBef>
        <a:spcAft>
          <a:spcPct val="0"/>
        </a:spcAft>
        <a:defRPr sz="3600" b="1">
          <a:solidFill>
            <a:schemeClr val="bg1"/>
          </a:solidFill>
          <a:latin typeface="Arial" charset="0"/>
          <a:cs typeface="Arial" charset="0"/>
        </a:defRPr>
      </a:lvl6pPr>
      <a:lvl7pPr marL="1018467" algn="l" rtl="0" eaLnBrk="1" fontAlgn="base" hangingPunct="1">
        <a:spcBef>
          <a:spcPct val="0"/>
        </a:spcBef>
        <a:spcAft>
          <a:spcPct val="0"/>
        </a:spcAft>
        <a:defRPr sz="3600" b="1">
          <a:solidFill>
            <a:schemeClr val="bg1"/>
          </a:solidFill>
          <a:latin typeface="Arial" charset="0"/>
          <a:cs typeface="Arial" charset="0"/>
        </a:defRPr>
      </a:lvl7pPr>
      <a:lvl8pPr marL="1527701" algn="l" rtl="0" eaLnBrk="1" fontAlgn="base" hangingPunct="1">
        <a:spcBef>
          <a:spcPct val="0"/>
        </a:spcBef>
        <a:spcAft>
          <a:spcPct val="0"/>
        </a:spcAft>
        <a:defRPr sz="3600" b="1">
          <a:solidFill>
            <a:schemeClr val="bg1"/>
          </a:solidFill>
          <a:latin typeface="Arial" charset="0"/>
          <a:cs typeface="Arial" charset="0"/>
        </a:defRPr>
      </a:lvl8pPr>
      <a:lvl9pPr marL="2036935" algn="l" rtl="0" eaLnBrk="1" fontAlgn="base" hangingPunct="1">
        <a:spcBef>
          <a:spcPct val="0"/>
        </a:spcBef>
        <a:spcAft>
          <a:spcPct val="0"/>
        </a:spcAft>
        <a:defRPr sz="3600" b="1">
          <a:solidFill>
            <a:schemeClr val="bg1"/>
          </a:solidFill>
          <a:latin typeface="Arial" charset="0"/>
          <a:cs typeface="Arial" charset="0"/>
        </a:defRPr>
      </a:lvl9pPr>
    </p:titleStyle>
    <p:bodyStyle>
      <a:lvl1pPr marL="381925" indent="-381925"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7504" indent="-318271"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3084" indent="-254616"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2317" indent="-25461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91551" indent="-25461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800785" indent="-25461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10019" indent="-25461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9251" indent="-25461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8485" indent="-25461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8467" rtl="0" eaLnBrk="1" latinLnBrk="0" hangingPunct="1">
        <a:defRPr sz="2000" kern="1200">
          <a:solidFill>
            <a:schemeClr val="tx1"/>
          </a:solidFill>
          <a:latin typeface="+mn-lt"/>
          <a:ea typeface="+mn-ea"/>
          <a:cs typeface="+mn-cs"/>
        </a:defRPr>
      </a:lvl1pPr>
      <a:lvl2pPr marL="509233" algn="l" defTabSz="1018467" rtl="0" eaLnBrk="1" latinLnBrk="0" hangingPunct="1">
        <a:defRPr sz="2000" kern="1200">
          <a:solidFill>
            <a:schemeClr val="tx1"/>
          </a:solidFill>
          <a:latin typeface="+mn-lt"/>
          <a:ea typeface="+mn-ea"/>
          <a:cs typeface="+mn-cs"/>
        </a:defRPr>
      </a:lvl2pPr>
      <a:lvl3pPr marL="1018467" algn="l" defTabSz="1018467" rtl="0" eaLnBrk="1" latinLnBrk="0" hangingPunct="1">
        <a:defRPr sz="2000" kern="1200">
          <a:solidFill>
            <a:schemeClr val="tx1"/>
          </a:solidFill>
          <a:latin typeface="+mn-lt"/>
          <a:ea typeface="+mn-ea"/>
          <a:cs typeface="+mn-cs"/>
        </a:defRPr>
      </a:lvl3pPr>
      <a:lvl4pPr marL="1527701" algn="l" defTabSz="1018467" rtl="0" eaLnBrk="1" latinLnBrk="0" hangingPunct="1">
        <a:defRPr sz="2000" kern="1200">
          <a:solidFill>
            <a:schemeClr val="tx1"/>
          </a:solidFill>
          <a:latin typeface="+mn-lt"/>
          <a:ea typeface="+mn-ea"/>
          <a:cs typeface="+mn-cs"/>
        </a:defRPr>
      </a:lvl4pPr>
      <a:lvl5pPr marL="2036935" algn="l" defTabSz="1018467" rtl="0" eaLnBrk="1" latinLnBrk="0" hangingPunct="1">
        <a:defRPr sz="2000" kern="1200">
          <a:solidFill>
            <a:schemeClr val="tx1"/>
          </a:solidFill>
          <a:latin typeface="+mn-lt"/>
          <a:ea typeface="+mn-ea"/>
          <a:cs typeface="+mn-cs"/>
        </a:defRPr>
      </a:lvl5pPr>
      <a:lvl6pPr marL="2546169" algn="l" defTabSz="1018467" rtl="0" eaLnBrk="1" latinLnBrk="0" hangingPunct="1">
        <a:defRPr sz="2000" kern="1200">
          <a:solidFill>
            <a:schemeClr val="tx1"/>
          </a:solidFill>
          <a:latin typeface="+mn-lt"/>
          <a:ea typeface="+mn-ea"/>
          <a:cs typeface="+mn-cs"/>
        </a:defRPr>
      </a:lvl6pPr>
      <a:lvl7pPr marL="3055400" algn="l" defTabSz="1018467" rtl="0" eaLnBrk="1" latinLnBrk="0" hangingPunct="1">
        <a:defRPr sz="2000" kern="1200">
          <a:solidFill>
            <a:schemeClr val="tx1"/>
          </a:solidFill>
          <a:latin typeface="+mn-lt"/>
          <a:ea typeface="+mn-ea"/>
          <a:cs typeface="+mn-cs"/>
        </a:defRPr>
      </a:lvl7pPr>
      <a:lvl8pPr marL="3564636" algn="l" defTabSz="1018467" rtl="0" eaLnBrk="1" latinLnBrk="0" hangingPunct="1">
        <a:defRPr sz="2000" kern="1200">
          <a:solidFill>
            <a:schemeClr val="tx1"/>
          </a:solidFill>
          <a:latin typeface="+mn-lt"/>
          <a:ea typeface="+mn-ea"/>
          <a:cs typeface="+mn-cs"/>
        </a:defRPr>
      </a:lvl8pPr>
      <a:lvl9pPr marL="4073867" algn="l" defTabSz="1018467" rtl="0" eaLnBrk="1" latinLnBrk="0" hangingPunct="1">
        <a:defRPr sz="20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1" descr="CSSI Sub Slide (th revised 1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35" tIns="50917" rIns="101835" bIns="50917" numCol="1" anchor="ctr" anchorCtr="0" compatLnSpc="1">
            <a:prstTxWarp prst="textNoShape">
              <a:avLst/>
            </a:prstTxWarp>
          </a:bodyPr>
          <a:lstStyle/>
          <a:p>
            <a:pPr lvl="0"/>
            <a:r>
              <a:rPr lang="en-US" altLang="en-US" smtClean="0"/>
              <a:t>Click to edit Master title style</a:t>
            </a:r>
          </a:p>
        </p:txBody>
      </p:sp>
      <p:sp>
        <p:nvSpPr>
          <p:cNvPr id="3076"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35" tIns="50917" rIns="101835" bIns="5091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9174" algn="l" rtl="0" eaLnBrk="1" fontAlgn="base" hangingPunct="1">
        <a:spcBef>
          <a:spcPct val="0"/>
        </a:spcBef>
        <a:spcAft>
          <a:spcPct val="0"/>
        </a:spcAft>
        <a:defRPr sz="3600" b="1">
          <a:solidFill>
            <a:schemeClr val="bg1"/>
          </a:solidFill>
          <a:latin typeface="Arial" charset="0"/>
          <a:cs typeface="Arial" charset="0"/>
        </a:defRPr>
      </a:lvl6pPr>
      <a:lvl7pPr marL="1018348" algn="l" rtl="0" eaLnBrk="1" fontAlgn="base" hangingPunct="1">
        <a:spcBef>
          <a:spcPct val="0"/>
        </a:spcBef>
        <a:spcAft>
          <a:spcPct val="0"/>
        </a:spcAft>
        <a:defRPr sz="3600" b="1">
          <a:solidFill>
            <a:schemeClr val="bg1"/>
          </a:solidFill>
          <a:latin typeface="Arial" charset="0"/>
          <a:cs typeface="Arial" charset="0"/>
        </a:defRPr>
      </a:lvl7pPr>
      <a:lvl8pPr marL="1527523" algn="l" rtl="0" eaLnBrk="1" fontAlgn="base" hangingPunct="1">
        <a:spcBef>
          <a:spcPct val="0"/>
        </a:spcBef>
        <a:spcAft>
          <a:spcPct val="0"/>
        </a:spcAft>
        <a:defRPr sz="3600" b="1">
          <a:solidFill>
            <a:schemeClr val="bg1"/>
          </a:solidFill>
          <a:latin typeface="Arial" charset="0"/>
          <a:cs typeface="Arial" charset="0"/>
        </a:defRPr>
      </a:lvl8pPr>
      <a:lvl9pPr marL="2036696" algn="l" rtl="0" eaLnBrk="1" fontAlgn="base" hangingPunct="1">
        <a:spcBef>
          <a:spcPct val="0"/>
        </a:spcBef>
        <a:spcAft>
          <a:spcPct val="0"/>
        </a:spcAft>
        <a:defRPr sz="3600" b="1">
          <a:solidFill>
            <a:schemeClr val="bg1"/>
          </a:solidFill>
          <a:latin typeface="Arial" charset="0"/>
          <a:cs typeface="Arial" charset="0"/>
        </a:defRPr>
      </a:lvl9pPr>
    </p:titleStyle>
    <p:bodyStyle>
      <a:lvl1pPr marL="381880" indent="-381880"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7407" indent="-318233"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2936" indent="-254586"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2108" indent="-25458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91283" indent="-25458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800457" indent="-25458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09632" indent="-25458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8805" indent="-25458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7978" indent="-25458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8348" rtl="0" eaLnBrk="1" latinLnBrk="0" hangingPunct="1">
        <a:defRPr sz="2000" kern="1200">
          <a:solidFill>
            <a:schemeClr val="tx1"/>
          </a:solidFill>
          <a:latin typeface="+mn-lt"/>
          <a:ea typeface="+mn-ea"/>
          <a:cs typeface="+mn-cs"/>
        </a:defRPr>
      </a:lvl1pPr>
      <a:lvl2pPr marL="509174" algn="l" defTabSz="1018348" rtl="0" eaLnBrk="1" latinLnBrk="0" hangingPunct="1">
        <a:defRPr sz="2000" kern="1200">
          <a:solidFill>
            <a:schemeClr val="tx1"/>
          </a:solidFill>
          <a:latin typeface="+mn-lt"/>
          <a:ea typeface="+mn-ea"/>
          <a:cs typeface="+mn-cs"/>
        </a:defRPr>
      </a:lvl2pPr>
      <a:lvl3pPr marL="1018348" algn="l" defTabSz="1018348" rtl="0" eaLnBrk="1" latinLnBrk="0" hangingPunct="1">
        <a:defRPr sz="2000" kern="1200">
          <a:solidFill>
            <a:schemeClr val="tx1"/>
          </a:solidFill>
          <a:latin typeface="+mn-lt"/>
          <a:ea typeface="+mn-ea"/>
          <a:cs typeface="+mn-cs"/>
        </a:defRPr>
      </a:lvl3pPr>
      <a:lvl4pPr marL="1527523" algn="l" defTabSz="1018348" rtl="0" eaLnBrk="1" latinLnBrk="0" hangingPunct="1">
        <a:defRPr sz="2000" kern="1200">
          <a:solidFill>
            <a:schemeClr val="tx1"/>
          </a:solidFill>
          <a:latin typeface="+mn-lt"/>
          <a:ea typeface="+mn-ea"/>
          <a:cs typeface="+mn-cs"/>
        </a:defRPr>
      </a:lvl4pPr>
      <a:lvl5pPr marL="2036696" algn="l" defTabSz="1018348" rtl="0" eaLnBrk="1" latinLnBrk="0" hangingPunct="1">
        <a:defRPr sz="2000" kern="1200">
          <a:solidFill>
            <a:schemeClr val="tx1"/>
          </a:solidFill>
          <a:latin typeface="+mn-lt"/>
          <a:ea typeface="+mn-ea"/>
          <a:cs typeface="+mn-cs"/>
        </a:defRPr>
      </a:lvl5pPr>
      <a:lvl6pPr marL="2545871" algn="l" defTabSz="1018348" rtl="0" eaLnBrk="1" latinLnBrk="0" hangingPunct="1">
        <a:defRPr sz="2000" kern="1200">
          <a:solidFill>
            <a:schemeClr val="tx1"/>
          </a:solidFill>
          <a:latin typeface="+mn-lt"/>
          <a:ea typeface="+mn-ea"/>
          <a:cs typeface="+mn-cs"/>
        </a:defRPr>
      </a:lvl6pPr>
      <a:lvl7pPr marL="3055043" algn="l" defTabSz="1018348" rtl="0" eaLnBrk="1" latinLnBrk="0" hangingPunct="1">
        <a:defRPr sz="2000" kern="1200">
          <a:solidFill>
            <a:schemeClr val="tx1"/>
          </a:solidFill>
          <a:latin typeface="+mn-lt"/>
          <a:ea typeface="+mn-ea"/>
          <a:cs typeface="+mn-cs"/>
        </a:defRPr>
      </a:lvl7pPr>
      <a:lvl8pPr marL="3564219" algn="l" defTabSz="1018348" rtl="0" eaLnBrk="1" latinLnBrk="0" hangingPunct="1">
        <a:defRPr sz="2000" kern="1200">
          <a:solidFill>
            <a:schemeClr val="tx1"/>
          </a:solidFill>
          <a:latin typeface="+mn-lt"/>
          <a:ea typeface="+mn-ea"/>
          <a:cs typeface="+mn-cs"/>
        </a:defRPr>
      </a:lvl8pPr>
      <a:lvl9pPr marL="4073390" algn="l" defTabSz="1018348" rtl="0" eaLnBrk="1" latinLnBrk="0" hangingPunct="1">
        <a:defRPr sz="20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1" descr="CSSI Sub Slide (th revised 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23" tIns="50911" rIns="101823" bIns="50911" numCol="1" anchor="ctr" anchorCtr="0" compatLnSpc="1">
            <a:prstTxWarp prst="textNoShape">
              <a:avLst/>
            </a:prstTxWarp>
          </a:bodyPr>
          <a:lstStyle/>
          <a:p>
            <a:pPr lvl="0"/>
            <a:r>
              <a:rPr lang="en-US" altLang="en-US" smtClean="0"/>
              <a:t>Click to edit Master title style</a:t>
            </a:r>
          </a:p>
        </p:txBody>
      </p:sp>
      <p:sp>
        <p:nvSpPr>
          <p:cNvPr id="4100"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23" tIns="50911" rIns="101823" bIns="5091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Lst>
  <p:timing>
    <p:tnLst>
      <p:par>
        <p:cTn id="1" dur="indefinite" restart="never" nodeType="tmRoot"/>
      </p:par>
    </p:tnLst>
  </p:timing>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9115" algn="l" rtl="0" eaLnBrk="1" fontAlgn="base" hangingPunct="1">
        <a:spcBef>
          <a:spcPct val="0"/>
        </a:spcBef>
        <a:spcAft>
          <a:spcPct val="0"/>
        </a:spcAft>
        <a:defRPr sz="3600" b="1">
          <a:solidFill>
            <a:schemeClr val="bg1"/>
          </a:solidFill>
          <a:latin typeface="Arial" charset="0"/>
          <a:cs typeface="Arial" charset="0"/>
        </a:defRPr>
      </a:lvl6pPr>
      <a:lvl7pPr marL="1018228" algn="l" rtl="0" eaLnBrk="1" fontAlgn="base" hangingPunct="1">
        <a:spcBef>
          <a:spcPct val="0"/>
        </a:spcBef>
        <a:spcAft>
          <a:spcPct val="0"/>
        </a:spcAft>
        <a:defRPr sz="3600" b="1">
          <a:solidFill>
            <a:schemeClr val="bg1"/>
          </a:solidFill>
          <a:latin typeface="Arial" charset="0"/>
          <a:cs typeface="Arial" charset="0"/>
        </a:defRPr>
      </a:lvl7pPr>
      <a:lvl8pPr marL="1527344" algn="l" rtl="0" eaLnBrk="1" fontAlgn="base" hangingPunct="1">
        <a:spcBef>
          <a:spcPct val="0"/>
        </a:spcBef>
        <a:spcAft>
          <a:spcPct val="0"/>
        </a:spcAft>
        <a:defRPr sz="3600" b="1">
          <a:solidFill>
            <a:schemeClr val="bg1"/>
          </a:solidFill>
          <a:latin typeface="Arial" charset="0"/>
          <a:cs typeface="Arial" charset="0"/>
        </a:defRPr>
      </a:lvl8pPr>
      <a:lvl9pPr marL="2036458" algn="l" rtl="0" eaLnBrk="1" fontAlgn="base" hangingPunct="1">
        <a:spcBef>
          <a:spcPct val="0"/>
        </a:spcBef>
        <a:spcAft>
          <a:spcPct val="0"/>
        </a:spcAft>
        <a:defRPr sz="3600" b="1">
          <a:solidFill>
            <a:schemeClr val="bg1"/>
          </a:solidFill>
          <a:latin typeface="Arial" charset="0"/>
          <a:cs typeface="Arial" charset="0"/>
        </a:defRPr>
      </a:lvl9pPr>
    </p:titleStyle>
    <p:bodyStyle>
      <a:lvl1pPr marL="381835" indent="-381835"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7310" indent="-318195"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2787" indent="-254556"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1900" indent="-25455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91015" indent="-25455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800129" indent="-25455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09245" indent="-25455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8359" indent="-25455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7471" indent="-25455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8228" rtl="0" eaLnBrk="1" latinLnBrk="0" hangingPunct="1">
        <a:defRPr sz="2000" kern="1200">
          <a:solidFill>
            <a:schemeClr val="tx1"/>
          </a:solidFill>
          <a:latin typeface="+mn-lt"/>
          <a:ea typeface="+mn-ea"/>
          <a:cs typeface="+mn-cs"/>
        </a:defRPr>
      </a:lvl1pPr>
      <a:lvl2pPr marL="509115" algn="l" defTabSz="1018228" rtl="0" eaLnBrk="1" latinLnBrk="0" hangingPunct="1">
        <a:defRPr sz="2000" kern="1200">
          <a:solidFill>
            <a:schemeClr val="tx1"/>
          </a:solidFill>
          <a:latin typeface="+mn-lt"/>
          <a:ea typeface="+mn-ea"/>
          <a:cs typeface="+mn-cs"/>
        </a:defRPr>
      </a:lvl2pPr>
      <a:lvl3pPr marL="1018228" algn="l" defTabSz="1018228" rtl="0" eaLnBrk="1" latinLnBrk="0" hangingPunct="1">
        <a:defRPr sz="2000" kern="1200">
          <a:solidFill>
            <a:schemeClr val="tx1"/>
          </a:solidFill>
          <a:latin typeface="+mn-lt"/>
          <a:ea typeface="+mn-ea"/>
          <a:cs typeface="+mn-cs"/>
        </a:defRPr>
      </a:lvl3pPr>
      <a:lvl4pPr marL="1527344" algn="l" defTabSz="1018228" rtl="0" eaLnBrk="1" latinLnBrk="0" hangingPunct="1">
        <a:defRPr sz="2000" kern="1200">
          <a:solidFill>
            <a:schemeClr val="tx1"/>
          </a:solidFill>
          <a:latin typeface="+mn-lt"/>
          <a:ea typeface="+mn-ea"/>
          <a:cs typeface="+mn-cs"/>
        </a:defRPr>
      </a:lvl4pPr>
      <a:lvl5pPr marL="2036458" algn="l" defTabSz="1018228" rtl="0" eaLnBrk="1" latinLnBrk="0" hangingPunct="1">
        <a:defRPr sz="2000" kern="1200">
          <a:solidFill>
            <a:schemeClr val="tx1"/>
          </a:solidFill>
          <a:latin typeface="+mn-lt"/>
          <a:ea typeface="+mn-ea"/>
          <a:cs typeface="+mn-cs"/>
        </a:defRPr>
      </a:lvl5pPr>
      <a:lvl6pPr marL="2545574" algn="l" defTabSz="1018228" rtl="0" eaLnBrk="1" latinLnBrk="0" hangingPunct="1">
        <a:defRPr sz="2000" kern="1200">
          <a:solidFill>
            <a:schemeClr val="tx1"/>
          </a:solidFill>
          <a:latin typeface="+mn-lt"/>
          <a:ea typeface="+mn-ea"/>
          <a:cs typeface="+mn-cs"/>
        </a:defRPr>
      </a:lvl6pPr>
      <a:lvl7pPr marL="3054686" algn="l" defTabSz="1018228" rtl="0" eaLnBrk="1" latinLnBrk="0" hangingPunct="1">
        <a:defRPr sz="2000" kern="1200">
          <a:solidFill>
            <a:schemeClr val="tx1"/>
          </a:solidFill>
          <a:latin typeface="+mn-lt"/>
          <a:ea typeface="+mn-ea"/>
          <a:cs typeface="+mn-cs"/>
        </a:defRPr>
      </a:lvl7pPr>
      <a:lvl8pPr marL="3563802" algn="l" defTabSz="1018228" rtl="0" eaLnBrk="1" latinLnBrk="0" hangingPunct="1">
        <a:defRPr sz="2000" kern="1200">
          <a:solidFill>
            <a:schemeClr val="tx1"/>
          </a:solidFill>
          <a:latin typeface="+mn-lt"/>
          <a:ea typeface="+mn-ea"/>
          <a:cs typeface="+mn-cs"/>
        </a:defRPr>
      </a:lvl8pPr>
      <a:lvl9pPr marL="4072914" algn="l" defTabSz="1018228" rtl="0" eaLnBrk="1" latinLnBrk="0" hangingPunct="1">
        <a:defRPr sz="20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5" descr="CPTC_ppt_inside_v2.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335280" y="0"/>
            <a:ext cx="9220200" cy="94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11" tIns="50906" rIns="101811" bIns="50906" numCol="1" anchor="ctr" anchorCtr="0" compatLnSpc="1">
            <a:prstTxWarp prst="textNoShape">
              <a:avLst/>
            </a:prstTxWarp>
          </a:bodyPr>
          <a:lstStyle/>
          <a:p>
            <a:pPr lvl="0"/>
            <a:r>
              <a:rPr lang="en-US" altLang="en-US" smtClean="0"/>
              <a:t>Click to edit Master title style</a:t>
            </a:r>
          </a:p>
        </p:txBody>
      </p:sp>
      <p:sp>
        <p:nvSpPr>
          <p:cNvPr id="5124" name="Rectangle 3"/>
          <p:cNvSpPr>
            <a:spLocks noGrp="1" noChangeArrowheads="1"/>
          </p:cNvSpPr>
          <p:nvPr>
            <p:ph type="body" idx="1"/>
          </p:nvPr>
        </p:nvSpPr>
        <p:spPr bwMode="auto">
          <a:xfrm>
            <a:off x="335280" y="1295407"/>
            <a:ext cx="9220200" cy="5647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11" tIns="50906" rIns="101811" bIns="5090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5" name="Text Box 8"/>
          <p:cNvSpPr txBox="1">
            <a:spLocks noChangeArrowheads="1"/>
          </p:cNvSpPr>
          <p:nvPr/>
        </p:nvSpPr>
        <p:spPr bwMode="auto">
          <a:xfrm>
            <a:off x="9555484" y="7274034"/>
            <a:ext cx="346675" cy="24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11" tIns="50906" rIns="101811" bIns="50906">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defRPr/>
            </a:pPr>
            <a:fld id="{DE3AC588-54B0-436B-9AE4-336D5617174C}" type="slidenum">
              <a:rPr lang="en-US" altLang="en-US" sz="900" b="1" smtClean="0">
                <a:solidFill>
                  <a:srgbClr val="595959"/>
                </a:solidFill>
              </a:rPr>
              <a:pPr>
                <a:defRPr/>
              </a:pPr>
              <a:t>‹#›</a:t>
            </a:fld>
            <a:endParaRPr lang="en-US" altLang="en-US" sz="900" b="1" smtClean="0">
              <a:solidFill>
                <a:srgbClr val="595959"/>
              </a:solidFill>
            </a:endParaRPr>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fontAlgn="base" hangingPunct="1">
        <a:spcBef>
          <a:spcPct val="0"/>
        </a:spcBef>
        <a:spcAft>
          <a:spcPct val="0"/>
        </a:spcAft>
        <a:defRPr sz="2700" b="1">
          <a:solidFill>
            <a:schemeClr val="bg1"/>
          </a:solidFill>
          <a:latin typeface="+mj-lt"/>
          <a:ea typeface="+mj-ea"/>
          <a:cs typeface="+mj-cs"/>
        </a:defRPr>
      </a:lvl1pPr>
      <a:lvl2pPr algn="l" rtl="0" eaLnBrk="1" fontAlgn="base" hangingPunct="1">
        <a:spcBef>
          <a:spcPct val="0"/>
        </a:spcBef>
        <a:spcAft>
          <a:spcPct val="0"/>
        </a:spcAft>
        <a:defRPr sz="2700" b="1">
          <a:solidFill>
            <a:schemeClr val="bg1"/>
          </a:solidFill>
          <a:latin typeface="Arial" charset="0"/>
        </a:defRPr>
      </a:lvl2pPr>
      <a:lvl3pPr algn="l" rtl="0" eaLnBrk="1" fontAlgn="base" hangingPunct="1">
        <a:spcBef>
          <a:spcPct val="0"/>
        </a:spcBef>
        <a:spcAft>
          <a:spcPct val="0"/>
        </a:spcAft>
        <a:defRPr sz="2700" b="1">
          <a:solidFill>
            <a:schemeClr val="bg1"/>
          </a:solidFill>
          <a:latin typeface="Arial" charset="0"/>
        </a:defRPr>
      </a:lvl3pPr>
      <a:lvl4pPr algn="l" rtl="0" eaLnBrk="1" fontAlgn="base" hangingPunct="1">
        <a:spcBef>
          <a:spcPct val="0"/>
        </a:spcBef>
        <a:spcAft>
          <a:spcPct val="0"/>
        </a:spcAft>
        <a:defRPr sz="2700" b="1">
          <a:solidFill>
            <a:schemeClr val="bg1"/>
          </a:solidFill>
          <a:latin typeface="Arial" charset="0"/>
        </a:defRPr>
      </a:lvl4pPr>
      <a:lvl5pPr algn="l" rtl="0" eaLnBrk="1" fontAlgn="base" hangingPunct="1">
        <a:spcBef>
          <a:spcPct val="0"/>
        </a:spcBef>
        <a:spcAft>
          <a:spcPct val="0"/>
        </a:spcAft>
        <a:defRPr sz="2700" b="1">
          <a:solidFill>
            <a:schemeClr val="bg1"/>
          </a:solidFill>
          <a:latin typeface="Arial" charset="0"/>
        </a:defRPr>
      </a:lvl5pPr>
      <a:lvl6pPr marL="509056" algn="l" rtl="0" eaLnBrk="1" fontAlgn="base" hangingPunct="1">
        <a:spcBef>
          <a:spcPct val="0"/>
        </a:spcBef>
        <a:spcAft>
          <a:spcPct val="0"/>
        </a:spcAft>
        <a:defRPr sz="3100" b="1">
          <a:solidFill>
            <a:srgbClr val="1D75B4"/>
          </a:solidFill>
          <a:latin typeface="Arial" charset="0"/>
        </a:defRPr>
      </a:lvl6pPr>
      <a:lvl7pPr marL="1018109" algn="l" rtl="0" eaLnBrk="1" fontAlgn="base" hangingPunct="1">
        <a:spcBef>
          <a:spcPct val="0"/>
        </a:spcBef>
        <a:spcAft>
          <a:spcPct val="0"/>
        </a:spcAft>
        <a:defRPr sz="3100" b="1">
          <a:solidFill>
            <a:srgbClr val="1D75B4"/>
          </a:solidFill>
          <a:latin typeface="Arial" charset="0"/>
        </a:defRPr>
      </a:lvl7pPr>
      <a:lvl8pPr marL="1527166" algn="l" rtl="0" eaLnBrk="1" fontAlgn="base" hangingPunct="1">
        <a:spcBef>
          <a:spcPct val="0"/>
        </a:spcBef>
        <a:spcAft>
          <a:spcPct val="0"/>
        </a:spcAft>
        <a:defRPr sz="3100" b="1">
          <a:solidFill>
            <a:srgbClr val="1D75B4"/>
          </a:solidFill>
          <a:latin typeface="Arial" charset="0"/>
        </a:defRPr>
      </a:lvl8pPr>
      <a:lvl9pPr marL="2036219" algn="l" rtl="0" eaLnBrk="1" fontAlgn="base" hangingPunct="1">
        <a:spcBef>
          <a:spcPct val="0"/>
        </a:spcBef>
        <a:spcAft>
          <a:spcPct val="0"/>
        </a:spcAft>
        <a:defRPr sz="3100" b="1">
          <a:solidFill>
            <a:srgbClr val="1D75B4"/>
          </a:solidFill>
          <a:latin typeface="Arial" charset="0"/>
        </a:defRPr>
      </a:lvl9pPr>
    </p:titleStyle>
    <p:bodyStyle>
      <a:lvl1pPr marL="381791" indent="-381791" algn="l" rtl="0" eaLnBrk="1" fontAlgn="base" hangingPunct="1">
        <a:spcBef>
          <a:spcPct val="20000"/>
        </a:spcBef>
        <a:spcAft>
          <a:spcPct val="0"/>
        </a:spcAft>
        <a:buClr>
          <a:srgbClr val="1D75B4"/>
        </a:buClr>
        <a:buChar char="•"/>
        <a:defRPr sz="2200">
          <a:solidFill>
            <a:srgbClr val="5F5F5F"/>
          </a:solidFill>
          <a:latin typeface="+mn-lt"/>
          <a:ea typeface="+mn-ea"/>
          <a:cs typeface="+mn-cs"/>
        </a:defRPr>
      </a:lvl1pPr>
      <a:lvl2pPr marL="827213" indent="-318158" algn="l" rtl="0" eaLnBrk="1" fontAlgn="base" hangingPunct="1">
        <a:spcBef>
          <a:spcPct val="20000"/>
        </a:spcBef>
        <a:spcAft>
          <a:spcPct val="0"/>
        </a:spcAft>
        <a:buClr>
          <a:srgbClr val="72BFC5"/>
        </a:buClr>
        <a:buChar char="–"/>
        <a:defRPr>
          <a:solidFill>
            <a:srgbClr val="5F5F5F"/>
          </a:solidFill>
          <a:latin typeface="+mn-lt"/>
        </a:defRPr>
      </a:lvl2pPr>
      <a:lvl3pPr marL="1272638" indent="-254527" algn="l" rtl="0" eaLnBrk="1" fontAlgn="base" hangingPunct="1">
        <a:spcBef>
          <a:spcPct val="20000"/>
        </a:spcBef>
        <a:spcAft>
          <a:spcPct val="0"/>
        </a:spcAft>
        <a:buClr>
          <a:srgbClr val="72BFC5"/>
        </a:buClr>
        <a:buChar char="•"/>
        <a:defRPr>
          <a:solidFill>
            <a:srgbClr val="5F5F5F"/>
          </a:solidFill>
          <a:latin typeface="+mn-lt"/>
        </a:defRPr>
      </a:lvl3pPr>
      <a:lvl4pPr marL="1781692" indent="-254527" algn="l" rtl="0" eaLnBrk="1" fontAlgn="base" hangingPunct="1">
        <a:spcBef>
          <a:spcPct val="20000"/>
        </a:spcBef>
        <a:spcAft>
          <a:spcPct val="0"/>
        </a:spcAft>
        <a:buClr>
          <a:srgbClr val="72BFC5"/>
        </a:buClr>
        <a:buChar char="–"/>
        <a:defRPr>
          <a:solidFill>
            <a:srgbClr val="5F5F5F"/>
          </a:solidFill>
          <a:latin typeface="+mn-lt"/>
        </a:defRPr>
      </a:lvl4pPr>
      <a:lvl5pPr marL="2290747" indent="-254527" algn="l" rtl="0" eaLnBrk="1" fontAlgn="base" hangingPunct="1">
        <a:spcBef>
          <a:spcPct val="20000"/>
        </a:spcBef>
        <a:spcAft>
          <a:spcPct val="0"/>
        </a:spcAft>
        <a:buClr>
          <a:srgbClr val="72BFC5"/>
        </a:buClr>
        <a:buChar char="»"/>
        <a:defRPr>
          <a:solidFill>
            <a:srgbClr val="5F5F5F"/>
          </a:solidFill>
          <a:latin typeface="+mn-lt"/>
        </a:defRPr>
      </a:lvl5pPr>
      <a:lvl6pPr marL="2799802" indent="-254527" algn="l" rtl="0" eaLnBrk="1" fontAlgn="base" hangingPunct="1">
        <a:spcBef>
          <a:spcPct val="20000"/>
        </a:spcBef>
        <a:spcAft>
          <a:spcPct val="0"/>
        </a:spcAft>
        <a:buClr>
          <a:srgbClr val="21B14F"/>
        </a:buClr>
        <a:buChar char="»"/>
        <a:defRPr>
          <a:solidFill>
            <a:srgbClr val="5F5F5F"/>
          </a:solidFill>
          <a:latin typeface="+mn-lt"/>
        </a:defRPr>
      </a:lvl6pPr>
      <a:lvl7pPr marL="3308858" indent="-254527" algn="l" rtl="0" eaLnBrk="1" fontAlgn="base" hangingPunct="1">
        <a:spcBef>
          <a:spcPct val="20000"/>
        </a:spcBef>
        <a:spcAft>
          <a:spcPct val="0"/>
        </a:spcAft>
        <a:buClr>
          <a:srgbClr val="21B14F"/>
        </a:buClr>
        <a:buChar char="»"/>
        <a:defRPr>
          <a:solidFill>
            <a:srgbClr val="5F5F5F"/>
          </a:solidFill>
          <a:latin typeface="+mn-lt"/>
        </a:defRPr>
      </a:lvl7pPr>
      <a:lvl8pPr marL="3817912" indent="-254527" algn="l" rtl="0" eaLnBrk="1" fontAlgn="base" hangingPunct="1">
        <a:spcBef>
          <a:spcPct val="20000"/>
        </a:spcBef>
        <a:spcAft>
          <a:spcPct val="0"/>
        </a:spcAft>
        <a:buClr>
          <a:srgbClr val="21B14F"/>
        </a:buClr>
        <a:buChar char="»"/>
        <a:defRPr>
          <a:solidFill>
            <a:srgbClr val="5F5F5F"/>
          </a:solidFill>
          <a:latin typeface="+mn-lt"/>
        </a:defRPr>
      </a:lvl8pPr>
      <a:lvl9pPr marL="4326965" indent="-254527" algn="l" rtl="0" eaLnBrk="1" fontAlgn="base" hangingPunct="1">
        <a:spcBef>
          <a:spcPct val="20000"/>
        </a:spcBef>
        <a:spcAft>
          <a:spcPct val="0"/>
        </a:spcAft>
        <a:buClr>
          <a:srgbClr val="21B14F"/>
        </a:buClr>
        <a:buChar char="»"/>
        <a:defRPr>
          <a:solidFill>
            <a:srgbClr val="5F5F5F"/>
          </a:solidFill>
          <a:latin typeface="+mn-lt"/>
        </a:defRPr>
      </a:lvl9pPr>
    </p:bodyStyle>
    <p:otherStyle>
      <a:defPPr>
        <a:defRPr lang="en-US"/>
      </a:defPPr>
      <a:lvl1pPr marL="0" algn="l" defTabSz="1018109" rtl="0" eaLnBrk="1" latinLnBrk="0" hangingPunct="1">
        <a:defRPr sz="2000" kern="1200">
          <a:solidFill>
            <a:schemeClr val="tx1"/>
          </a:solidFill>
          <a:latin typeface="+mn-lt"/>
          <a:ea typeface="+mn-ea"/>
          <a:cs typeface="+mn-cs"/>
        </a:defRPr>
      </a:lvl1pPr>
      <a:lvl2pPr marL="509056" algn="l" defTabSz="1018109" rtl="0" eaLnBrk="1" latinLnBrk="0" hangingPunct="1">
        <a:defRPr sz="2000" kern="1200">
          <a:solidFill>
            <a:schemeClr val="tx1"/>
          </a:solidFill>
          <a:latin typeface="+mn-lt"/>
          <a:ea typeface="+mn-ea"/>
          <a:cs typeface="+mn-cs"/>
        </a:defRPr>
      </a:lvl2pPr>
      <a:lvl3pPr marL="1018109" algn="l" defTabSz="1018109" rtl="0" eaLnBrk="1" latinLnBrk="0" hangingPunct="1">
        <a:defRPr sz="2000" kern="1200">
          <a:solidFill>
            <a:schemeClr val="tx1"/>
          </a:solidFill>
          <a:latin typeface="+mn-lt"/>
          <a:ea typeface="+mn-ea"/>
          <a:cs typeface="+mn-cs"/>
        </a:defRPr>
      </a:lvl3pPr>
      <a:lvl4pPr marL="1527166" algn="l" defTabSz="1018109" rtl="0" eaLnBrk="1" latinLnBrk="0" hangingPunct="1">
        <a:defRPr sz="2000" kern="1200">
          <a:solidFill>
            <a:schemeClr val="tx1"/>
          </a:solidFill>
          <a:latin typeface="+mn-lt"/>
          <a:ea typeface="+mn-ea"/>
          <a:cs typeface="+mn-cs"/>
        </a:defRPr>
      </a:lvl4pPr>
      <a:lvl5pPr marL="2036219" algn="l" defTabSz="1018109" rtl="0" eaLnBrk="1" latinLnBrk="0" hangingPunct="1">
        <a:defRPr sz="2000" kern="1200">
          <a:solidFill>
            <a:schemeClr val="tx1"/>
          </a:solidFill>
          <a:latin typeface="+mn-lt"/>
          <a:ea typeface="+mn-ea"/>
          <a:cs typeface="+mn-cs"/>
        </a:defRPr>
      </a:lvl5pPr>
      <a:lvl6pPr marL="2545276" algn="l" defTabSz="1018109" rtl="0" eaLnBrk="1" latinLnBrk="0" hangingPunct="1">
        <a:defRPr sz="2000" kern="1200">
          <a:solidFill>
            <a:schemeClr val="tx1"/>
          </a:solidFill>
          <a:latin typeface="+mn-lt"/>
          <a:ea typeface="+mn-ea"/>
          <a:cs typeface="+mn-cs"/>
        </a:defRPr>
      </a:lvl6pPr>
      <a:lvl7pPr marL="3054329" algn="l" defTabSz="1018109" rtl="0" eaLnBrk="1" latinLnBrk="0" hangingPunct="1">
        <a:defRPr sz="2000" kern="1200">
          <a:solidFill>
            <a:schemeClr val="tx1"/>
          </a:solidFill>
          <a:latin typeface="+mn-lt"/>
          <a:ea typeface="+mn-ea"/>
          <a:cs typeface="+mn-cs"/>
        </a:defRPr>
      </a:lvl7pPr>
      <a:lvl8pPr marL="3563385" algn="l" defTabSz="1018109" rtl="0" eaLnBrk="1" latinLnBrk="0" hangingPunct="1">
        <a:defRPr sz="2000" kern="1200">
          <a:solidFill>
            <a:schemeClr val="tx1"/>
          </a:solidFill>
          <a:latin typeface="+mn-lt"/>
          <a:ea typeface="+mn-ea"/>
          <a:cs typeface="+mn-cs"/>
        </a:defRPr>
      </a:lvl8pPr>
      <a:lvl9pPr marL="4072438" algn="l" defTabSz="1018109"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1" descr="CSSI Sub Slide (th revised 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46" tIns="50923" rIns="101846" bIns="50923" numCol="1" anchor="ctr" anchorCtr="0" compatLnSpc="1">
            <a:prstTxWarp prst="textNoShape">
              <a:avLst/>
            </a:prstTxWarp>
          </a:bodyPr>
          <a:lstStyle/>
          <a:p>
            <a:pPr lvl="0"/>
            <a:r>
              <a:rPr lang="en-US" altLang="en-US" smtClean="0"/>
              <a:t>Click to edit Master title style</a:t>
            </a:r>
          </a:p>
        </p:txBody>
      </p:sp>
      <p:sp>
        <p:nvSpPr>
          <p:cNvPr id="2052"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46" tIns="50923" rIns="101846" bIns="5092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iming>
    <p:tnLst>
      <p:par>
        <p:cTn id="1" dur="indefinite" restart="never" nodeType="tmRoot"/>
      </p:par>
    </p:tnLst>
  </p:timing>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9233" algn="l" rtl="0" eaLnBrk="1" fontAlgn="base" hangingPunct="1">
        <a:spcBef>
          <a:spcPct val="0"/>
        </a:spcBef>
        <a:spcAft>
          <a:spcPct val="0"/>
        </a:spcAft>
        <a:defRPr sz="3600" b="1">
          <a:solidFill>
            <a:schemeClr val="bg1"/>
          </a:solidFill>
          <a:latin typeface="Arial" charset="0"/>
          <a:cs typeface="Arial" charset="0"/>
        </a:defRPr>
      </a:lvl6pPr>
      <a:lvl7pPr marL="1018467" algn="l" rtl="0" eaLnBrk="1" fontAlgn="base" hangingPunct="1">
        <a:spcBef>
          <a:spcPct val="0"/>
        </a:spcBef>
        <a:spcAft>
          <a:spcPct val="0"/>
        </a:spcAft>
        <a:defRPr sz="3600" b="1">
          <a:solidFill>
            <a:schemeClr val="bg1"/>
          </a:solidFill>
          <a:latin typeface="Arial" charset="0"/>
          <a:cs typeface="Arial" charset="0"/>
        </a:defRPr>
      </a:lvl7pPr>
      <a:lvl8pPr marL="1527701" algn="l" rtl="0" eaLnBrk="1" fontAlgn="base" hangingPunct="1">
        <a:spcBef>
          <a:spcPct val="0"/>
        </a:spcBef>
        <a:spcAft>
          <a:spcPct val="0"/>
        </a:spcAft>
        <a:defRPr sz="3600" b="1">
          <a:solidFill>
            <a:schemeClr val="bg1"/>
          </a:solidFill>
          <a:latin typeface="Arial" charset="0"/>
          <a:cs typeface="Arial" charset="0"/>
        </a:defRPr>
      </a:lvl8pPr>
      <a:lvl9pPr marL="2036935" algn="l" rtl="0" eaLnBrk="1" fontAlgn="base" hangingPunct="1">
        <a:spcBef>
          <a:spcPct val="0"/>
        </a:spcBef>
        <a:spcAft>
          <a:spcPct val="0"/>
        </a:spcAft>
        <a:defRPr sz="3600" b="1">
          <a:solidFill>
            <a:schemeClr val="bg1"/>
          </a:solidFill>
          <a:latin typeface="Arial" charset="0"/>
          <a:cs typeface="Arial" charset="0"/>
        </a:defRPr>
      </a:lvl9pPr>
    </p:titleStyle>
    <p:bodyStyle>
      <a:lvl1pPr marL="381925" indent="-381925"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7504" indent="-318271"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3084" indent="-254616"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2317" indent="-25461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91551" indent="-25461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800785" indent="-25461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10019" indent="-25461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9251" indent="-25461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8485" indent="-25461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8467" rtl="0" eaLnBrk="1" latinLnBrk="0" hangingPunct="1">
        <a:defRPr sz="2000" kern="1200">
          <a:solidFill>
            <a:schemeClr val="tx1"/>
          </a:solidFill>
          <a:latin typeface="+mn-lt"/>
          <a:ea typeface="+mn-ea"/>
          <a:cs typeface="+mn-cs"/>
        </a:defRPr>
      </a:lvl1pPr>
      <a:lvl2pPr marL="509233" algn="l" defTabSz="1018467" rtl="0" eaLnBrk="1" latinLnBrk="0" hangingPunct="1">
        <a:defRPr sz="2000" kern="1200">
          <a:solidFill>
            <a:schemeClr val="tx1"/>
          </a:solidFill>
          <a:latin typeface="+mn-lt"/>
          <a:ea typeface="+mn-ea"/>
          <a:cs typeface="+mn-cs"/>
        </a:defRPr>
      </a:lvl2pPr>
      <a:lvl3pPr marL="1018467" algn="l" defTabSz="1018467" rtl="0" eaLnBrk="1" latinLnBrk="0" hangingPunct="1">
        <a:defRPr sz="2000" kern="1200">
          <a:solidFill>
            <a:schemeClr val="tx1"/>
          </a:solidFill>
          <a:latin typeface="+mn-lt"/>
          <a:ea typeface="+mn-ea"/>
          <a:cs typeface="+mn-cs"/>
        </a:defRPr>
      </a:lvl3pPr>
      <a:lvl4pPr marL="1527701" algn="l" defTabSz="1018467" rtl="0" eaLnBrk="1" latinLnBrk="0" hangingPunct="1">
        <a:defRPr sz="2000" kern="1200">
          <a:solidFill>
            <a:schemeClr val="tx1"/>
          </a:solidFill>
          <a:latin typeface="+mn-lt"/>
          <a:ea typeface="+mn-ea"/>
          <a:cs typeface="+mn-cs"/>
        </a:defRPr>
      </a:lvl4pPr>
      <a:lvl5pPr marL="2036935" algn="l" defTabSz="1018467" rtl="0" eaLnBrk="1" latinLnBrk="0" hangingPunct="1">
        <a:defRPr sz="2000" kern="1200">
          <a:solidFill>
            <a:schemeClr val="tx1"/>
          </a:solidFill>
          <a:latin typeface="+mn-lt"/>
          <a:ea typeface="+mn-ea"/>
          <a:cs typeface="+mn-cs"/>
        </a:defRPr>
      </a:lvl5pPr>
      <a:lvl6pPr marL="2546169" algn="l" defTabSz="1018467" rtl="0" eaLnBrk="1" latinLnBrk="0" hangingPunct="1">
        <a:defRPr sz="2000" kern="1200">
          <a:solidFill>
            <a:schemeClr val="tx1"/>
          </a:solidFill>
          <a:latin typeface="+mn-lt"/>
          <a:ea typeface="+mn-ea"/>
          <a:cs typeface="+mn-cs"/>
        </a:defRPr>
      </a:lvl6pPr>
      <a:lvl7pPr marL="3055400" algn="l" defTabSz="1018467" rtl="0" eaLnBrk="1" latinLnBrk="0" hangingPunct="1">
        <a:defRPr sz="2000" kern="1200">
          <a:solidFill>
            <a:schemeClr val="tx1"/>
          </a:solidFill>
          <a:latin typeface="+mn-lt"/>
          <a:ea typeface="+mn-ea"/>
          <a:cs typeface="+mn-cs"/>
        </a:defRPr>
      </a:lvl7pPr>
      <a:lvl8pPr marL="3564636" algn="l" defTabSz="1018467" rtl="0" eaLnBrk="1" latinLnBrk="0" hangingPunct="1">
        <a:defRPr sz="2000" kern="1200">
          <a:solidFill>
            <a:schemeClr val="tx1"/>
          </a:solidFill>
          <a:latin typeface="+mn-lt"/>
          <a:ea typeface="+mn-ea"/>
          <a:cs typeface="+mn-cs"/>
        </a:defRPr>
      </a:lvl8pPr>
      <a:lvl9pPr marL="4073867" algn="l" defTabSz="1018467" rtl="0" eaLnBrk="1" latinLnBrk="0" hangingPunct="1">
        <a:defRPr sz="20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1" descr="CSSI Sub Slide (th revised 1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99" tIns="50900" rIns="101799" bIns="50900" numCol="1" anchor="ctr" anchorCtr="0" compatLnSpc="1">
            <a:prstTxWarp prst="textNoShape">
              <a:avLst/>
            </a:prstTxWarp>
          </a:bodyPr>
          <a:lstStyle/>
          <a:p>
            <a:pPr lvl="0"/>
            <a:r>
              <a:rPr lang="en-US" altLang="en-US" smtClean="0"/>
              <a:t>Click to edit Master title style</a:t>
            </a:r>
          </a:p>
        </p:txBody>
      </p:sp>
      <p:sp>
        <p:nvSpPr>
          <p:cNvPr id="6148"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99" tIns="50900" rIns="101799" bIns="5090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8997" algn="l" rtl="0" eaLnBrk="1" fontAlgn="base" hangingPunct="1">
        <a:spcBef>
          <a:spcPct val="0"/>
        </a:spcBef>
        <a:spcAft>
          <a:spcPct val="0"/>
        </a:spcAft>
        <a:defRPr sz="3600" b="1">
          <a:solidFill>
            <a:schemeClr val="bg1"/>
          </a:solidFill>
          <a:latin typeface="Arial" charset="0"/>
          <a:cs typeface="Arial" charset="0"/>
        </a:defRPr>
      </a:lvl6pPr>
      <a:lvl7pPr marL="1017990" algn="l" rtl="0" eaLnBrk="1" fontAlgn="base" hangingPunct="1">
        <a:spcBef>
          <a:spcPct val="0"/>
        </a:spcBef>
        <a:spcAft>
          <a:spcPct val="0"/>
        </a:spcAft>
        <a:defRPr sz="3600" b="1">
          <a:solidFill>
            <a:schemeClr val="bg1"/>
          </a:solidFill>
          <a:latin typeface="Arial" charset="0"/>
          <a:cs typeface="Arial" charset="0"/>
        </a:defRPr>
      </a:lvl7pPr>
      <a:lvl8pPr marL="1526988" algn="l" rtl="0" eaLnBrk="1" fontAlgn="base" hangingPunct="1">
        <a:spcBef>
          <a:spcPct val="0"/>
        </a:spcBef>
        <a:spcAft>
          <a:spcPct val="0"/>
        </a:spcAft>
        <a:defRPr sz="3600" b="1">
          <a:solidFill>
            <a:schemeClr val="bg1"/>
          </a:solidFill>
          <a:latin typeface="Arial" charset="0"/>
          <a:cs typeface="Arial" charset="0"/>
        </a:defRPr>
      </a:lvl8pPr>
      <a:lvl9pPr marL="2035981" algn="l" rtl="0" eaLnBrk="1" fontAlgn="base" hangingPunct="1">
        <a:spcBef>
          <a:spcPct val="0"/>
        </a:spcBef>
        <a:spcAft>
          <a:spcPct val="0"/>
        </a:spcAft>
        <a:defRPr sz="3600" b="1">
          <a:solidFill>
            <a:schemeClr val="bg1"/>
          </a:solidFill>
          <a:latin typeface="Arial" charset="0"/>
          <a:cs typeface="Arial" charset="0"/>
        </a:defRPr>
      </a:lvl9pPr>
    </p:titleStyle>
    <p:bodyStyle>
      <a:lvl1pPr marL="381746" indent="-381746"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7116" indent="-318121"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2489" indent="-254498"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1483" indent="-254498"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90479" indent="-254498"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799474" indent="-254498"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08471" indent="-254498"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7465" indent="-254498"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6459" indent="-254498"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7990" rtl="0" eaLnBrk="1" latinLnBrk="0" hangingPunct="1">
        <a:defRPr sz="2000" kern="1200">
          <a:solidFill>
            <a:schemeClr val="tx1"/>
          </a:solidFill>
          <a:latin typeface="+mn-lt"/>
          <a:ea typeface="+mn-ea"/>
          <a:cs typeface="+mn-cs"/>
        </a:defRPr>
      </a:lvl1pPr>
      <a:lvl2pPr marL="508997" algn="l" defTabSz="1017990" rtl="0" eaLnBrk="1" latinLnBrk="0" hangingPunct="1">
        <a:defRPr sz="2000" kern="1200">
          <a:solidFill>
            <a:schemeClr val="tx1"/>
          </a:solidFill>
          <a:latin typeface="+mn-lt"/>
          <a:ea typeface="+mn-ea"/>
          <a:cs typeface="+mn-cs"/>
        </a:defRPr>
      </a:lvl2pPr>
      <a:lvl3pPr marL="1017990" algn="l" defTabSz="1017990" rtl="0" eaLnBrk="1" latinLnBrk="0" hangingPunct="1">
        <a:defRPr sz="2000" kern="1200">
          <a:solidFill>
            <a:schemeClr val="tx1"/>
          </a:solidFill>
          <a:latin typeface="+mn-lt"/>
          <a:ea typeface="+mn-ea"/>
          <a:cs typeface="+mn-cs"/>
        </a:defRPr>
      </a:lvl3pPr>
      <a:lvl4pPr marL="1526988" algn="l" defTabSz="1017990" rtl="0" eaLnBrk="1" latinLnBrk="0" hangingPunct="1">
        <a:defRPr sz="2000" kern="1200">
          <a:solidFill>
            <a:schemeClr val="tx1"/>
          </a:solidFill>
          <a:latin typeface="+mn-lt"/>
          <a:ea typeface="+mn-ea"/>
          <a:cs typeface="+mn-cs"/>
        </a:defRPr>
      </a:lvl4pPr>
      <a:lvl5pPr marL="2035981" algn="l" defTabSz="1017990" rtl="0" eaLnBrk="1" latinLnBrk="0" hangingPunct="1">
        <a:defRPr sz="2000" kern="1200">
          <a:solidFill>
            <a:schemeClr val="tx1"/>
          </a:solidFill>
          <a:latin typeface="+mn-lt"/>
          <a:ea typeface="+mn-ea"/>
          <a:cs typeface="+mn-cs"/>
        </a:defRPr>
      </a:lvl5pPr>
      <a:lvl6pPr marL="2544979" algn="l" defTabSz="1017990" rtl="0" eaLnBrk="1" latinLnBrk="0" hangingPunct="1">
        <a:defRPr sz="2000" kern="1200">
          <a:solidFill>
            <a:schemeClr val="tx1"/>
          </a:solidFill>
          <a:latin typeface="+mn-lt"/>
          <a:ea typeface="+mn-ea"/>
          <a:cs typeface="+mn-cs"/>
        </a:defRPr>
      </a:lvl6pPr>
      <a:lvl7pPr marL="3053972" algn="l" defTabSz="1017990" rtl="0" eaLnBrk="1" latinLnBrk="0" hangingPunct="1">
        <a:defRPr sz="2000" kern="1200">
          <a:solidFill>
            <a:schemeClr val="tx1"/>
          </a:solidFill>
          <a:latin typeface="+mn-lt"/>
          <a:ea typeface="+mn-ea"/>
          <a:cs typeface="+mn-cs"/>
        </a:defRPr>
      </a:lvl7pPr>
      <a:lvl8pPr marL="3562969" algn="l" defTabSz="1017990" rtl="0" eaLnBrk="1" latinLnBrk="0" hangingPunct="1">
        <a:defRPr sz="2000" kern="1200">
          <a:solidFill>
            <a:schemeClr val="tx1"/>
          </a:solidFill>
          <a:latin typeface="+mn-lt"/>
          <a:ea typeface="+mn-ea"/>
          <a:cs typeface="+mn-cs"/>
        </a:defRPr>
      </a:lvl8pPr>
      <a:lvl9pPr marL="4071962" algn="l" defTabSz="1017990" rtl="0" eaLnBrk="1" latinLnBrk="0" hangingPunct="1">
        <a:defRPr sz="20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5" descr="CPTC_ppt_inside_v2.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bwMode="auto">
          <a:xfrm>
            <a:off x="335280" y="0"/>
            <a:ext cx="9220200" cy="94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87" tIns="50894" rIns="101787" bIns="50894" numCol="1" anchor="ctr" anchorCtr="0" compatLnSpc="1">
            <a:prstTxWarp prst="textNoShape">
              <a:avLst/>
            </a:prstTxWarp>
          </a:bodyPr>
          <a:lstStyle/>
          <a:p>
            <a:pPr lvl="0"/>
            <a:r>
              <a:rPr lang="en-US" altLang="en-US" smtClean="0"/>
              <a:t>Click to edit Master title style</a:t>
            </a:r>
          </a:p>
        </p:txBody>
      </p:sp>
      <p:sp>
        <p:nvSpPr>
          <p:cNvPr id="7172" name="Rectangle 3"/>
          <p:cNvSpPr>
            <a:spLocks noGrp="1" noChangeArrowheads="1"/>
          </p:cNvSpPr>
          <p:nvPr>
            <p:ph type="body" idx="1"/>
          </p:nvPr>
        </p:nvSpPr>
        <p:spPr bwMode="auto">
          <a:xfrm>
            <a:off x="335280" y="1295410"/>
            <a:ext cx="9220200" cy="5647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87" tIns="50894" rIns="101787" bIns="5089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73" name="Text Box 8"/>
          <p:cNvSpPr txBox="1">
            <a:spLocks noChangeArrowheads="1"/>
          </p:cNvSpPr>
          <p:nvPr/>
        </p:nvSpPr>
        <p:spPr bwMode="auto">
          <a:xfrm>
            <a:off x="9555485" y="7274035"/>
            <a:ext cx="346626" cy="24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787" tIns="50894" rIns="101787" bIns="50894">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fld id="{93B8AC4C-384F-4826-A2C3-988072390F17}" type="slidenum">
              <a:rPr lang="en-US" altLang="en-US" sz="900" b="1" smtClean="0">
                <a:solidFill>
                  <a:srgbClr val="595959"/>
                </a:solidFill>
              </a:rPr>
              <a:pPr eaLnBrk="1" hangingPunct="1">
                <a:defRPr/>
              </a:pPr>
              <a:t>‹#›</a:t>
            </a:fld>
            <a:endParaRPr lang="en-US" altLang="en-US" sz="900" b="1" smtClean="0">
              <a:solidFill>
                <a:srgbClr val="595959"/>
              </a:solidFill>
            </a:endParaRPr>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sldNum="0" hdr="0" ftr="0" dt="0"/>
  <p:txStyles>
    <p:titleStyle>
      <a:lvl1pPr algn="l" rtl="0" eaLnBrk="1" fontAlgn="base" hangingPunct="1">
        <a:spcBef>
          <a:spcPct val="0"/>
        </a:spcBef>
        <a:spcAft>
          <a:spcPct val="0"/>
        </a:spcAft>
        <a:defRPr sz="2700" b="1">
          <a:solidFill>
            <a:schemeClr val="bg1"/>
          </a:solidFill>
          <a:latin typeface="+mj-lt"/>
          <a:ea typeface="+mj-ea"/>
          <a:cs typeface="+mj-cs"/>
        </a:defRPr>
      </a:lvl1pPr>
      <a:lvl2pPr algn="l" rtl="0" eaLnBrk="1" fontAlgn="base" hangingPunct="1">
        <a:spcBef>
          <a:spcPct val="0"/>
        </a:spcBef>
        <a:spcAft>
          <a:spcPct val="0"/>
        </a:spcAft>
        <a:defRPr sz="2700" b="1">
          <a:solidFill>
            <a:schemeClr val="bg1"/>
          </a:solidFill>
          <a:latin typeface="Arial" charset="0"/>
        </a:defRPr>
      </a:lvl2pPr>
      <a:lvl3pPr algn="l" rtl="0" eaLnBrk="1" fontAlgn="base" hangingPunct="1">
        <a:spcBef>
          <a:spcPct val="0"/>
        </a:spcBef>
        <a:spcAft>
          <a:spcPct val="0"/>
        </a:spcAft>
        <a:defRPr sz="2700" b="1">
          <a:solidFill>
            <a:schemeClr val="bg1"/>
          </a:solidFill>
          <a:latin typeface="Arial" charset="0"/>
        </a:defRPr>
      </a:lvl3pPr>
      <a:lvl4pPr algn="l" rtl="0" eaLnBrk="1" fontAlgn="base" hangingPunct="1">
        <a:spcBef>
          <a:spcPct val="0"/>
        </a:spcBef>
        <a:spcAft>
          <a:spcPct val="0"/>
        </a:spcAft>
        <a:defRPr sz="2700" b="1">
          <a:solidFill>
            <a:schemeClr val="bg1"/>
          </a:solidFill>
          <a:latin typeface="Arial" charset="0"/>
        </a:defRPr>
      </a:lvl4pPr>
      <a:lvl5pPr algn="l" rtl="0" eaLnBrk="1" fontAlgn="base" hangingPunct="1">
        <a:spcBef>
          <a:spcPct val="0"/>
        </a:spcBef>
        <a:spcAft>
          <a:spcPct val="0"/>
        </a:spcAft>
        <a:defRPr sz="2700" b="1">
          <a:solidFill>
            <a:schemeClr val="bg1"/>
          </a:solidFill>
          <a:latin typeface="Arial" charset="0"/>
        </a:defRPr>
      </a:lvl5pPr>
      <a:lvl6pPr marL="508938" algn="l" rtl="0" eaLnBrk="1" fontAlgn="base" hangingPunct="1">
        <a:spcBef>
          <a:spcPct val="0"/>
        </a:spcBef>
        <a:spcAft>
          <a:spcPct val="0"/>
        </a:spcAft>
        <a:defRPr sz="3100" b="1">
          <a:solidFill>
            <a:srgbClr val="1D75B4"/>
          </a:solidFill>
          <a:latin typeface="Arial" charset="0"/>
        </a:defRPr>
      </a:lvl6pPr>
      <a:lvl7pPr marL="1017871" algn="l" rtl="0" eaLnBrk="1" fontAlgn="base" hangingPunct="1">
        <a:spcBef>
          <a:spcPct val="0"/>
        </a:spcBef>
        <a:spcAft>
          <a:spcPct val="0"/>
        </a:spcAft>
        <a:defRPr sz="3100" b="1">
          <a:solidFill>
            <a:srgbClr val="1D75B4"/>
          </a:solidFill>
          <a:latin typeface="Arial" charset="0"/>
        </a:defRPr>
      </a:lvl7pPr>
      <a:lvl8pPr marL="1526809" algn="l" rtl="0" eaLnBrk="1" fontAlgn="base" hangingPunct="1">
        <a:spcBef>
          <a:spcPct val="0"/>
        </a:spcBef>
        <a:spcAft>
          <a:spcPct val="0"/>
        </a:spcAft>
        <a:defRPr sz="3100" b="1">
          <a:solidFill>
            <a:srgbClr val="1D75B4"/>
          </a:solidFill>
          <a:latin typeface="Arial" charset="0"/>
        </a:defRPr>
      </a:lvl8pPr>
      <a:lvl9pPr marL="2035743" algn="l" rtl="0" eaLnBrk="1" fontAlgn="base" hangingPunct="1">
        <a:spcBef>
          <a:spcPct val="0"/>
        </a:spcBef>
        <a:spcAft>
          <a:spcPct val="0"/>
        </a:spcAft>
        <a:defRPr sz="3100" b="1">
          <a:solidFill>
            <a:srgbClr val="1D75B4"/>
          </a:solidFill>
          <a:latin typeface="Arial" charset="0"/>
        </a:defRPr>
      </a:lvl9pPr>
    </p:titleStyle>
    <p:bodyStyle>
      <a:lvl1pPr marL="381702" indent="-381702" algn="l" rtl="0" eaLnBrk="1" fontAlgn="base" hangingPunct="1">
        <a:spcBef>
          <a:spcPct val="20000"/>
        </a:spcBef>
        <a:spcAft>
          <a:spcPct val="0"/>
        </a:spcAft>
        <a:buClr>
          <a:srgbClr val="1D75B4"/>
        </a:buClr>
        <a:buChar char="•"/>
        <a:defRPr sz="2200">
          <a:solidFill>
            <a:srgbClr val="5F5F5F"/>
          </a:solidFill>
          <a:latin typeface="+mn-lt"/>
          <a:ea typeface="+mn-ea"/>
          <a:cs typeface="+mn-cs"/>
        </a:defRPr>
      </a:lvl1pPr>
      <a:lvl2pPr marL="827019" indent="-318084" algn="l" rtl="0" eaLnBrk="1" fontAlgn="base" hangingPunct="1">
        <a:spcBef>
          <a:spcPct val="20000"/>
        </a:spcBef>
        <a:spcAft>
          <a:spcPct val="0"/>
        </a:spcAft>
        <a:buClr>
          <a:srgbClr val="72BFC5"/>
        </a:buClr>
        <a:buChar char="–"/>
        <a:defRPr>
          <a:solidFill>
            <a:srgbClr val="5F5F5F"/>
          </a:solidFill>
          <a:latin typeface="+mn-lt"/>
        </a:defRPr>
      </a:lvl2pPr>
      <a:lvl3pPr marL="1272341" indent="-254469" algn="l" rtl="0" eaLnBrk="1" fontAlgn="base" hangingPunct="1">
        <a:spcBef>
          <a:spcPct val="20000"/>
        </a:spcBef>
        <a:spcAft>
          <a:spcPct val="0"/>
        </a:spcAft>
        <a:buClr>
          <a:srgbClr val="72BFC5"/>
        </a:buClr>
        <a:buChar char="•"/>
        <a:defRPr>
          <a:solidFill>
            <a:srgbClr val="5F5F5F"/>
          </a:solidFill>
          <a:latin typeface="+mn-lt"/>
        </a:defRPr>
      </a:lvl3pPr>
      <a:lvl4pPr marL="1781275" indent="-254469" algn="l" rtl="0" eaLnBrk="1" fontAlgn="base" hangingPunct="1">
        <a:spcBef>
          <a:spcPct val="20000"/>
        </a:spcBef>
        <a:spcAft>
          <a:spcPct val="0"/>
        </a:spcAft>
        <a:buClr>
          <a:srgbClr val="72BFC5"/>
        </a:buClr>
        <a:buChar char="–"/>
        <a:defRPr>
          <a:solidFill>
            <a:srgbClr val="5F5F5F"/>
          </a:solidFill>
          <a:latin typeface="+mn-lt"/>
        </a:defRPr>
      </a:lvl4pPr>
      <a:lvl5pPr marL="2290211" indent="-254469" algn="l" rtl="0" eaLnBrk="1" fontAlgn="base" hangingPunct="1">
        <a:spcBef>
          <a:spcPct val="20000"/>
        </a:spcBef>
        <a:spcAft>
          <a:spcPct val="0"/>
        </a:spcAft>
        <a:buClr>
          <a:srgbClr val="72BFC5"/>
        </a:buClr>
        <a:buChar char="»"/>
        <a:defRPr>
          <a:solidFill>
            <a:srgbClr val="5F5F5F"/>
          </a:solidFill>
          <a:latin typeface="+mn-lt"/>
        </a:defRPr>
      </a:lvl5pPr>
      <a:lvl6pPr marL="2799147" indent="-254469" algn="l" rtl="0" eaLnBrk="1" fontAlgn="base" hangingPunct="1">
        <a:spcBef>
          <a:spcPct val="20000"/>
        </a:spcBef>
        <a:spcAft>
          <a:spcPct val="0"/>
        </a:spcAft>
        <a:buClr>
          <a:srgbClr val="21B14F"/>
        </a:buClr>
        <a:buChar char="»"/>
        <a:defRPr>
          <a:solidFill>
            <a:srgbClr val="5F5F5F"/>
          </a:solidFill>
          <a:latin typeface="+mn-lt"/>
        </a:defRPr>
      </a:lvl6pPr>
      <a:lvl7pPr marL="3308084" indent="-254469" algn="l" rtl="0" eaLnBrk="1" fontAlgn="base" hangingPunct="1">
        <a:spcBef>
          <a:spcPct val="20000"/>
        </a:spcBef>
        <a:spcAft>
          <a:spcPct val="0"/>
        </a:spcAft>
        <a:buClr>
          <a:srgbClr val="21B14F"/>
        </a:buClr>
        <a:buChar char="»"/>
        <a:defRPr>
          <a:solidFill>
            <a:srgbClr val="5F5F5F"/>
          </a:solidFill>
          <a:latin typeface="+mn-lt"/>
        </a:defRPr>
      </a:lvl7pPr>
      <a:lvl8pPr marL="3817019" indent="-254469" algn="l" rtl="0" eaLnBrk="1" fontAlgn="base" hangingPunct="1">
        <a:spcBef>
          <a:spcPct val="20000"/>
        </a:spcBef>
        <a:spcAft>
          <a:spcPct val="0"/>
        </a:spcAft>
        <a:buClr>
          <a:srgbClr val="21B14F"/>
        </a:buClr>
        <a:buChar char="»"/>
        <a:defRPr>
          <a:solidFill>
            <a:srgbClr val="5F5F5F"/>
          </a:solidFill>
          <a:latin typeface="+mn-lt"/>
        </a:defRPr>
      </a:lvl8pPr>
      <a:lvl9pPr marL="4325953" indent="-254469" algn="l" rtl="0" eaLnBrk="1" fontAlgn="base" hangingPunct="1">
        <a:spcBef>
          <a:spcPct val="20000"/>
        </a:spcBef>
        <a:spcAft>
          <a:spcPct val="0"/>
        </a:spcAft>
        <a:buClr>
          <a:srgbClr val="21B14F"/>
        </a:buClr>
        <a:buChar char="»"/>
        <a:defRPr>
          <a:solidFill>
            <a:srgbClr val="5F5F5F"/>
          </a:solidFill>
          <a:latin typeface="+mn-lt"/>
        </a:defRPr>
      </a:lvl9pPr>
    </p:bodyStyle>
    <p:otherStyle>
      <a:defPPr>
        <a:defRPr lang="en-US"/>
      </a:defPPr>
      <a:lvl1pPr marL="0" algn="l" defTabSz="1017871" rtl="0" eaLnBrk="1" latinLnBrk="0" hangingPunct="1">
        <a:defRPr sz="2000" kern="1200">
          <a:solidFill>
            <a:schemeClr val="tx1"/>
          </a:solidFill>
          <a:latin typeface="+mn-lt"/>
          <a:ea typeface="+mn-ea"/>
          <a:cs typeface="+mn-cs"/>
        </a:defRPr>
      </a:lvl1pPr>
      <a:lvl2pPr marL="508938" algn="l" defTabSz="1017871" rtl="0" eaLnBrk="1" latinLnBrk="0" hangingPunct="1">
        <a:defRPr sz="2000" kern="1200">
          <a:solidFill>
            <a:schemeClr val="tx1"/>
          </a:solidFill>
          <a:latin typeface="+mn-lt"/>
          <a:ea typeface="+mn-ea"/>
          <a:cs typeface="+mn-cs"/>
        </a:defRPr>
      </a:lvl2pPr>
      <a:lvl3pPr marL="1017871" algn="l" defTabSz="1017871" rtl="0" eaLnBrk="1" latinLnBrk="0" hangingPunct="1">
        <a:defRPr sz="2000" kern="1200">
          <a:solidFill>
            <a:schemeClr val="tx1"/>
          </a:solidFill>
          <a:latin typeface="+mn-lt"/>
          <a:ea typeface="+mn-ea"/>
          <a:cs typeface="+mn-cs"/>
        </a:defRPr>
      </a:lvl3pPr>
      <a:lvl4pPr marL="1526809" algn="l" defTabSz="1017871" rtl="0" eaLnBrk="1" latinLnBrk="0" hangingPunct="1">
        <a:defRPr sz="2000" kern="1200">
          <a:solidFill>
            <a:schemeClr val="tx1"/>
          </a:solidFill>
          <a:latin typeface="+mn-lt"/>
          <a:ea typeface="+mn-ea"/>
          <a:cs typeface="+mn-cs"/>
        </a:defRPr>
      </a:lvl4pPr>
      <a:lvl5pPr marL="2035743" algn="l" defTabSz="1017871" rtl="0" eaLnBrk="1" latinLnBrk="0" hangingPunct="1">
        <a:defRPr sz="2000" kern="1200">
          <a:solidFill>
            <a:schemeClr val="tx1"/>
          </a:solidFill>
          <a:latin typeface="+mn-lt"/>
          <a:ea typeface="+mn-ea"/>
          <a:cs typeface="+mn-cs"/>
        </a:defRPr>
      </a:lvl5pPr>
      <a:lvl6pPr marL="2544681" algn="l" defTabSz="1017871" rtl="0" eaLnBrk="1" latinLnBrk="0" hangingPunct="1">
        <a:defRPr sz="2000" kern="1200">
          <a:solidFill>
            <a:schemeClr val="tx1"/>
          </a:solidFill>
          <a:latin typeface="+mn-lt"/>
          <a:ea typeface="+mn-ea"/>
          <a:cs typeface="+mn-cs"/>
        </a:defRPr>
      </a:lvl6pPr>
      <a:lvl7pPr marL="3053614" algn="l" defTabSz="1017871" rtl="0" eaLnBrk="1" latinLnBrk="0" hangingPunct="1">
        <a:defRPr sz="2000" kern="1200">
          <a:solidFill>
            <a:schemeClr val="tx1"/>
          </a:solidFill>
          <a:latin typeface="+mn-lt"/>
          <a:ea typeface="+mn-ea"/>
          <a:cs typeface="+mn-cs"/>
        </a:defRPr>
      </a:lvl7pPr>
      <a:lvl8pPr marL="3562552" algn="l" defTabSz="1017871" rtl="0" eaLnBrk="1" latinLnBrk="0" hangingPunct="1">
        <a:defRPr sz="2000" kern="1200">
          <a:solidFill>
            <a:schemeClr val="tx1"/>
          </a:solidFill>
          <a:latin typeface="+mn-lt"/>
          <a:ea typeface="+mn-ea"/>
          <a:cs typeface="+mn-cs"/>
        </a:defRPr>
      </a:lvl8pPr>
      <a:lvl9pPr marL="4071486" algn="l" defTabSz="1017871" rtl="0" eaLnBrk="1" latinLnBrk="0" hangingPunct="1">
        <a:defRPr sz="20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1" descr="CSSI Sub Slide (th revised 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75" tIns="50888" rIns="101775" bIns="50888" numCol="1" anchor="ctr" anchorCtr="0" compatLnSpc="1">
            <a:prstTxWarp prst="textNoShape">
              <a:avLst/>
            </a:prstTxWarp>
          </a:bodyPr>
          <a:lstStyle/>
          <a:p>
            <a:pPr lvl="0"/>
            <a:r>
              <a:rPr lang="en-US" altLang="en-US" smtClean="0"/>
              <a:t>Click to edit Master title style</a:t>
            </a:r>
          </a:p>
        </p:txBody>
      </p:sp>
      <p:sp>
        <p:nvSpPr>
          <p:cNvPr id="8196"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75" tIns="50888" rIns="101775" bIns="5088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Lst>
  <p:timing>
    <p:tnLst>
      <p:par>
        <p:cTn id="1" dur="indefinite" restart="never" nodeType="tmRoot"/>
      </p:par>
    </p:tnLst>
  </p:timing>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8879" algn="l" rtl="0" eaLnBrk="1" fontAlgn="base" hangingPunct="1">
        <a:spcBef>
          <a:spcPct val="0"/>
        </a:spcBef>
        <a:spcAft>
          <a:spcPct val="0"/>
        </a:spcAft>
        <a:defRPr sz="3600" b="1">
          <a:solidFill>
            <a:schemeClr val="bg1"/>
          </a:solidFill>
          <a:latin typeface="Arial" charset="0"/>
          <a:cs typeface="Arial" charset="0"/>
        </a:defRPr>
      </a:lvl6pPr>
      <a:lvl7pPr marL="1017752" algn="l" rtl="0" eaLnBrk="1" fontAlgn="base" hangingPunct="1">
        <a:spcBef>
          <a:spcPct val="0"/>
        </a:spcBef>
        <a:spcAft>
          <a:spcPct val="0"/>
        </a:spcAft>
        <a:defRPr sz="3600" b="1">
          <a:solidFill>
            <a:schemeClr val="bg1"/>
          </a:solidFill>
          <a:latin typeface="Arial" charset="0"/>
          <a:cs typeface="Arial" charset="0"/>
        </a:defRPr>
      </a:lvl7pPr>
      <a:lvl8pPr marL="1526630" algn="l" rtl="0" eaLnBrk="1" fontAlgn="base" hangingPunct="1">
        <a:spcBef>
          <a:spcPct val="0"/>
        </a:spcBef>
        <a:spcAft>
          <a:spcPct val="0"/>
        </a:spcAft>
        <a:defRPr sz="3600" b="1">
          <a:solidFill>
            <a:schemeClr val="bg1"/>
          </a:solidFill>
          <a:latin typeface="Arial" charset="0"/>
          <a:cs typeface="Arial" charset="0"/>
        </a:defRPr>
      </a:lvl8pPr>
      <a:lvl9pPr marL="2035505" algn="l" rtl="0" eaLnBrk="1" fontAlgn="base" hangingPunct="1">
        <a:spcBef>
          <a:spcPct val="0"/>
        </a:spcBef>
        <a:spcAft>
          <a:spcPct val="0"/>
        </a:spcAft>
        <a:defRPr sz="3600" b="1">
          <a:solidFill>
            <a:schemeClr val="bg1"/>
          </a:solidFill>
          <a:latin typeface="Arial" charset="0"/>
          <a:cs typeface="Arial" charset="0"/>
        </a:defRPr>
      </a:lvl9pPr>
    </p:titleStyle>
    <p:bodyStyle>
      <a:lvl1pPr marL="381657" indent="-381657"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6922" indent="-318047"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2192" indent="-254439"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1067" indent="-254439"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89943" indent="-254439"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798820" indent="-254439"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07698" indent="-254439"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6573" indent="-254439"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5447" indent="-254439"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7752" rtl="0" eaLnBrk="1" latinLnBrk="0" hangingPunct="1">
        <a:defRPr sz="2000" kern="1200">
          <a:solidFill>
            <a:schemeClr val="tx1"/>
          </a:solidFill>
          <a:latin typeface="+mn-lt"/>
          <a:ea typeface="+mn-ea"/>
          <a:cs typeface="+mn-cs"/>
        </a:defRPr>
      </a:lvl1pPr>
      <a:lvl2pPr marL="508879" algn="l" defTabSz="1017752" rtl="0" eaLnBrk="1" latinLnBrk="0" hangingPunct="1">
        <a:defRPr sz="2000" kern="1200">
          <a:solidFill>
            <a:schemeClr val="tx1"/>
          </a:solidFill>
          <a:latin typeface="+mn-lt"/>
          <a:ea typeface="+mn-ea"/>
          <a:cs typeface="+mn-cs"/>
        </a:defRPr>
      </a:lvl2pPr>
      <a:lvl3pPr marL="1017752" algn="l" defTabSz="1017752" rtl="0" eaLnBrk="1" latinLnBrk="0" hangingPunct="1">
        <a:defRPr sz="2000" kern="1200">
          <a:solidFill>
            <a:schemeClr val="tx1"/>
          </a:solidFill>
          <a:latin typeface="+mn-lt"/>
          <a:ea typeface="+mn-ea"/>
          <a:cs typeface="+mn-cs"/>
        </a:defRPr>
      </a:lvl3pPr>
      <a:lvl4pPr marL="1526630" algn="l" defTabSz="1017752" rtl="0" eaLnBrk="1" latinLnBrk="0" hangingPunct="1">
        <a:defRPr sz="2000" kern="1200">
          <a:solidFill>
            <a:schemeClr val="tx1"/>
          </a:solidFill>
          <a:latin typeface="+mn-lt"/>
          <a:ea typeface="+mn-ea"/>
          <a:cs typeface="+mn-cs"/>
        </a:defRPr>
      </a:lvl4pPr>
      <a:lvl5pPr marL="2035505" algn="l" defTabSz="1017752" rtl="0" eaLnBrk="1" latinLnBrk="0" hangingPunct="1">
        <a:defRPr sz="2000" kern="1200">
          <a:solidFill>
            <a:schemeClr val="tx1"/>
          </a:solidFill>
          <a:latin typeface="+mn-lt"/>
          <a:ea typeface="+mn-ea"/>
          <a:cs typeface="+mn-cs"/>
        </a:defRPr>
      </a:lvl5pPr>
      <a:lvl6pPr marL="2544384" algn="l" defTabSz="1017752" rtl="0" eaLnBrk="1" latinLnBrk="0" hangingPunct="1">
        <a:defRPr sz="2000" kern="1200">
          <a:solidFill>
            <a:schemeClr val="tx1"/>
          </a:solidFill>
          <a:latin typeface="+mn-lt"/>
          <a:ea typeface="+mn-ea"/>
          <a:cs typeface="+mn-cs"/>
        </a:defRPr>
      </a:lvl6pPr>
      <a:lvl7pPr marL="3053257" algn="l" defTabSz="1017752" rtl="0" eaLnBrk="1" latinLnBrk="0" hangingPunct="1">
        <a:defRPr sz="2000" kern="1200">
          <a:solidFill>
            <a:schemeClr val="tx1"/>
          </a:solidFill>
          <a:latin typeface="+mn-lt"/>
          <a:ea typeface="+mn-ea"/>
          <a:cs typeface="+mn-cs"/>
        </a:defRPr>
      </a:lvl7pPr>
      <a:lvl8pPr marL="3562135" algn="l" defTabSz="1017752" rtl="0" eaLnBrk="1" latinLnBrk="0" hangingPunct="1">
        <a:defRPr sz="2000" kern="1200">
          <a:solidFill>
            <a:schemeClr val="tx1"/>
          </a:solidFill>
          <a:latin typeface="+mn-lt"/>
          <a:ea typeface="+mn-ea"/>
          <a:cs typeface="+mn-cs"/>
        </a:defRPr>
      </a:lvl8pPr>
      <a:lvl9pPr marL="4071010" algn="l" defTabSz="1017752" rtl="0" eaLnBrk="1" latinLnBrk="0" hangingPunct="1">
        <a:defRPr sz="20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21" descr="CSSI Sub Slide (th revised 1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63" tIns="50882" rIns="101763" bIns="50882" numCol="1" anchor="ctr" anchorCtr="0" compatLnSpc="1">
            <a:prstTxWarp prst="textNoShape">
              <a:avLst/>
            </a:prstTxWarp>
          </a:bodyPr>
          <a:lstStyle/>
          <a:p>
            <a:pPr lvl="0"/>
            <a:r>
              <a:rPr lang="en-US" altLang="en-US" smtClean="0"/>
              <a:t>Click to edit Master title style</a:t>
            </a:r>
          </a:p>
        </p:txBody>
      </p:sp>
      <p:sp>
        <p:nvSpPr>
          <p:cNvPr id="9220"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63" tIns="50882" rIns="101763" bIns="5088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8819" algn="l" rtl="0" eaLnBrk="1" fontAlgn="base" hangingPunct="1">
        <a:spcBef>
          <a:spcPct val="0"/>
        </a:spcBef>
        <a:spcAft>
          <a:spcPct val="0"/>
        </a:spcAft>
        <a:defRPr sz="3600" b="1">
          <a:solidFill>
            <a:schemeClr val="bg1"/>
          </a:solidFill>
          <a:latin typeface="Arial" charset="0"/>
          <a:cs typeface="Arial" charset="0"/>
        </a:defRPr>
      </a:lvl6pPr>
      <a:lvl7pPr marL="1017633" algn="l" rtl="0" eaLnBrk="1" fontAlgn="base" hangingPunct="1">
        <a:spcBef>
          <a:spcPct val="0"/>
        </a:spcBef>
        <a:spcAft>
          <a:spcPct val="0"/>
        </a:spcAft>
        <a:defRPr sz="3600" b="1">
          <a:solidFill>
            <a:schemeClr val="bg1"/>
          </a:solidFill>
          <a:latin typeface="Arial" charset="0"/>
          <a:cs typeface="Arial" charset="0"/>
        </a:defRPr>
      </a:lvl7pPr>
      <a:lvl8pPr marL="1526452" algn="l" rtl="0" eaLnBrk="1" fontAlgn="base" hangingPunct="1">
        <a:spcBef>
          <a:spcPct val="0"/>
        </a:spcBef>
        <a:spcAft>
          <a:spcPct val="0"/>
        </a:spcAft>
        <a:defRPr sz="3600" b="1">
          <a:solidFill>
            <a:schemeClr val="bg1"/>
          </a:solidFill>
          <a:latin typeface="Arial" charset="0"/>
          <a:cs typeface="Arial" charset="0"/>
        </a:defRPr>
      </a:lvl8pPr>
      <a:lvl9pPr marL="2035267" algn="l" rtl="0" eaLnBrk="1" fontAlgn="base" hangingPunct="1">
        <a:spcBef>
          <a:spcPct val="0"/>
        </a:spcBef>
        <a:spcAft>
          <a:spcPct val="0"/>
        </a:spcAft>
        <a:defRPr sz="3600" b="1">
          <a:solidFill>
            <a:schemeClr val="bg1"/>
          </a:solidFill>
          <a:latin typeface="Arial" charset="0"/>
          <a:cs typeface="Arial" charset="0"/>
        </a:defRPr>
      </a:lvl9pPr>
    </p:titleStyle>
    <p:bodyStyle>
      <a:lvl1pPr marL="381612" indent="-381612"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6826" indent="-318009"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2043" indent="-254410"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0859" indent="-254410"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89675" indent="-254410"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798493" indent="-254410"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07311" indent="-254410"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6127" indent="-254410"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4941" indent="-254410"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7633" rtl="0" eaLnBrk="1" latinLnBrk="0" hangingPunct="1">
        <a:defRPr sz="2000" kern="1200">
          <a:solidFill>
            <a:schemeClr val="tx1"/>
          </a:solidFill>
          <a:latin typeface="+mn-lt"/>
          <a:ea typeface="+mn-ea"/>
          <a:cs typeface="+mn-cs"/>
        </a:defRPr>
      </a:lvl1pPr>
      <a:lvl2pPr marL="508819" algn="l" defTabSz="1017633" rtl="0" eaLnBrk="1" latinLnBrk="0" hangingPunct="1">
        <a:defRPr sz="2000" kern="1200">
          <a:solidFill>
            <a:schemeClr val="tx1"/>
          </a:solidFill>
          <a:latin typeface="+mn-lt"/>
          <a:ea typeface="+mn-ea"/>
          <a:cs typeface="+mn-cs"/>
        </a:defRPr>
      </a:lvl2pPr>
      <a:lvl3pPr marL="1017633" algn="l" defTabSz="1017633" rtl="0" eaLnBrk="1" latinLnBrk="0" hangingPunct="1">
        <a:defRPr sz="2000" kern="1200">
          <a:solidFill>
            <a:schemeClr val="tx1"/>
          </a:solidFill>
          <a:latin typeface="+mn-lt"/>
          <a:ea typeface="+mn-ea"/>
          <a:cs typeface="+mn-cs"/>
        </a:defRPr>
      </a:lvl3pPr>
      <a:lvl4pPr marL="1526452" algn="l" defTabSz="1017633" rtl="0" eaLnBrk="1" latinLnBrk="0" hangingPunct="1">
        <a:defRPr sz="2000" kern="1200">
          <a:solidFill>
            <a:schemeClr val="tx1"/>
          </a:solidFill>
          <a:latin typeface="+mn-lt"/>
          <a:ea typeface="+mn-ea"/>
          <a:cs typeface="+mn-cs"/>
        </a:defRPr>
      </a:lvl4pPr>
      <a:lvl5pPr marL="2035267" algn="l" defTabSz="1017633" rtl="0" eaLnBrk="1" latinLnBrk="0" hangingPunct="1">
        <a:defRPr sz="2000" kern="1200">
          <a:solidFill>
            <a:schemeClr val="tx1"/>
          </a:solidFill>
          <a:latin typeface="+mn-lt"/>
          <a:ea typeface="+mn-ea"/>
          <a:cs typeface="+mn-cs"/>
        </a:defRPr>
      </a:lvl5pPr>
      <a:lvl6pPr marL="2544086" algn="l" defTabSz="1017633" rtl="0" eaLnBrk="1" latinLnBrk="0" hangingPunct="1">
        <a:defRPr sz="2000" kern="1200">
          <a:solidFill>
            <a:schemeClr val="tx1"/>
          </a:solidFill>
          <a:latin typeface="+mn-lt"/>
          <a:ea typeface="+mn-ea"/>
          <a:cs typeface="+mn-cs"/>
        </a:defRPr>
      </a:lvl6pPr>
      <a:lvl7pPr marL="3052900" algn="l" defTabSz="1017633" rtl="0" eaLnBrk="1" latinLnBrk="0" hangingPunct="1">
        <a:defRPr sz="2000" kern="1200">
          <a:solidFill>
            <a:schemeClr val="tx1"/>
          </a:solidFill>
          <a:latin typeface="+mn-lt"/>
          <a:ea typeface="+mn-ea"/>
          <a:cs typeface="+mn-cs"/>
        </a:defRPr>
      </a:lvl7pPr>
      <a:lvl8pPr marL="3561719" algn="l" defTabSz="1017633" rtl="0" eaLnBrk="1" latinLnBrk="0" hangingPunct="1">
        <a:defRPr sz="2000" kern="1200">
          <a:solidFill>
            <a:schemeClr val="tx1"/>
          </a:solidFill>
          <a:latin typeface="+mn-lt"/>
          <a:ea typeface="+mn-ea"/>
          <a:cs typeface="+mn-cs"/>
        </a:defRPr>
      </a:lvl8pPr>
      <a:lvl9pPr marL="4070534" algn="l" defTabSz="1017633" rtl="0" eaLnBrk="1" latinLnBrk="0" hangingPunct="1">
        <a:defRPr sz="20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21" descr="CSSI Sub Slide (th revised 1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51" tIns="50877" rIns="101751" bIns="50877" numCol="1" anchor="ctr" anchorCtr="0" compatLnSpc="1">
            <a:prstTxWarp prst="textNoShape">
              <a:avLst/>
            </a:prstTxWarp>
          </a:bodyPr>
          <a:lstStyle/>
          <a:p>
            <a:pPr lvl="0"/>
            <a:r>
              <a:rPr lang="en-US" altLang="en-US" smtClean="0"/>
              <a:t>Click to edit Master title style</a:t>
            </a:r>
          </a:p>
        </p:txBody>
      </p:sp>
      <p:sp>
        <p:nvSpPr>
          <p:cNvPr id="10244"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51" tIns="50877" rIns="101751" bIns="5087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8759" algn="l" rtl="0" eaLnBrk="1" fontAlgn="base" hangingPunct="1">
        <a:spcBef>
          <a:spcPct val="0"/>
        </a:spcBef>
        <a:spcAft>
          <a:spcPct val="0"/>
        </a:spcAft>
        <a:defRPr sz="3600" b="1">
          <a:solidFill>
            <a:schemeClr val="bg1"/>
          </a:solidFill>
          <a:latin typeface="Arial" charset="0"/>
          <a:cs typeface="Arial" charset="0"/>
        </a:defRPr>
      </a:lvl6pPr>
      <a:lvl7pPr marL="1017514" algn="l" rtl="0" eaLnBrk="1" fontAlgn="base" hangingPunct="1">
        <a:spcBef>
          <a:spcPct val="0"/>
        </a:spcBef>
        <a:spcAft>
          <a:spcPct val="0"/>
        </a:spcAft>
        <a:defRPr sz="3600" b="1">
          <a:solidFill>
            <a:schemeClr val="bg1"/>
          </a:solidFill>
          <a:latin typeface="Arial" charset="0"/>
          <a:cs typeface="Arial" charset="0"/>
        </a:defRPr>
      </a:lvl7pPr>
      <a:lvl8pPr marL="1526273" algn="l" rtl="0" eaLnBrk="1" fontAlgn="base" hangingPunct="1">
        <a:spcBef>
          <a:spcPct val="0"/>
        </a:spcBef>
        <a:spcAft>
          <a:spcPct val="0"/>
        </a:spcAft>
        <a:defRPr sz="3600" b="1">
          <a:solidFill>
            <a:schemeClr val="bg1"/>
          </a:solidFill>
          <a:latin typeface="Arial" charset="0"/>
          <a:cs typeface="Arial" charset="0"/>
        </a:defRPr>
      </a:lvl8pPr>
      <a:lvl9pPr marL="2035029" algn="l" rtl="0" eaLnBrk="1" fontAlgn="base" hangingPunct="1">
        <a:spcBef>
          <a:spcPct val="0"/>
        </a:spcBef>
        <a:spcAft>
          <a:spcPct val="0"/>
        </a:spcAft>
        <a:defRPr sz="3600" b="1">
          <a:solidFill>
            <a:schemeClr val="bg1"/>
          </a:solidFill>
          <a:latin typeface="Arial" charset="0"/>
          <a:cs typeface="Arial" charset="0"/>
        </a:defRPr>
      </a:lvl9pPr>
    </p:titleStyle>
    <p:bodyStyle>
      <a:lvl1pPr marL="381568" indent="-381568"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6730" indent="-317972"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1894" indent="-254381"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0651" indent="-254381"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89407" indent="-254381"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798166" indent="-254381"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06924" indent="-254381"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5680" indent="-254381"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4435" indent="-254381"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7514" rtl="0" eaLnBrk="1" latinLnBrk="0" hangingPunct="1">
        <a:defRPr sz="2000" kern="1200">
          <a:solidFill>
            <a:schemeClr val="tx1"/>
          </a:solidFill>
          <a:latin typeface="+mn-lt"/>
          <a:ea typeface="+mn-ea"/>
          <a:cs typeface="+mn-cs"/>
        </a:defRPr>
      </a:lvl1pPr>
      <a:lvl2pPr marL="508759" algn="l" defTabSz="1017514" rtl="0" eaLnBrk="1" latinLnBrk="0" hangingPunct="1">
        <a:defRPr sz="2000" kern="1200">
          <a:solidFill>
            <a:schemeClr val="tx1"/>
          </a:solidFill>
          <a:latin typeface="+mn-lt"/>
          <a:ea typeface="+mn-ea"/>
          <a:cs typeface="+mn-cs"/>
        </a:defRPr>
      </a:lvl2pPr>
      <a:lvl3pPr marL="1017514" algn="l" defTabSz="1017514" rtl="0" eaLnBrk="1" latinLnBrk="0" hangingPunct="1">
        <a:defRPr sz="2000" kern="1200">
          <a:solidFill>
            <a:schemeClr val="tx1"/>
          </a:solidFill>
          <a:latin typeface="+mn-lt"/>
          <a:ea typeface="+mn-ea"/>
          <a:cs typeface="+mn-cs"/>
        </a:defRPr>
      </a:lvl3pPr>
      <a:lvl4pPr marL="1526273" algn="l" defTabSz="1017514" rtl="0" eaLnBrk="1" latinLnBrk="0" hangingPunct="1">
        <a:defRPr sz="2000" kern="1200">
          <a:solidFill>
            <a:schemeClr val="tx1"/>
          </a:solidFill>
          <a:latin typeface="+mn-lt"/>
          <a:ea typeface="+mn-ea"/>
          <a:cs typeface="+mn-cs"/>
        </a:defRPr>
      </a:lvl4pPr>
      <a:lvl5pPr marL="2035029" algn="l" defTabSz="1017514" rtl="0" eaLnBrk="1" latinLnBrk="0" hangingPunct="1">
        <a:defRPr sz="2000" kern="1200">
          <a:solidFill>
            <a:schemeClr val="tx1"/>
          </a:solidFill>
          <a:latin typeface="+mn-lt"/>
          <a:ea typeface="+mn-ea"/>
          <a:cs typeface="+mn-cs"/>
        </a:defRPr>
      </a:lvl5pPr>
      <a:lvl6pPr marL="2543789" algn="l" defTabSz="1017514" rtl="0" eaLnBrk="1" latinLnBrk="0" hangingPunct="1">
        <a:defRPr sz="2000" kern="1200">
          <a:solidFill>
            <a:schemeClr val="tx1"/>
          </a:solidFill>
          <a:latin typeface="+mn-lt"/>
          <a:ea typeface="+mn-ea"/>
          <a:cs typeface="+mn-cs"/>
        </a:defRPr>
      </a:lvl6pPr>
      <a:lvl7pPr marL="3052543" algn="l" defTabSz="1017514" rtl="0" eaLnBrk="1" latinLnBrk="0" hangingPunct="1">
        <a:defRPr sz="2000" kern="1200">
          <a:solidFill>
            <a:schemeClr val="tx1"/>
          </a:solidFill>
          <a:latin typeface="+mn-lt"/>
          <a:ea typeface="+mn-ea"/>
          <a:cs typeface="+mn-cs"/>
        </a:defRPr>
      </a:lvl7pPr>
      <a:lvl8pPr marL="3561303" algn="l" defTabSz="1017514" rtl="0" eaLnBrk="1" latinLnBrk="0" hangingPunct="1">
        <a:defRPr sz="2000" kern="1200">
          <a:solidFill>
            <a:schemeClr val="tx1"/>
          </a:solidFill>
          <a:latin typeface="+mn-lt"/>
          <a:ea typeface="+mn-ea"/>
          <a:cs typeface="+mn-cs"/>
        </a:defRPr>
      </a:lvl8pPr>
      <a:lvl9pPr marL="4070058" algn="l" defTabSz="1017514" rtl="0" eaLnBrk="1" latinLnBrk="0" hangingPunct="1">
        <a:defRPr sz="20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21" descr="CSSI Sub Slide (th revised 1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39" tIns="50871" rIns="101739" bIns="50871" numCol="1" anchor="ctr" anchorCtr="0" compatLnSpc="1">
            <a:prstTxWarp prst="textNoShape">
              <a:avLst/>
            </a:prstTxWarp>
          </a:bodyPr>
          <a:lstStyle/>
          <a:p>
            <a:pPr lvl="0"/>
            <a:r>
              <a:rPr lang="en-US" altLang="en-US" smtClean="0"/>
              <a:t>Click to edit Master title style</a:t>
            </a:r>
          </a:p>
        </p:txBody>
      </p:sp>
      <p:sp>
        <p:nvSpPr>
          <p:cNvPr id="11268"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39" tIns="50871" rIns="101739" bIns="5087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8699" algn="l" rtl="0" eaLnBrk="1" fontAlgn="base" hangingPunct="1">
        <a:spcBef>
          <a:spcPct val="0"/>
        </a:spcBef>
        <a:spcAft>
          <a:spcPct val="0"/>
        </a:spcAft>
        <a:defRPr sz="3600" b="1">
          <a:solidFill>
            <a:schemeClr val="bg1"/>
          </a:solidFill>
          <a:latin typeface="Arial" charset="0"/>
          <a:cs typeface="Arial" charset="0"/>
        </a:defRPr>
      </a:lvl6pPr>
      <a:lvl7pPr marL="1017395" algn="l" rtl="0" eaLnBrk="1" fontAlgn="base" hangingPunct="1">
        <a:spcBef>
          <a:spcPct val="0"/>
        </a:spcBef>
        <a:spcAft>
          <a:spcPct val="0"/>
        </a:spcAft>
        <a:defRPr sz="3600" b="1">
          <a:solidFill>
            <a:schemeClr val="bg1"/>
          </a:solidFill>
          <a:latin typeface="Arial" charset="0"/>
          <a:cs typeface="Arial" charset="0"/>
        </a:defRPr>
      </a:lvl7pPr>
      <a:lvl8pPr marL="1526094" algn="l" rtl="0" eaLnBrk="1" fontAlgn="base" hangingPunct="1">
        <a:spcBef>
          <a:spcPct val="0"/>
        </a:spcBef>
        <a:spcAft>
          <a:spcPct val="0"/>
        </a:spcAft>
        <a:defRPr sz="3600" b="1">
          <a:solidFill>
            <a:schemeClr val="bg1"/>
          </a:solidFill>
          <a:latin typeface="Arial" charset="0"/>
          <a:cs typeface="Arial" charset="0"/>
        </a:defRPr>
      </a:lvl8pPr>
      <a:lvl9pPr marL="2034791" algn="l" rtl="0" eaLnBrk="1" fontAlgn="base" hangingPunct="1">
        <a:spcBef>
          <a:spcPct val="0"/>
        </a:spcBef>
        <a:spcAft>
          <a:spcPct val="0"/>
        </a:spcAft>
        <a:defRPr sz="3600" b="1">
          <a:solidFill>
            <a:schemeClr val="bg1"/>
          </a:solidFill>
          <a:latin typeface="Arial" charset="0"/>
          <a:cs typeface="Arial" charset="0"/>
        </a:defRPr>
      </a:lvl9pPr>
    </p:titleStyle>
    <p:bodyStyle>
      <a:lvl1pPr marL="381523" indent="-381523"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6634" indent="-317935"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1746" indent="-254352"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0443" indent="-254352"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89139" indent="-254352"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797839" indent="-254352"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06538" indent="-254352"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5234" indent="-254352"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3929" indent="-254352"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7395" rtl="0" eaLnBrk="1" latinLnBrk="0" hangingPunct="1">
        <a:defRPr sz="2000" kern="1200">
          <a:solidFill>
            <a:schemeClr val="tx1"/>
          </a:solidFill>
          <a:latin typeface="+mn-lt"/>
          <a:ea typeface="+mn-ea"/>
          <a:cs typeface="+mn-cs"/>
        </a:defRPr>
      </a:lvl1pPr>
      <a:lvl2pPr marL="508699" algn="l" defTabSz="1017395" rtl="0" eaLnBrk="1" latinLnBrk="0" hangingPunct="1">
        <a:defRPr sz="2000" kern="1200">
          <a:solidFill>
            <a:schemeClr val="tx1"/>
          </a:solidFill>
          <a:latin typeface="+mn-lt"/>
          <a:ea typeface="+mn-ea"/>
          <a:cs typeface="+mn-cs"/>
        </a:defRPr>
      </a:lvl2pPr>
      <a:lvl3pPr marL="1017395" algn="l" defTabSz="1017395" rtl="0" eaLnBrk="1" latinLnBrk="0" hangingPunct="1">
        <a:defRPr sz="2000" kern="1200">
          <a:solidFill>
            <a:schemeClr val="tx1"/>
          </a:solidFill>
          <a:latin typeface="+mn-lt"/>
          <a:ea typeface="+mn-ea"/>
          <a:cs typeface="+mn-cs"/>
        </a:defRPr>
      </a:lvl3pPr>
      <a:lvl4pPr marL="1526094" algn="l" defTabSz="1017395" rtl="0" eaLnBrk="1" latinLnBrk="0" hangingPunct="1">
        <a:defRPr sz="2000" kern="1200">
          <a:solidFill>
            <a:schemeClr val="tx1"/>
          </a:solidFill>
          <a:latin typeface="+mn-lt"/>
          <a:ea typeface="+mn-ea"/>
          <a:cs typeface="+mn-cs"/>
        </a:defRPr>
      </a:lvl4pPr>
      <a:lvl5pPr marL="2034791" algn="l" defTabSz="1017395" rtl="0" eaLnBrk="1" latinLnBrk="0" hangingPunct="1">
        <a:defRPr sz="2000" kern="1200">
          <a:solidFill>
            <a:schemeClr val="tx1"/>
          </a:solidFill>
          <a:latin typeface="+mn-lt"/>
          <a:ea typeface="+mn-ea"/>
          <a:cs typeface="+mn-cs"/>
        </a:defRPr>
      </a:lvl5pPr>
      <a:lvl6pPr marL="2543491" algn="l" defTabSz="1017395" rtl="0" eaLnBrk="1" latinLnBrk="0" hangingPunct="1">
        <a:defRPr sz="2000" kern="1200">
          <a:solidFill>
            <a:schemeClr val="tx1"/>
          </a:solidFill>
          <a:latin typeface="+mn-lt"/>
          <a:ea typeface="+mn-ea"/>
          <a:cs typeface="+mn-cs"/>
        </a:defRPr>
      </a:lvl6pPr>
      <a:lvl7pPr marL="3052186" algn="l" defTabSz="1017395" rtl="0" eaLnBrk="1" latinLnBrk="0" hangingPunct="1">
        <a:defRPr sz="2000" kern="1200">
          <a:solidFill>
            <a:schemeClr val="tx1"/>
          </a:solidFill>
          <a:latin typeface="+mn-lt"/>
          <a:ea typeface="+mn-ea"/>
          <a:cs typeface="+mn-cs"/>
        </a:defRPr>
      </a:lvl7pPr>
      <a:lvl8pPr marL="3560886" algn="l" defTabSz="1017395" rtl="0" eaLnBrk="1" latinLnBrk="0" hangingPunct="1">
        <a:defRPr sz="2000" kern="1200">
          <a:solidFill>
            <a:schemeClr val="tx1"/>
          </a:solidFill>
          <a:latin typeface="+mn-lt"/>
          <a:ea typeface="+mn-ea"/>
          <a:cs typeface="+mn-cs"/>
        </a:defRPr>
      </a:lvl8pPr>
      <a:lvl9pPr marL="4069582" algn="l" defTabSz="1017395" rtl="0" eaLnBrk="1" latinLnBrk="0" hangingPunct="1">
        <a:defRPr sz="20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21" descr="CSSI Sub Slide (th revised 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28" tIns="50865" rIns="101728" bIns="50865" numCol="1" anchor="ctr" anchorCtr="0" compatLnSpc="1">
            <a:prstTxWarp prst="textNoShape">
              <a:avLst/>
            </a:prstTxWarp>
          </a:bodyPr>
          <a:lstStyle/>
          <a:p>
            <a:pPr lvl="0"/>
            <a:r>
              <a:rPr lang="en-US" altLang="en-US" smtClean="0"/>
              <a:t>Click to edit Master title style</a:t>
            </a:r>
          </a:p>
        </p:txBody>
      </p:sp>
      <p:sp>
        <p:nvSpPr>
          <p:cNvPr id="12292"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28" tIns="50865" rIns="101728" bIns="5086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Lst>
  <p:timing>
    <p:tnLst>
      <p:par>
        <p:cTn id="1" dur="indefinite" restart="never" nodeType="tmRoot"/>
      </p:par>
    </p:tnLst>
  </p:timing>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8639" algn="l" rtl="0" eaLnBrk="1" fontAlgn="base" hangingPunct="1">
        <a:spcBef>
          <a:spcPct val="0"/>
        </a:spcBef>
        <a:spcAft>
          <a:spcPct val="0"/>
        </a:spcAft>
        <a:defRPr sz="3600" b="1">
          <a:solidFill>
            <a:schemeClr val="bg1"/>
          </a:solidFill>
          <a:latin typeface="Arial" charset="0"/>
          <a:cs typeface="Arial" charset="0"/>
        </a:defRPr>
      </a:lvl6pPr>
      <a:lvl7pPr marL="1017276" algn="l" rtl="0" eaLnBrk="1" fontAlgn="base" hangingPunct="1">
        <a:spcBef>
          <a:spcPct val="0"/>
        </a:spcBef>
        <a:spcAft>
          <a:spcPct val="0"/>
        </a:spcAft>
        <a:defRPr sz="3600" b="1">
          <a:solidFill>
            <a:schemeClr val="bg1"/>
          </a:solidFill>
          <a:latin typeface="Arial" charset="0"/>
          <a:cs typeface="Arial" charset="0"/>
        </a:defRPr>
      </a:lvl7pPr>
      <a:lvl8pPr marL="1525916" algn="l" rtl="0" eaLnBrk="1" fontAlgn="base" hangingPunct="1">
        <a:spcBef>
          <a:spcPct val="0"/>
        </a:spcBef>
        <a:spcAft>
          <a:spcPct val="0"/>
        </a:spcAft>
        <a:defRPr sz="3600" b="1">
          <a:solidFill>
            <a:schemeClr val="bg1"/>
          </a:solidFill>
          <a:latin typeface="Arial" charset="0"/>
          <a:cs typeface="Arial" charset="0"/>
        </a:defRPr>
      </a:lvl8pPr>
      <a:lvl9pPr marL="2034553" algn="l" rtl="0" eaLnBrk="1" fontAlgn="base" hangingPunct="1">
        <a:spcBef>
          <a:spcPct val="0"/>
        </a:spcBef>
        <a:spcAft>
          <a:spcPct val="0"/>
        </a:spcAft>
        <a:defRPr sz="3600" b="1">
          <a:solidFill>
            <a:schemeClr val="bg1"/>
          </a:solidFill>
          <a:latin typeface="Arial" charset="0"/>
          <a:cs typeface="Arial" charset="0"/>
        </a:defRPr>
      </a:lvl9pPr>
    </p:titleStyle>
    <p:bodyStyle>
      <a:lvl1pPr marL="381479" indent="-381479"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6537" indent="-317898"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1597" indent="-254322"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0235" indent="-254322"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88871" indent="-254322"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797512" indent="-254322"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06151" indent="-254322"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4788" indent="-254322"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3424" indent="-254322"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7276" rtl="0" eaLnBrk="1" latinLnBrk="0" hangingPunct="1">
        <a:defRPr sz="2000" kern="1200">
          <a:solidFill>
            <a:schemeClr val="tx1"/>
          </a:solidFill>
          <a:latin typeface="+mn-lt"/>
          <a:ea typeface="+mn-ea"/>
          <a:cs typeface="+mn-cs"/>
        </a:defRPr>
      </a:lvl1pPr>
      <a:lvl2pPr marL="508639" algn="l" defTabSz="1017276" rtl="0" eaLnBrk="1" latinLnBrk="0" hangingPunct="1">
        <a:defRPr sz="2000" kern="1200">
          <a:solidFill>
            <a:schemeClr val="tx1"/>
          </a:solidFill>
          <a:latin typeface="+mn-lt"/>
          <a:ea typeface="+mn-ea"/>
          <a:cs typeface="+mn-cs"/>
        </a:defRPr>
      </a:lvl2pPr>
      <a:lvl3pPr marL="1017276" algn="l" defTabSz="1017276" rtl="0" eaLnBrk="1" latinLnBrk="0" hangingPunct="1">
        <a:defRPr sz="2000" kern="1200">
          <a:solidFill>
            <a:schemeClr val="tx1"/>
          </a:solidFill>
          <a:latin typeface="+mn-lt"/>
          <a:ea typeface="+mn-ea"/>
          <a:cs typeface="+mn-cs"/>
        </a:defRPr>
      </a:lvl3pPr>
      <a:lvl4pPr marL="1525916" algn="l" defTabSz="1017276" rtl="0" eaLnBrk="1" latinLnBrk="0" hangingPunct="1">
        <a:defRPr sz="2000" kern="1200">
          <a:solidFill>
            <a:schemeClr val="tx1"/>
          </a:solidFill>
          <a:latin typeface="+mn-lt"/>
          <a:ea typeface="+mn-ea"/>
          <a:cs typeface="+mn-cs"/>
        </a:defRPr>
      </a:lvl4pPr>
      <a:lvl5pPr marL="2034553" algn="l" defTabSz="1017276" rtl="0" eaLnBrk="1" latinLnBrk="0" hangingPunct="1">
        <a:defRPr sz="2000" kern="1200">
          <a:solidFill>
            <a:schemeClr val="tx1"/>
          </a:solidFill>
          <a:latin typeface="+mn-lt"/>
          <a:ea typeface="+mn-ea"/>
          <a:cs typeface="+mn-cs"/>
        </a:defRPr>
      </a:lvl5pPr>
      <a:lvl6pPr marL="2543194" algn="l" defTabSz="1017276" rtl="0" eaLnBrk="1" latinLnBrk="0" hangingPunct="1">
        <a:defRPr sz="2000" kern="1200">
          <a:solidFill>
            <a:schemeClr val="tx1"/>
          </a:solidFill>
          <a:latin typeface="+mn-lt"/>
          <a:ea typeface="+mn-ea"/>
          <a:cs typeface="+mn-cs"/>
        </a:defRPr>
      </a:lvl6pPr>
      <a:lvl7pPr marL="3051829" algn="l" defTabSz="1017276" rtl="0" eaLnBrk="1" latinLnBrk="0" hangingPunct="1">
        <a:defRPr sz="2000" kern="1200">
          <a:solidFill>
            <a:schemeClr val="tx1"/>
          </a:solidFill>
          <a:latin typeface="+mn-lt"/>
          <a:ea typeface="+mn-ea"/>
          <a:cs typeface="+mn-cs"/>
        </a:defRPr>
      </a:lvl7pPr>
      <a:lvl8pPr marL="3560470" algn="l" defTabSz="1017276" rtl="0" eaLnBrk="1" latinLnBrk="0" hangingPunct="1">
        <a:defRPr sz="2000" kern="1200">
          <a:solidFill>
            <a:schemeClr val="tx1"/>
          </a:solidFill>
          <a:latin typeface="+mn-lt"/>
          <a:ea typeface="+mn-ea"/>
          <a:cs typeface="+mn-cs"/>
        </a:defRPr>
      </a:lvl8pPr>
      <a:lvl9pPr marL="4069106" algn="l" defTabSz="1017276" rtl="0" eaLnBrk="1" latinLnBrk="0" hangingPunct="1">
        <a:defRPr sz="20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02920" y="311256"/>
            <a:ext cx="9052560" cy="1295400"/>
          </a:xfrm>
          <a:prstGeom prst="rect">
            <a:avLst/>
          </a:prstGeom>
          <a:noFill/>
          <a:ln w="9525">
            <a:noFill/>
            <a:miter lim="800000"/>
            <a:headEnd/>
            <a:tailEnd/>
          </a:ln>
        </p:spPr>
        <p:txBody>
          <a:bodyPr vert="horz" wrap="square" lIns="101870" tIns="50935" rIns="101870" bIns="50935"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502920" y="1813562"/>
            <a:ext cx="9052560" cy="5129425"/>
          </a:xfrm>
          <a:prstGeom prst="rect">
            <a:avLst/>
          </a:prstGeom>
          <a:noFill/>
          <a:ln w="9525">
            <a:noFill/>
            <a:miter lim="800000"/>
            <a:headEnd/>
            <a:tailEnd/>
          </a:ln>
        </p:spPr>
        <p:txBody>
          <a:bodyPr vert="horz" wrap="square" lIns="101870" tIns="50935" rIns="101870" bIns="5093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wrap="square" lIns="101870" tIns="50935" rIns="101870" bIns="50935" numCol="1" anchor="ctr" anchorCtr="0" compatLnSpc="1">
            <a:prstTxWarp prst="textNoShape">
              <a:avLst/>
            </a:prstTxWarp>
          </a:bodyPr>
          <a:lstStyle>
            <a:lvl1pPr>
              <a:defRPr sz="1300">
                <a:solidFill>
                  <a:srgbClr val="898989"/>
                </a:solidFill>
              </a:defRPr>
            </a:lvl1pPr>
          </a:lstStyle>
          <a:p>
            <a:fld id="{860FEFF3-8279-4050-BD01-6592BAB7F839}" type="datetime1">
              <a:rPr lang="en-US"/>
              <a:pPr/>
              <a:t>4/29/2014</a:t>
            </a:fld>
            <a:endParaRPr lang="en-US"/>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870" tIns="50935" rIns="101870" bIns="50935" rtlCol="0" anchor="ctr"/>
          <a:lstStyle>
            <a:lvl1pPr algn="ctr">
              <a:defRPr sz="1300">
                <a:solidFill>
                  <a:schemeClr val="tx1">
                    <a:tint val="75000"/>
                  </a:schemeClr>
                </a:solidFill>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wrap="square" lIns="101870" tIns="50935" rIns="101870" bIns="50935" numCol="1" anchor="ctr" anchorCtr="0" compatLnSpc="1">
            <a:prstTxWarp prst="textNoShape">
              <a:avLst/>
            </a:prstTxWarp>
          </a:bodyPr>
          <a:lstStyle>
            <a:lvl1pPr algn="r">
              <a:defRPr sz="1300">
                <a:solidFill>
                  <a:srgbClr val="898989"/>
                </a:solidFill>
              </a:defRPr>
            </a:lvl1pPr>
          </a:lstStyle>
          <a:p>
            <a:fld id="{B8AF8B6A-D482-4F14-AB3D-FC1C6F8798F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hdr="0" ftr="0"/>
  <p:txStyles>
    <p:titleStyle>
      <a:lvl1pPr algn="ctr" defTabSz="509352" rtl="0" eaLnBrk="1" fontAlgn="base" hangingPunct="1">
        <a:spcBef>
          <a:spcPct val="0"/>
        </a:spcBef>
        <a:spcAft>
          <a:spcPct val="0"/>
        </a:spcAft>
        <a:defRPr sz="4900" kern="1200">
          <a:solidFill>
            <a:schemeClr val="tx1"/>
          </a:solidFill>
          <a:latin typeface="+mj-lt"/>
          <a:ea typeface="ＭＳ Ｐゴシック" charset="-128"/>
          <a:cs typeface="ＭＳ Ｐゴシック" charset="-128"/>
        </a:defRPr>
      </a:lvl1pPr>
      <a:lvl2pPr algn="ctr" defTabSz="509352" rtl="0" eaLnBrk="1" fontAlgn="base" hangingPunct="1">
        <a:spcBef>
          <a:spcPct val="0"/>
        </a:spcBef>
        <a:spcAft>
          <a:spcPct val="0"/>
        </a:spcAft>
        <a:defRPr sz="4900">
          <a:solidFill>
            <a:schemeClr val="tx1"/>
          </a:solidFill>
          <a:latin typeface="Calibri" charset="0"/>
          <a:ea typeface="ＭＳ Ｐゴシック" charset="-128"/>
          <a:cs typeface="ＭＳ Ｐゴシック" charset="-128"/>
        </a:defRPr>
      </a:lvl2pPr>
      <a:lvl3pPr algn="ctr" defTabSz="509352" rtl="0" eaLnBrk="1" fontAlgn="base" hangingPunct="1">
        <a:spcBef>
          <a:spcPct val="0"/>
        </a:spcBef>
        <a:spcAft>
          <a:spcPct val="0"/>
        </a:spcAft>
        <a:defRPr sz="4900">
          <a:solidFill>
            <a:schemeClr val="tx1"/>
          </a:solidFill>
          <a:latin typeface="Calibri" charset="0"/>
          <a:ea typeface="ＭＳ Ｐゴシック" charset="-128"/>
          <a:cs typeface="ＭＳ Ｐゴシック" charset="-128"/>
        </a:defRPr>
      </a:lvl3pPr>
      <a:lvl4pPr algn="ctr" defTabSz="509352" rtl="0" eaLnBrk="1" fontAlgn="base" hangingPunct="1">
        <a:spcBef>
          <a:spcPct val="0"/>
        </a:spcBef>
        <a:spcAft>
          <a:spcPct val="0"/>
        </a:spcAft>
        <a:defRPr sz="4900">
          <a:solidFill>
            <a:schemeClr val="tx1"/>
          </a:solidFill>
          <a:latin typeface="Calibri" charset="0"/>
          <a:ea typeface="ＭＳ Ｐゴシック" charset="-128"/>
          <a:cs typeface="ＭＳ Ｐゴシック" charset="-128"/>
        </a:defRPr>
      </a:lvl4pPr>
      <a:lvl5pPr algn="ctr" defTabSz="509352" rtl="0" eaLnBrk="1" fontAlgn="base" hangingPunct="1">
        <a:spcBef>
          <a:spcPct val="0"/>
        </a:spcBef>
        <a:spcAft>
          <a:spcPct val="0"/>
        </a:spcAft>
        <a:defRPr sz="4900">
          <a:solidFill>
            <a:schemeClr val="tx1"/>
          </a:solidFill>
          <a:latin typeface="Calibri" charset="0"/>
          <a:ea typeface="ＭＳ Ｐゴシック" charset="-128"/>
          <a:cs typeface="ＭＳ Ｐゴシック" charset="-128"/>
        </a:defRPr>
      </a:lvl5pPr>
      <a:lvl6pPr marL="509352" algn="ctr" defTabSz="509352" rtl="0" eaLnBrk="1" fontAlgn="base" hangingPunct="1">
        <a:spcBef>
          <a:spcPct val="0"/>
        </a:spcBef>
        <a:spcAft>
          <a:spcPct val="0"/>
        </a:spcAft>
        <a:defRPr sz="4900">
          <a:solidFill>
            <a:schemeClr val="tx1"/>
          </a:solidFill>
          <a:latin typeface="Calibri" charset="0"/>
          <a:ea typeface="ＭＳ Ｐゴシック" charset="-128"/>
          <a:cs typeface="ＭＳ Ｐゴシック" charset="-128"/>
        </a:defRPr>
      </a:lvl6pPr>
      <a:lvl7pPr marL="1018705" algn="ctr" defTabSz="509352" rtl="0" eaLnBrk="1" fontAlgn="base" hangingPunct="1">
        <a:spcBef>
          <a:spcPct val="0"/>
        </a:spcBef>
        <a:spcAft>
          <a:spcPct val="0"/>
        </a:spcAft>
        <a:defRPr sz="4900">
          <a:solidFill>
            <a:schemeClr val="tx1"/>
          </a:solidFill>
          <a:latin typeface="Calibri" charset="0"/>
          <a:ea typeface="ＭＳ Ｐゴシック" charset="-128"/>
          <a:cs typeface="ＭＳ Ｐゴシック" charset="-128"/>
        </a:defRPr>
      </a:lvl7pPr>
      <a:lvl8pPr marL="1528058" algn="ctr" defTabSz="509352" rtl="0" eaLnBrk="1" fontAlgn="base" hangingPunct="1">
        <a:spcBef>
          <a:spcPct val="0"/>
        </a:spcBef>
        <a:spcAft>
          <a:spcPct val="0"/>
        </a:spcAft>
        <a:defRPr sz="4900">
          <a:solidFill>
            <a:schemeClr val="tx1"/>
          </a:solidFill>
          <a:latin typeface="Calibri" charset="0"/>
          <a:ea typeface="ＭＳ Ｐゴシック" charset="-128"/>
          <a:cs typeface="ＭＳ Ｐゴシック" charset="-128"/>
        </a:defRPr>
      </a:lvl8pPr>
      <a:lvl9pPr marL="2037411" algn="ctr" defTabSz="509352" rtl="0" eaLnBrk="1" fontAlgn="base" hangingPunct="1">
        <a:spcBef>
          <a:spcPct val="0"/>
        </a:spcBef>
        <a:spcAft>
          <a:spcPct val="0"/>
        </a:spcAft>
        <a:defRPr sz="4900">
          <a:solidFill>
            <a:schemeClr val="tx1"/>
          </a:solidFill>
          <a:latin typeface="Calibri" charset="0"/>
          <a:ea typeface="ＭＳ Ｐゴシック" charset="-128"/>
          <a:cs typeface="ＭＳ Ｐゴシック" charset="-128"/>
        </a:defRPr>
      </a:lvl9pPr>
    </p:titleStyle>
    <p:bodyStyle>
      <a:lvl1pPr marL="382015" indent="-382015" algn="l" defTabSz="509352" rtl="0" eaLnBrk="1" fontAlgn="base" hangingPunct="1">
        <a:spcBef>
          <a:spcPct val="20000"/>
        </a:spcBef>
        <a:spcAft>
          <a:spcPct val="0"/>
        </a:spcAft>
        <a:buFont typeface="Arial" charset="0"/>
        <a:buChar char="•"/>
        <a:defRPr sz="3600" kern="1200">
          <a:solidFill>
            <a:schemeClr val="tx1"/>
          </a:solidFill>
          <a:latin typeface="+mn-lt"/>
          <a:ea typeface="ＭＳ Ｐゴシック" charset="-128"/>
          <a:cs typeface="ＭＳ Ｐゴシック" charset="-128"/>
        </a:defRPr>
      </a:lvl1pPr>
      <a:lvl2pPr marL="827698" indent="-318346" algn="l" defTabSz="509352" rtl="0" eaLnBrk="1" fontAlgn="base" hangingPunct="1">
        <a:spcBef>
          <a:spcPct val="20000"/>
        </a:spcBef>
        <a:spcAft>
          <a:spcPct val="0"/>
        </a:spcAft>
        <a:buFont typeface="Arial" charset="0"/>
        <a:buChar char="–"/>
        <a:defRPr sz="3100" kern="1200">
          <a:solidFill>
            <a:schemeClr val="tx1"/>
          </a:solidFill>
          <a:latin typeface="+mn-lt"/>
          <a:ea typeface="ＭＳ Ｐゴシック" charset="-128"/>
          <a:cs typeface="+mn-cs"/>
        </a:defRPr>
      </a:lvl2pPr>
      <a:lvl3pPr marL="1273382" indent="-254676" algn="l" defTabSz="509352" rtl="0" eaLnBrk="1" fontAlgn="base" hangingPunct="1">
        <a:spcBef>
          <a:spcPct val="20000"/>
        </a:spcBef>
        <a:spcAft>
          <a:spcPct val="0"/>
        </a:spcAft>
        <a:buFont typeface="Arial" charset="0"/>
        <a:buChar char="•"/>
        <a:defRPr sz="2700" kern="1200">
          <a:solidFill>
            <a:schemeClr val="tx1"/>
          </a:solidFill>
          <a:latin typeface="+mn-lt"/>
          <a:ea typeface="ＭＳ Ｐゴシック" charset="-128"/>
          <a:cs typeface="+mn-cs"/>
        </a:defRPr>
      </a:lvl3pPr>
      <a:lvl4pPr marL="1782734" indent="-254676" algn="l" defTabSz="509352" rtl="0" eaLnBrk="1" fontAlgn="base" hangingPunct="1">
        <a:spcBef>
          <a:spcPct val="20000"/>
        </a:spcBef>
        <a:spcAft>
          <a:spcPct val="0"/>
        </a:spcAft>
        <a:buFont typeface="Arial" charset="0"/>
        <a:buChar char="–"/>
        <a:defRPr sz="2200" kern="1200">
          <a:solidFill>
            <a:schemeClr val="tx1"/>
          </a:solidFill>
          <a:latin typeface="+mn-lt"/>
          <a:ea typeface="ＭＳ Ｐゴシック" charset="-128"/>
          <a:cs typeface="+mn-cs"/>
        </a:defRPr>
      </a:lvl4pPr>
      <a:lvl5pPr marL="2292087" indent="-254676" algn="l" defTabSz="509352" rtl="0" eaLnBrk="1" fontAlgn="base" hangingPunct="1">
        <a:spcBef>
          <a:spcPct val="20000"/>
        </a:spcBef>
        <a:spcAft>
          <a:spcPct val="0"/>
        </a:spcAft>
        <a:buFont typeface="Arial" charset="0"/>
        <a:buChar char="»"/>
        <a:defRPr sz="2200" kern="1200">
          <a:solidFill>
            <a:schemeClr val="tx1"/>
          </a:solidFill>
          <a:latin typeface="+mn-lt"/>
          <a:ea typeface="ＭＳ Ｐゴシック" charset="-128"/>
          <a:cs typeface="+mn-cs"/>
        </a:defRPr>
      </a:lvl5pPr>
      <a:lvl6pPr marL="2801440" indent="-254676" algn="l" defTabSz="509352" rtl="0" eaLnBrk="1" latinLnBrk="0" hangingPunct="1">
        <a:spcBef>
          <a:spcPct val="20000"/>
        </a:spcBef>
        <a:buFont typeface="Arial"/>
        <a:buChar char="•"/>
        <a:defRPr sz="2200" kern="1200">
          <a:solidFill>
            <a:schemeClr val="tx1"/>
          </a:solidFill>
          <a:latin typeface="+mn-lt"/>
          <a:ea typeface="+mn-ea"/>
          <a:cs typeface="+mn-cs"/>
        </a:defRPr>
      </a:lvl6pPr>
      <a:lvl7pPr marL="3310793" indent="-254676" algn="l" defTabSz="509352" rtl="0" eaLnBrk="1" latinLnBrk="0" hangingPunct="1">
        <a:spcBef>
          <a:spcPct val="20000"/>
        </a:spcBef>
        <a:buFont typeface="Arial"/>
        <a:buChar char="•"/>
        <a:defRPr sz="2200" kern="1200">
          <a:solidFill>
            <a:schemeClr val="tx1"/>
          </a:solidFill>
          <a:latin typeface="+mn-lt"/>
          <a:ea typeface="+mn-ea"/>
          <a:cs typeface="+mn-cs"/>
        </a:defRPr>
      </a:lvl7pPr>
      <a:lvl8pPr marL="3820145" indent="-254676" algn="l" defTabSz="509352" rtl="0" eaLnBrk="1" latinLnBrk="0" hangingPunct="1">
        <a:spcBef>
          <a:spcPct val="20000"/>
        </a:spcBef>
        <a:buFont typeface="Arial"/>
        <a:buChar char="•"/>
        <a:defRPr sz="2200" kern="1200">
          <a:solidFill>
            <a:schemeClr val="tx1"/>
          </a:solidFill>
          <a:latin typeface="+mn-lt"/>
          <a:ea typeface="+mn-ea"/>
          <a:cs typeface="+mn-cs"/>
        </a:defRPr>
      </a:lvl8pPr>
      <a:lvl9pPr marL="4329498" indent="-254676" algn="l" defTabSz="50935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352" rtl="0" eaLnBrk="1" latinLnBrk="0" hangingPunct="1">
        <a:defRPr sz="2000" kern="1200">
          <a:solidFill>
            <a:schemeClr val="tx1"/>
          </a:solidFill>
          <a:latin typeface="+mn-lt"/>
          <a:ea typeface="+mn-ea"/>
          <a:cs typeface="+mn-cs"/>
        </a:defRPr>
      </a:lvl1pPr>
      <a:lvl2pPr marL="509352" algn="l" defTabSz="509352" rtl="0" eaLnBrk="1" latinLnBrk="0" hangingPunct="1">
        <a:defRPr sz="2000" kern="1200">
          <a:solidFill>
            <a:schemeClr val="tx1"/>
          </a:solidFill>
          <a:latin typeface="+mn-lt"/>
          <a:ea typeface="+mn-ea"/>
          <a:cs typeface="+mn-cs"/>
        </a:defRPr>
      </a:lvl2pPr>
      <a:lvl3pPr marL="1018705" algn="l" defTabSz="509352" rtl="0" eaLnBrk="1" latinLnBrk="0" hangingPunct="1">
        <a:defRPr sz="2000" kern="1200">
          <a:solidFill>
            <a:schemeClr val="tx1"/>
          </a:solidFill>
          <a:latin typeface="+mn-lt"/>
          <a:ea typeface="+mn-ea"/>
          <a:cs typeface="+mn-cs"/>
        </a:defRPr>
      </a:lvl3pPr>
      <a:lvl4pPr marL="1528058" algn="l" defTabSz="509352" rtl="0" eaLnBrk="1" latinLnBrk="0" hangingPunct="1">
        <a:defRPr sz="2000" kern="1200">
          <a:solidFill>
            <a:schemeClr val="tx1"/>
          </a:solidFill>
          <a:latin typeface="+mn-lt"/>
          <a:ea typeface="+mn-ea"/>
          <a:cs typeface="+mn-cs"/>
        </a:defRPr>
      </a:lvl4pPr>
      <a:lvl5pPr marL="2037411" algn="l" defTabSz="509352" rtl="0" eaLnBrk="1" latinLnBrk="0" hangingPunct="1">
        <a:defRPr sz="2000" kern="1200">
          <a:solidFill>
            <a:schemeClr val="tx1"/>
          </a:solidFill>
          <a:latin typeface="+mn-lt"/>
          <a:ea typeface="+mn-ea"/>
          <a:cs typeface="+mn-cs"/>
        </a:defRPr>
      </a:lvl5pPr>
      <a:lvl6pPr marL="2546764" algn="l" defTabSz="509352" rtl="0" eaLnBrk="1" latinLnBrk="0" hangingPunct="1">
        <a:defRPr sz="2000" kern="1200">
          <a:solidFill>
            <a:schemeClr val="tx1"/>
          </a:solidFill>
          <a:latin typeface="+mn-lt"/>
          <a:ea typeface="+mn-ea"/>
          <a:cs typeface="+mn-cs"/>
        </a:defRPr>
      </a:lvl6pPr>
      <a:lvl7pPr marL="3056116" algn="l" defTabSz="509352" rtl="0" eaLnBrk="1" latinLnBrk="0" hangingPunct="1">
        <a:defRPr sz="2000" kern="1200">
          <a:solidFill>
            <a:schemeClr val="tx1"/>
          </a:solidFill>
          <a:latin typeface="+mn-lt"/>
          <a:ea typeface="+mn-ea"/>
          <a:cs typeface="+mn-cs"/>
        </a:defRPr>
      </a:lvl7pPr>
      <a:lvl8pPr marL="3565469" algn="l" defTabSz="509352" rtl="0" eaLnBrk="1" latinLnBrk="0" hangingPunct="1">
        <a:defRPr sz="2000" kern="1200">
          <a:solidFill>
            <a:schemeClr val="tx1"/>
          </a:solidFill>
          <a:latin typeface="+mn-lt"/>
          <a:ea typeface="+mn-ea"/>
          <a:cs typeface="+mn-cs"/>
        </a:defRPr>
      </a:lvl8pPr>
      <a:lvl9pPr marL="4074821" algn="l" defTabSz="509352" rtl="0" eaLnBrk="1" latinLnBrk="0" hangingPunct="1">
        <a:defRPr sz="20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14" descr="caHUB_inside 040510"/>
          <p:cNvPicPr>
            <a:picLocks noChangeAspect="1" noChangeArrowheads="1"/>
          </p:cNvPicPr>
          <p:nvPr/>
        </p:nvPicPr>
        <p:blipFill>
          <a:blip r:embed="rId13"/>
          <a:srcRect/>
          <a:stretch>
            <a:fillRect/>
          </a:stretch>
        </p:blipFill>
        <p:spPr bwMode="auto">
          <a:xfrm>
            <a:off x="0" y="0"/>
            <a:ext cx="10058400" cy="7772400"/>
          </a:xfrm>
          <a:prstGeom prst="rect">
            <a:avLst/>
          </a:prstGeom>
          <a:noFill/>
          <a:ln w="9525">
            <a:noFill/>
            <a:miter lim="800000"/>
            <a:headEnd/>
            <a:tailEnd/>
          </a:ln>
        </p:spPr>
      </p:pic>
      <p:sp>
        <p:nvSpPr>
          <p:cNvPr id="13315" name="Rectangle 2"/>
          <p:cNvSpPr>
            <a:spLocks noGrp="1" noChangeArrowheads="1"/>
          </p:cNvSpPr>
          <p:nvPr>
            <p:ph type="title"/>
          </p:nvPr>
        </p:nvSpPr>
        <p:spPr bwMode="auto">
          <a:xfrm>
            <a:off x="502920" y="-53975"/>
            <a:ext cx="9052560" cy="1122680"/>
          </a:xfrm>
          <a:prstGeom prst="rect">
            <a:avLst/>
          </a:prstGeom>
          <a:noFill/>
          <a:ln w="9525">
            <a:noFill/>
            <a:miter lim="800000"/>
            <a:headEnd/>
            <a:tailEnd/>
          </a:ln>
        </p:spPr>
        <p:txBody>
          <a:bodyPr vert="horz" wrap="square" lIns="101858" tIns="50929" rIns="101858" bIns="50929" numCol="1" anchor="ctr" anchorCtr="0" compatLnSpc="1">
            <a:prstTxWarp prst="textNoShape">
              <a:avLst/>
            </a:prstTxWarp>
          </a:bodyPr>
          <a:lstStyle/>
          <a:p>
            <a:pPr lvl="0"/>
            <a:r>
              <a:rPr lang="en-US" smtClean="0"/>
              <a:t>Click to edit Master title style</a:t>
            </a:r>
          </a:p>
        </p:txBody>
      </p:sp>
      <p:sp>
        <p:nvSpPr>
          <p:cNvPr id="13316" name="Rectangle 3"/>
          <p:cNvSpPr>
            <a:spLocks noGrp="1" noChangeArrowheads="1"/>
          </p:cNvSpPr>
          <p:nvPr>
            <p:ph type="body" idx="1"/>
          </p:nvPr>
        </p:nvSpPr>
        <p:spPr bwMode="auto">
          <a:xfrm>
            <a:off x="502920" y="1209043"/>
            <a:ext cx="9052560" cy="5733945"/>
          </a:xfrm>
          <a:prstGeom prst="rect">
            <a:avLst/>
          </a:prstGeom>
          <a:noFill/>
          <a:ln w="9525">
            <a:noFill/>
            <a:miter lim="800000"/>
            <a:headEnd/>
            <a:tailEnd/>
          </a:ln>
        </p:spPr>
        <p:txBody>
          <a:bodyPr vert="horz" wrap="square" lIns="101858" tIns="50929" rIns="101858" bIns="5092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xStyles>
    <p:titleStyle>
      <a:lvl1pPr algn="l" rtl="0" eaLnBrk="1" fontAlgn="base" hangingPunct="1">
        <a:spcBef>
          <a:spcPct val="0"/>
        </a:spcBef>
        <a:spcAft>
          <a:spcPct val="0"/>
        </a:spcAft>
        <a:defRPr sz="3100" b="1">
          <a:solidFill>
            <a:schemeClr val="bg1"/>
          </a:solidFill>
          <a:latin typeface="+mj-lt"/>
          <a:ea typeface="ＭＳ Ｐゴシック" charset="-128"/>
          <a:cs typeface="ＭＳ Ｐゴシック" charset="-128"/>
        </a:defRPr>
      </a:lvl1pPr>
      <a:lvl2pPr algn="l" rtl="0" eaLnBrk="1" fontAlgn="base" hangingPunct="1">
        <a:spcBef>
          <a:spcPct val="0"/>
        </a:spcBef>
        <a:spcAft>
          <a:spcPct val="0"/>
        </a:spcAft>
        <a:defRPr sz="3100" b="1">
          <a:solidFill>
            <a:schemeClr val="bg1"/>
          </a:solidFill>
          <a:latin typeface="Arial" charset="0"/>
          <a:ea typeface="ＭＳ Ｐゴシック" charset="-128"/>
          <a:cs typeface="ＭＳ Ｐゴシック" charset="-128"/>
        </a:defRPr>
      </a:lvl2pPr>
      <a:lvl3pPr algn="l" rtl="0" eaLnBrk="1" fontAlgn="base" hangingPunct="1">
        <a:spcBef>
          <a:spcPct val="0"/>
        </a:spcBef>
        <a:spcAft>
          <a:spcPct val="0"/>
        </a:spcAft>
        <a:defRPr sz="3100" b="1">
          <a:solidFill>
            <a:schemeClr val="bg1"/>
          </a:solidFill>
          <a:latin typeface="Arial" charset="0"/>
          <a:ea typeface="ＭＳ Ｐゴシック" charset="-128"/>
          <a:cs typeface="ＭＳ Ｐゴシック" charset="-128"/>
        </a:defRPr>
      </a:lvl3pPr>
      <a:lvl4pPr algn="l" rtl="0" eaLnBrk="1" fontAlgn="base" hangingPunct="1">
        <a:spcBef>
          <a:spcPct val="0"/>
        </a:spcBef>
        <a:spcAft>
          <a:spcPct val="0"/>
        </a:spcAft>
        <a:defRPr sz="3100" b="1">
          <a:solidFill>
            <a:schemeClr val="bg1"/>
          </a:solidFill>
          <a:latin typeface="Arial" charset="0"/>
          <a:ea typeface="ＭＳ Ｐゴシック" charset="-128"/>
          <a:cs typeface="ＭＳ Ｐゴシック" charset="-128"/>
        </a:defRPr>
      </a:lvl4pPr>
      <a:lvl5pPr algn="l" rtl="0" eaLnBrk="1" fontAlgn="base" hangingPunct="1">
        <a:spcBef>
          <a:spcPct val="0"/>
        </a:spcBef>
        <a:spcAft>
          <a:spcPct val="0"/>
        </a:spcAft>
        <a:defRPr sz="3100" b="1">
          <a:solidFill>
            <a:schemeClr val="bg1"/>
          </a:solidFill>
          <a:latin typeface="Arial" charset="0"/>
          <a:ea typeface="ＭＳ Ｐゴシック" charset="-128"/>
          <a:cs typeface="ＭＳ Ｐゴシック" charset="-128"/>
        </a:defRPr>
      </a:lvl5pPr>
      <a:lvl6pPr marL="509292" algn="l" rtl="0" eaLnBrk="1" fontAlgn="base" hangingPunct="1">
        <a:spcBef>
          <a:spcPct val="0"/>
        </a:spcBef>
        <a:spcAft>
          <a:spcPct val="0"/>
        </a:spcAft>
        <a:defRPr sz="3100" b="1">
          <a:solidFill>
            <a:schemeClr val="bg1"/>
          </a:solidFill>
          <a:latin typeface="Arial" charset="0"/>
        </a:defRPr>
      </a:lvl6pPr>
      <a:lvl7pPr marL="1018586" algn="l" rtl="0" eaLnBrk="1" fontAlgn="base" hangingPunct="1">
        <a:spcBef>
          <a:spcPct val="0"/>
        </a:spcBef>
        <a:spcAft>
          <a:spcPct val="0"/>
        </a:spcAft>
        <a:defRPr sz="3100" b="1">
          <a:solidFill>
            <a:schemeClr val="bg1"/>
          </a:solidFill>
          <a:latin typeface="Arial" charset="0"/>
        </a:defRPr>
      </a:lvl7pPr>
      <a:lvl8pPr marL="1527879" algn="l" rtl="0" eaLnBrk="1" fontAlgn="base" hangingPunct="1">
        <a:spcBef>
          <a:spcPct val="0"/>
        </a:spcBef>
        <a:spcAft>
          <a:spcPct val="0"/>
        </a:spcAft>
        <a:defRPr sz="3100" b="1">
          <a:solidFill>
            <a:schemeClr val="bg1"/>
          </a:solidFill>
          <a:latin typeface="Arial" charset="0"/>
        </a:defRPr>
      </a:lvl8pPr>
      <a:lvl9pPr marL="2037173" algn="l" rtl="0" eaLnBrk="1" fontAlgn="base" hangingPunct="1">
        <a:spcBef>
          <a:spcPct val="0"/>
        </a:spcBef>
        <a:spcAft>
          <a:spcPct val="0"/>
        </a:spcAft>
        <a:defRPr sz="3100" b="1">
          <a:solidFill>
            <a:schemeClr val="bg1"/>
          </a:solidFill>
          <a:latin typeface="Arial" charset="0"/>
        </a:defRPr>
      </a:lvl9pPr>
    </p:titleStyle>
    <p:bodyStyle>
      <a:lvl1pPr marL="381970" indent="-381970" algn="l" rtl="0" eaLnBrk="1" fontAlgn="base" hangingPunct="1">
        <a:spcBef>
          <a:spcPct val="20000"/>
        </a:spcBef>
        <a:spcAft>
          <a:spcPct val="0"/>
        </a:spcAft>
        <a:buClr>
          <a:srgbClr val="26B5E2"/>
        </a:buClr>
        <a:buChar char="•"/>
        <a:defRPr sz="2700">
          <a:solidFill>
            <a:srgbClr val="292929"/>
          </a:solidFill>
          <a:latin typeface="+mn-lt"/>
          <a:ea typeface="ＭＳ Ｐゴシック" charset="-128"/>
          <a:cs typeface="ＭＳ Ｐゴシック" charset="-128"/>
        </a:defRPr>
      </a:lvl1pPr>
      <a:lvl2pPr marL="827601" indent="-318309" algn="l" rtl="0" eaLnBrk="1" fontAlgn="base" hangingPunct="1">
        <a:spcBef>
          <a:spcPct val="20000"/>
        </a:spcBef>
        <a:spcAft>
          <a:spcPct val="0"/>
        </a:spcAft>
        <a:buClr>
          <a:srgbClr val="26B5E2"/>
        </a:buClr>
        <a:buChar char="–"/>
        <a:defRPr sz="2500">
          <a:solidFill>
            <a:srgbClr val="292929"/>
          </a:solidFill>
          <a:latin typeface="+mn-lt"/>
          <a:ea typeface="ＭＳ Ｐゴシック" charset="-128"/>
        </a:defRPr>
      </a:lvl2pPr>
      <a:lvl3pPr marL="1273233" indent="-254646" algn="l" rtl="0" eaLnBrk="1" fontAlgn="base" hangingPunct="1">
        <a:spcBef>
          <a:spcPct val="20000"/>
        </a:spcBef>
        <a:spcAft>
          <a:spcPct val="0"/>
        </a:spcAft>
        <a:buClr>
          <a:srgbClr val="26B5E2"/>
        </a:buClr>
        <a:buChar char="•"/>
        <a:defRPr>
          <a:solidFill>
            <a:srgbClr val="292929"/>
          </a:solidFill>
          <a:latin typeface="+mn-lt"/>
          <a:ea typeface="ＭＳ Ｐゴシック" charset="-128"/>
        </a:defRPr>
      </a:lvl3pPr>
      <a:lvl4pPr marL="1782525" indent="-254646" algn="l" rtl="0" eaLnBrk="1" fontAlgn="base" hangingPunct="1">
        <a:spcBef>
          <a:spcPct val="20000"/>
        </a:spcBef>
        <a:spcAft>
          <a:spcPct val="0"/>
        </a:spcAft>
        <a:buClr>
          <a:srgbClr val="26B5E2"/>
        </a:buClr>
        <a:buChar char="–"/>
        <a:defRPr>
          <a:solidFill>
            <a:srgbClr val="292929"/>
          </a:solidFill>
          <a:latin typeface="+mn-lt"/>
          <a:ea typeface="ＭＳ Ｐゴシック" charset="-128"/>
        </a:defRPr>
      </a:lvl4pPr>
      <a:lvl5pPr marL="2291819" indent="-254646" algn="l" rtl="0" eaLnBrk="1" fontAlgn="base" hangingPunct="1">
        <a:spcBef>
          <a:spcPct val="20000"/>
        </a:spcBef>
        <a:spcAft>
          <a:spcPct val="0"/>
        </a:spcAft>
        <a:defRPr sz="2200">
          <a:solidFill>
            <a:schemeClr val="tx1"/>
          </a:solidFill>
          <a:latin typeface="+mn-lt"/>
          <a:ea typeface="ＭＳ Ｐゴシック" charset="-128"/>
        </a:defRPr>
      </a:lvl5pPr>
      <a:lvl6pPr marL="2801112" indent="-254646" algn="l" rtl="0" eaLnBrk="1" fontAlgn="base" hangingPunct="1">
        <a:spcBef>
          <a:spcPct val="20000"/>
        </a:spcBef>
        <a:spcAft>
          <a:spcPct val="0"/>
        </a:spcAft>
        <a:defRPr sz="2200">
          <a:solidFill>
            <a:schemeClr val="tx1"/>
          </a:solidFill>
          <a:latin typeface="+mn-lt"/>
          <a:ea typeface="ＭＳ Ｐゴシック" charset="-128"/>
        </a:defRPr>
      </a:lvl6pPr>
      <a:lvl7pPr marL="3310406" indent="-254646" algn="l" rtl="0" eaLnBrk="1" fontAlgn="base" hangingPunct="1">
        <a:spcBef>
          <a:spcPct val="20000"/>
        </a:spcBef>
        <a:spcAft>
          <a:spcPct val="0"/>
        </a:spcAft>
        <a:defRPr sz="2200">
          <a:solidFill>
            <a:schemeClr val="tx1"/>
          </a:solidFill>
          <a:latin typeface="+mn-lt"/>
          <a:ea typeface="ＭＳ Ｐゴシック" charset="-128"/>
        </a:defRPr>
      </a:lvl7pPr>
      <a:lvl8pPr marL="3819698" indent="-254646" algn="l" rtl="0" eaLnBrk="1" fontAlgn="base" hangingPunct="1">
        <a:spcBef>
          <a:spcPct val="20000"/>
        </a:spcBef>
        <a:spcAft>
          <a:spcPct val="0"/>
        </a:spcAft>
        <a:defRPr sz="2200">
          <a:solidFill>
            <a:schemeClr val="tx1"/>
          </a:solidFill>
          <a:latin typeface="+mn-lt"/>
          <a:ea typeface="ＭＳ Ｐゴシック" charset="-128"/>
        </a:defRPr>
      </a:lvl8pPr>
      <a:lvl9pPr marL="4328992" indent="-254646" algn="l" rtl="0" eaLnBrk="1" fontAlgn="base" hangingPunct="1">
        <a:spcBef>
          <a:spcPct val="20000"/>
        </a:spcBef>
        <a:spcAft>
          <a:spcPct val="0"/>
        </a:spcAft>
        <a:defRPr sz="2200">
          <a:solidFill>
            <a:schemeClr val="tx1"/>
          </a:solidFill>
          <a:latin typeface="+mn-lt"/>
          <a:ea typeface="ＭＳ Ｐゴシック" charset="-128"/>
        </a:defRPr>
      </a:lvl9pPr>
    </p:bodyStyle>
    <p:otherStyle>
      <a:defPPr>
        <a:defRPr lang="en-US"/>
      </a:defPPr>
      <a:lvl1pPr marL="0" algn="l" defTabSz="509292" rtl="0" eaLnBrk="1" latinLnBrk="0" hangingPunct="1">
        <a:defRPr sz="2000" kern="1200">
          <a:solidFill>
            <a:schemeClr val="tx1"/>
          </a:solidFill>
          <a:latin typeface="+mn-lt"/>
          <a:ea typeface="+mn-ea"/>
          <a:cs typeface="+mn-cs"/>
        </a:defRPr>
      </a:lvl1pPr>
      <a:lvl2pPr marL="509292" algn="l" defTabSz="509292" rtl="0" eaLnBrk="1" latinLnBrk="0" hangingPunct="1">
        <a:defRPr sz="2000" kern="1200">
          <a:solidFill>
            <a:schemeClr val="tx1"/>
          </a:solidFill>
          <a:latin typeface="+mn-lt"/>
          <a:ea typeface="+mn-ea"/>
          <a:cs typeface="+mn-cs"/>
        </a:defRPr>
      </a:lvl2pPr>
      <a:lvl3pPr marL="1018586" algn="l" defTabSz="509292" rtl="0" eaLnBrk="1" latinLnBrk="0" hangingPunct="1">
        <a:defRPr sz="2000" kern="1200">
          <a:solidFill>
            <a:schemeClr val="tx1"/>
          </a:solidFill>
          <a:latin typeface="+mn-lt"/>
          <a:ea typeface="+mn-ea"/>
          <a:cs typeface="+mn-cs"/>
        </a:defRPr>
      </a:lvl3pPr>
      <a:lvl4pPr marL="1527879" algn="l" defTabSz="509292" rtl="0" eaLnBrk="1" latinLnBrk="0" hangingPunct="1">
        <a:defRPr sz="2000" kern="1200">
          <a:solidFill>
            <a:schemeClr val="tx1"/>
          </a:solidFill>
          <a:latin typeface="+mn-lt"/>
          <a:ea typeface="+mn-ea"/>
          <a:cs typeface="+mn-cs"/>
        </a:defRPr>
      </a:lvl4pPr>
      <a:lvl5pPr marL="2037173" algn="l" defTabSz="509292" rtl="0" eaLnBrk="1" latinLnBrk="0" hangingPunct="1">
        <a:defRPr sz="2000" kern="1200">
          <a:solidFill>
            <a:schemeClr val="tx1"/>
          </a:solidFill>
          <a:latin typeface="+mn-lt"/>
          <a:ea typeface="+mn-ea"/>
          <a:cs typeface="+mn-cs"/>
        </a:defRPr>
      </a:lvl5pPr>
      <a:lvl6pPr marL="2546466" algn="l" defTabSz="509292" rtl="0" eaLnBrk="1" latinLnBrk="0" hangingPunct="1">
        <a:defRPr sz="2000" kern="1200">
          <a:solidFill>
            <a:schemeClr val="tx1"/>
          </a:solidFill>
          <a:latin typeface="+mn-lt"/>
          <a:ea typeface="+mn-ea"/>
          <a:cs typeface="+mn-cs"/>
        </a:defRPr>
      </a:lvl6pPr>
      <a:lvl7pPr marL="3055758" algn="l" defTabSz="509292" rtl="0" eaLnBrk="1" latinLnBrk="0" hangingPunct="1">
        <a:defRPr sz="2000" kern="1200">
          <a:solidFill>
            <a:schemeClr val="tx1"/>
          </a:solidFill>
          <a:latin typeface="+mn-lt"/>
          <a:ea typeface="+mn-ea"/>
          <a:cs typeface="+mn-cs"/>
        </a:defRPr>
      </a:lvl7pPr>
      <a:lvl8pPr marL="3565052" algn="l" defTabSz="509292" rtl="0" eaLnBrk="1" latinLnBrk="0" hangingPunct="1">
        <a:defRPr sz="2000" kern="1200">
          <a:solidFill>
            <a:schemeClr val="tx1"/>
          </a:solidFill>
          <a:latin typeface="+mn-lt"/>
          <a:ea typeface="+mn-ea"/>
          <a:cs typeface="+mn-cs"/>
        </a:defRPr>
      </a:lvl8pPr>
      <a:lvl9pPr marL="4074344" algn="l" defTabSz="509292" rtl="0" eaLnBrk="1" latinLnBrk="0" hangingPunct="1">
        <a:defRPr sz="20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1" descr="CSSI Sub Slide (th revised 1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hdr="0" ftr="0"/>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9412" algn="l" rtl="0" eaLnBrk="1" fontAlgn="base" hangingPunct="1">
        <a:spcBef>
          <a:spcPct val="0"/>
        </a:spcBef>
        <a:spcAft>
          <a:spcPct val="0"/>
        </a:spcAft>
        <a:defRPr sz="3600" b="1">
          <a:solidFill>
            <a:schemeClr val="bg1"/>
          </a:solidFill>
          <a:latin typeface="Arial" charset="0"/>
          <a:cs typeface="Arial" charset="0"/>
        </a:defRPr>
      </a:lvl6pPr>
      <a:lvl7pPr marL="1018824" algn="l" rtl="0" eaLnBrk="1" fontAlgn="base" hangingPunct="1">
        <a:spcBef>
          <a:spcPct val="0"/>
        </a:spcBef>
        <a:spcAft>
          <a:spcPct val="0"/>
        </a:spcAft>
        <a:defRPr sz="3600" b="1">
          <a:solidFill>
            <a:schemeClr val="bg1"/>
          </a:solidFill>
          <a:latin typeface="Arial" charset="0"/>
          <a:cs typeface="Arial" charset="0"/>
        </a:defRPr>
      </a:lvl7pPr>
      <a:lvl8pPr marL="1528237" algn="l" rtl="0" eaLnBrk="1" fontAlgn="base" hangingPunct="1">
        <a:spcBef>
          <a:spcPct val="0"/>
        </a:spcBef>
        <a:spcAft>
          <a:spcPct val="0"/>
        </a:spcAft>
        <a:defRPr sz="3600" b="1">
          <a:solidFill>
            <a:schemeClr val="bg1"/>
          </a:solidFill>
          <a:latin typeface="Arial" charset="0"/>
          <a:cs typeface="Arial" charset="0"/>
        </a:defRPr>
      </a:lvl8pPr>
      <a:lvl9pPr marL="2037649" algn="l" rtl="0" eaLnBrk="1" fontAlgn="base" hangingPunct="1">
        <a:spcBef>
          <a:spcPct val="0"/>
        </a:spcBef>
        <a:spcAft>
          <a:spcPct val="0"/>
        </a:spcAft>
        <a:defRPr sz="3600" b="1">
          <a:solidFill>
            <a:schemeClr val="bg1"/>
          </a:solidFill>
          <a:latin typeface="Arial" charset="0"/>
          <a:cs typeface="Arial" charset="0"/>
        </a:defRPr>
      </a:lvl9pPr>
    </p:titleStyle>
    <p:bodyStyle>
      <a:lvl1pPr marL="382059" indent="-382059"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7795" indent="-318383"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3531" indent="-254706"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2943" indent="-25470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92355" indent="-25470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801767" indent="-25470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11180" indent="-25470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20592" indent="-25470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30004" indent="-25470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1" descr="CSSI Sub Slide (th revised 1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35" tIns="50917" rIns="101835" bIns="50917" numCol="1" anchor="ctr" anchorCtr="0" compatLnSpc="1">
            <a:prstTxWarp prst="textNoShape">
              <a:avLst/>
            </a:prstTxWarp>
          </a:bodyPr>
          <a:lstStyle/>
          <a:p>
            <a:pPr lvl="0"/>
            <a:r>
              <a:rPr lang="en-US" altLang="en-US" smtClean="0"/>
              <a:t>Click to edit Master title style</a:t>
            </a:r>
          </a:p>
        </p:txBody>
      </p:sp>
      <p:sp>
        <p:nvSpPr>
          <p:cNvPr id="3076"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35" tIns="50917" rIns="101835" bIns="5091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9174" algn="l" rtl="0" eaLnBrk="1" fontAlgn="base" hangingPunct="1">
        <a:spcBef>
          <a:spcPct val="0"/>
        </a:spcBef>
        <a:spcAft>
          <a:spcPct val="0"/>
        </a:spcAft>
        <a:defRPr sz="3600" b="1">
          <a:solidFill>
            <a:schemeClr val="bg1"/>
          </a:solidFill>
          <a:latin typeface="Arial" charset="0"/>
          <a:cs typeface="Arial" charset="0"/>
        </a:defRPr>
      </a:lvl6pPr>
      <a:lvl7pPr marL="1018348" algn="l" rtl="0" eaLnBrk="1" fontAlgn="base" hangingPunct="1">
        <a:spcBef>
          <a:spcPct val="0"/>
        </a:spcBef>
        <a:spcAft>
          <a:spcPct val="0"/>
        </a:spcAft>
        <a:defRPr sz="3600" b="1">
          <a:solidFill>
            <a:schemeClr val="bg1"/>
          </a:solidFill>
          <a:latin typeface="Arial" charset="0"/>
          <a:cs typeface="Arial" charset="0"/>
        </a:defRPr>
      </a:lvl7pPr>
      <a:lvl8pPr marL="1527523" algn="l" rtl="0" eaLnBrk="1" fontAlgn="base" hangingPunct="1">
        <a:spcBef>
          <a:spcPct val="0"/>
        </a:spcBef>
        <a:spcAft>
          <a:spcPct val="0"/>
        </a:spcAft>
        <a:defRPr sz="3600" b="1">
          <a:solidFill>
            <a:schemeClr val="bg1"/>
          </a:solidFill>
          <a:latin typeface="Arial" charset="0"/>
          <a:cs typeface="Arial" charset="0"/>
        </a:defRPr>
      </a:lvl8pPr>
      <a:lvl9pPr marL="2036696" algn="l" rtl="0" eaLnBrk="1" fontAlgn="base" hangingPunct="1">
        <a:spcBef>
          <a:spcPct val="0"/>
        </a:spcBef>
        <a:spcAft>
          <a:spcPct val="0"/>
        </a:spcAft>
        <a:defRPr sz="3600" b="1">
          <a:solidFill>
            <a:schemeClr val="bg1"/>
          </a:solidFill>
          <a:latin typeface="Arial" charset="0"/>
          <a:cs typeface="Arial" charset="0"/>
        </a:defRPr>
      </a:lvl9pPr>
    </p:titleStyle>
    <p:bodyStyle>
      <a:lvl1pPr marL="381880" indent="-381880"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7407" indent="-318233"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2936" indent="-254586"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2108" indent="-25458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91283" indent="-25458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800457" indent="-25458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09632" indent="-25458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8805" indent="-25458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7978" indent="-25458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8348" rtl="0" eaLnBrk="1" latinLnBrk="0" hangingPunct="1">
        <a:defRPr sz="2000" kern="1200">
          <a:solidFill>
            <a:schemeClr val="tx1"/>
          </a:solidFill>
          <a:latin typeface="+mn-lt"/>
          <a:ea typeface="+mn-ea"/>
          <a:cs typeface="+mn-cs"/>
        </a:defRPr>
      </a:lvl1pPr>
      <a:lvl2pPr marL="509174" algn="l" defTabSz="1018348" rtl="0" eaLnBrk="1" latinLnBrk="0" hangingPunct="1">
        <a:defRPr sz="2000" kern="1200">
          <a:solidFill>
            <a:schemeClr val="tx1"/>
          </a:solidFill>
          <a:latin typeface="+mn-lt"/>
          <a:ea typeface="+mn-ea"/>
          <a:cs typeface="+mn-cs"/>
        </a:defRPr>
      </a:lvl2pPr>
      <a:lvl3pPr marL="1018348" algn="l" defTabSz="1018348" rtl="0" eaLnBrk="1" latinLnBrk="0" hangingPunct="1">
        <a:defRPr sz="2000" kern="1200">
          <a:solidFill>
            <a:schemeClr val="tx1"/>
          </a:solidFill>
          <a:latin typeface="+mn-lt"/>
          <a:ea typeface="+mn-ea"/>
          <a:cs typeface="+mn-cs"/>
        </a:defRPr>
      </a:lvl3pPr>
      <a:lvl4pPr marL="1527523" algn="l" defTabSz="1018348" rtl="0" eaLnBrk="1" latinLnBrk="0" hangingPunct="1">
        <a:defRPr sz="2000" kern="1200">
          <a:solidFill>
            <a:schemeClr val="tx1"/>
          </a:solidFill>
          <a:latin typeface="+mn-lt"/>
          <a:ea typeface="+mn-ea"/>
          <a:cs typeface="+mn-cs"/>
        </a:defRPr>
      </a:lvl4pPr>
      <a:lvl5pPr marL="2036696" algn="l" defTabSz="1018348" rtl="0" eaLnBrk="1" latinLnBrk="0" hangingPunct="1">
        <a:defRPr sz="2000" kern="1200">
          <a:solidFill>
            <a:schemeClr val="tx1"/>
          </a:solidFill>
          <a:latin typeface="+mn-lt"/>
          <a:ea typeface="+mn-ea"/>
          <a:cs typeface="+mn-cs"/>
        </a:defRPr>
      </a:lvl5pPr>
      <a:lvl6pPr marL="2545871" algn="l" defTabSz="1018348" rtl="0" eaLnBrk="1" latinLnBrk="0" hangingPunct="1">
        <a:defRPr sz="2000" kern="1200">
          <a:solidFill>
            <a:schemeClr val="tx1"/>
          </a:solidFill>
          <a:latin typeface="+mn-lt"/>
          <a:ea typeface="+mn-ea"/>
          <a:cs typeface="+mn-cs"/>
        </a:defRPr>
      </a:lvl6pPr>
      <a:lvl7pPr marL="3055043" algn="l" defTabSz="1018348" rtl="0" eaLnBrk="1" latinLnBrk="0" hangingPunct="1">
        <a:defRPr sz="2000" kern="1200">
          <a:solidFill>
            <a:schemeClr val="tx1"/>
          </a:solidFill>
          <a:latin typeface="+mn-lt"/>
          <a:ea typeface="+mn-ea"/>
          <a:cs typeface="+mn-cs"/>
        </a:defRPr>
      </a:lvl7pPr>
      <a:lvl8pPr marL="3564219" algn="l" defTabSz="1018348" rtl="0" eaLnBrk="1" latinLnBrk="0" hangingPunct="1">
        <a:defRPr sz="2000" kern="1200">
          <a:solidFill>
            <a:schemeClr val="tx1"/>
          </a:solidFill>
          <a:latin typeface="+mn-lt"/>
          <a:ea typeface="+mn-ea"/>
          <a:cs typeface="+mn-cs"/>
        </a:defRPr>
      </a:lvl8pPr>
      <a:lvl9pPr marL="4073390" algn="l" defTabSz="1018348" rtl="0" eaLnBrk="1" latinLnBrk="0" hangingPunct="1">
        <a:defRPr sz="20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1" descr="CSSI Sub Slide (th revised 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70" tIns="50935" rIns="101870" bIns="50935" numCol="1" anchor="ctr" anchorCtr="0" compatLnSpc="1">
            <a:prstTxWarp prst="textNoShape">
              <a:avLst/>
            </a:prstTxWarp>
          </a:bodyPr>
          <a:lstStyle/>
          <a:p>
            <a:pPr lvl="0"/>
            <a:r>
              <a:rPr lang="en-US" altLang="en-US" smtClean="0"/>
              <a:t>Click to edit Master title style</a:t>
            </a:r>
          </a:p>
        </p:txBody>
      </p:sp>
      <p:sp>
        <p:nvSpPr>
          <p:cNvPr id="2052"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70" tIns="50935" rIns="101870" bIns="5093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Lst>
  <p:timing>
    <p:tnLst>
      <p:par>
        <p:cTn id="1" dur="indefinite" restart="never" nodeType="tmRoot"/>
      </p:par>
    </p:tnLst>
  </p:timing>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9352" algn="l" rtl="0" eaLnBrk="1" fontAlgn="base" hangingPunct="1">
        <a:spcBef>
          <a:spcPct val="0"/>
        </a:spcBef>
        <a:spcAft>
          <a:spcPct val="0"/>
        </a:spcAft>
        <a:defRPr sz="3600" b="1">
          <a:solidFill>
            <a:schemeClr val="bg1"/>
          </a:solidFill>
          <a:latin typeface="Arial" charset="0"/>
          <a:cs typeface="Arial" charset="0"/>
        </a:defRPr>
      </a:lvl6pPr>
      <a:lvl7pPr marL="1018705" algn="l" rtl="0" eaLnBrk="1" fontAlgn="base" hangingPunct="1">
        <a:spcBef>
          <a:spcPct val="0"/>
        </a:spcBef>
        <a:spcAft>
          <a:spcPct val="0"/>
        </a:spcAft>
        <a:defRPr sz="3600" b="1">
          <a:solidFill>
            <a:schemeClr val="bg1"/>
          </a:solidFill>
          <a:latin typeface="Arial" charset="0"/>
          <a:cs typeface="Arial" charset="0"/>
        </a:defRPr>
      </a:lvl7pPr>
      <a:lvl8pPr marL="1528058" algn="l" rtl="0" eaLnBrk="1" fontAlgn="base" hangingPunct="1">
        <a:spcBef>
          <a:spcPct val="0"/>
        </a:spcBef>
        <a:spcAft>
          <a:spcPct val="0"/>
        </a:spcAft>
        <a:defRPr sz="3600" b="1">
          <a:solidFill>
            <a:schemeClr val="bg1"/>
          </a:solidFill>
          <a:latin typeface="Arial" charset="0"/>
          <a:cs typeface="Arial" charset="0"/>
        </a:defRPr>
      </a:lvl8pPr>
      <a:lvl9pPr marL="2037411" algn="l" rtl="0" eaLnBrk="1" fontAlgn="base" hangingPunct="1">
        <a:spcBef>
          <a:spcPct val="0"/>
        </a:spcBef>
        <a:spcAft>
          <a:spcPct val="0"/>
        </a:spcAft>
        <a:defRPr sz="3600" b="1">
          <a:solidFill>
            <a:schemeClr val="bg1"/>
          </a:solidFill>
          <a:latin typeface="Arial" charset="0"/>
          <a:cs typeface="Arial" charset="0"/>
        </a:defRPr>
      </a:lvl9pPr>
    </p:titleStyle>
    <p:bodyStyle>
      <a:lvl1pPr marL="382015" indent="-382015"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7698" indent="-318346"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3382" indent="-254676"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2734" indent="-25467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92087" indent="-25467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801440" indent="-25467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10793" indent="-25467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20145" indent="-25467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9498" indent="-25467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8705" rtl="0" eaLnBrk="1" latinLnBrk="0" hangingPunct="1">
        <a:defRPr sz="2000" kern="1200">
          <a:solidFill>
            <a:schemeClr val="tx1"/>
          </a:solidFill>
          <a:latin typeface="+mn-lt"/>
          <a:ea typeface="+mn-ea"/>
          <a:cs typeface="+mn-cs"/>
        </a:defRPr>
      </a:lvl1pPr>
      <a:lvl2pPr marL="509352" algn="l" defTabSz="1018705" rtl="0" eaLnBrk="1" latinLnBrk="0" hangingPunct="1">
        <a:defRPr sz="2000" kern="1200">
          <a:solidFill>
            <a:schemeClr val="tx1"/>
          </a:solidFill>
          <a:latin typeface="+mn-lt"/>
          <a:ea typeface="+mn-ea"/>
          <a:cs typeface="+mn-cs"/>
        </a:defRPr>
      </a:lvl2pPr>
      <a:lvl3pPr marL="1018705" algn="l" defTabSz="1018705" rtl="0" eaLnBrk="1" latinLnBrk="0" hangingPunct="1">
        <a:defRPr sz="2000" kern="1200">
          <a:solidFill>
            <a:schemeClr val="tx1"/>
          </a:solidFill>
          <a:latin typeface="+mn-lt"/>
          <a:ea typeface="+mn-ea"/>
          <a:cs typeface="+mn-cs"/>
        </a:defRPr>
      </a:lvl3pPr>
      <a:lvl4pPr marL="1528058" algn="l" defTabSz="1018705" rtl="0" eaLnBrk="1" latinLnBrk="0" hangingPunct="1">
        <a:defRPr sz="2000" kern="1200">
          <a:solidFill>
            <a:schemeClr val="tx1"/>
          </a:solidFill>
          <a:latin typeface="+mn-lt"/>
          <a:ea typeface="+mn-ea"/>
          <a:cs typeface="+mn-cs"/>
        </a:defRPr>
      </a:lvl4pPr>
      <a:lvl5pPr marL="2037411" algn="l" defTabSz="1018705" rtl="0" eaLnBrk="1" latinLnBrk="0" hangingPunct="1">
        <a:defRPr sz="2000" kern="1200">
          <a:solidFill>
            <a:schemeClr val="tx1"/>
          </a:solidFill>
          <a:latin typeface="+mn-lt"/>
          <a:ea typeface="+mn-ea"/>
          <a:cs typeface="+mn-cs"/>
        </a:defRPr>
      </a:lvl5pPr>
      <a:lvl6pPr marL="2546764" algn="l" defTabSz="1018705" rtl="0" eaLnBrk="1" latinLnBrk="0" hangingPunct="1">
        <a:defRPr sz="2000" kern="1200">
          <a:solidFill>
            <a:schemeClr val="tx1"/>
          </a:solidFill>
          <a:latin typeface="+mn-lt"/>
          <a:ea typeface="+mn-ea"/>
          <a:cs typeface="+mn-cs"/>
        </a:defRPr>
      </a:lvl6pPr>
      <a:lvl7pPr marL="3056116" algn="l" defTabSz="1018705" rtl="0" eaLnBrk="1" latinLnBrk="0" hangingPunct="1">
        <a:defRPr sz="2000" kern="1200">
          <a:solidFill>
            <a:schemeClr val="tx1"/>
          </a:solidFill>
          <a:latin typeface="+mn-lt"/>
          <a:ea typeface="+mn-ea"/>
          <a:cs typeface="+mn-cs"/>
        </a:defRPr>
      </a:lvl7pPr>
      <a:lvl8pPr marL="3565469" algn="l" defTabSz="1018705" rtl="0" eaLnBrk="1" latinLnBrk="0" hangingPunct="1">
        <a:defRPr sz="2000" kern="1200">
          <a:solidFill>
            <a:schemeClr val="tx1"/>
          </a:solidFill>
          <a:latin typeface="+mn-lt"/>
          <a:ea typeface="+mn-ea"/>
          <a:cs typeface="+mn-cs"/>
        </a:defRPr>
      </a:lvl8pPr>
      <a:lvl9pPr marL="4074821" algn="l" defTabSz="1018705" rtl="0" eaLnBrk="1" latinLnBrk="0" hangingPunct="1">
        <a:defRPr sz="20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1" descr="CSSI Sub Slide (th revised 1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58" tIns="50929" rIns="101858" bIns="50929" numCol="1" anchor="ctr" anchorCtr="0" compatLnSpc="1">
            <a:prstTxWarp prst="textNoShape">
              <a:avLst/>
            </a:prstTxWarp>
          </a:bodyPr>
          <a:lstStyle/>
          <a:p>
            <a:pPr lvl="0"/>
            <a:r>
              <a:rPr lang="en-US" altLang="en-US" smtClean="0"/>
              <a:t>Click to edit Master title style</a:t>
            </a:r>
          </a:p>
        </p:txBody>
      </p:sp>
      <p:sp>
        <p:nvSpPr>
          <p:cNvPr id="3076"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58" tIns="50929" rIns="101858" bIns="5092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9292" algn="l" rtl="0" eaLnBrk="1" fontAlgn="base" hangingPunct="1">
        <a:spcBef>
          <a:spcPct val="0"/>
        </a:spcBef>
        <a:spcAft>
          <a:spcPct val="0"/>
        </a:spcAft>
        <a:defRPr sz="3600" b="1">
          <a:solidFill>
            <a:schemeClr val="bg1"/>
          </a:solidFill>
          <a:latin typeface="Arial" charset="0"/>
          <a:cs typeface="Arial" charset="0"/>
        </a:defRPr>
      </a:lvl6pPr>
      <a:lvl7pPr marL="1018586" algn="l" rtl="0" eaLnBrk="1" fontAlgn="base" hangingPunct="1">
        <a:spcBef>
          <a:spcPct val="0"/>
        </a:spcBef>
        <a:spcAft>
          <a:spcPct val="0"/>
        </a:spcAft>
        <a:defRPr sz="3600" b="1">
          <a:solidFill>
            <a:schemeClr val="bg1"/>
          </a:solidFill>
          <a:latin typeface="Arial" charset="0"/>
          <a:cs typeface="Arial" charset="0"/>
        </a:defRPr>
      </a:lvl7pPr>
      <a:lvl8pPr marL="1527879" algn="l" rtl="0" eaLnBrk="1" fontAlgn="base" hangingPunct="1">
        <a:spcBef>
          <a:spcPct val="0"/>
        </a:spcBef>
        <a:spcAft>
          <a:spcPct val="0"/>
        </a:spcAft>
        <a:defRPr sz="3600" b="1">
          <a:solidFill>
            <a:schemeClr val="bg1"/>
          </a:solidFill>
          <a:latin typeface="Arial" charset="0"/>
          <a:cs typeface="Arial" charset="0"/>
        </a:defRPr>
      </a:lvl8pPr>
      <a:lvl9pPr marL="2037173" algn="l" rtl="0" eaLnBrk="1" fontAlgn="base" hangingPunct="1">
        <a:spcBef>
          <a:spcPct val="0"/>
        </a:spcBef>
        <a:spcAft>
          <a:spcPct val="0"/>
        </a:spcAft>
        <a:defRPr sz="3600" b="1">
          <a:solidFill>
            <a:schemeClr val="bg1"/>
          </a:solidFill>
          <a:latin typeface="Arial" charset="0"/>
          <a:cs typeface="Arial" charset="0"/>
        </a:defRPr>
      </a:lvl9pPr>
    </p:titleStyle>
    <p:bodyStyle>
      <a:lvl1pPr marL="381970" indent="-381970"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7601" indent="-318309"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3233" indent="-254646"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2525" indent="-25464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91819" indent="-25464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801112" indent="-25464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10406" indent="-25464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9698" indent="-25464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8992" indent="-25464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8586" rtl="0" eaLnBrk="1" latinLnBrk="0" hangingPunct="1">
        <a:defRPr sz="2000" kern="1200">
          <a:solidFill>
            <a:schemeClr val="tx1"/>
          </a:solidFill>
          <a:latin typeface="+mn-lt"/>
          <a:ea typeface="+mn-ea"/>
          <a:cs typeface="+mn-cs"/>
        </a:defRPr>
      </a:lvl1pPr>
      <a:lvl2pPr marL="509292" algn="l" defTabSz="1018586" rtl="0" eaLnBrk="1" latinLnBrk="0" hangingPunct="1">
        <a:defRPr sz="2000" kern="1200">
          <a:solidFill>
            <a:schemeClr val="tx1"/>
          </a:solidFill>
          <a:latin typeface="+mn-lt"/>
          <a:ea typeface="+mn-ea"/>
          <a:cs typeface="+mn-cs"/>
        </a:defRPr>
      </a:lvl2pPr>
      <a:lvl3pPr marL="1018586" algn="l" defTabSz="1018586" rtl="0" eaLnBrk="1" latinLnBrk="0" hangingPunct="1">
        <a:defRPr sz="2000" kern="1200">
          <a:solidFill>
            <a:schemeClr val="tx1"/>
          </a:solidFill>
          <a:latin typeface="+mn-lt"/>
          <a:ea typeface="+mn-ea"/>
          <a:cs typeface="+mn-cs"/>
        </a:defRPr>
      </a:lvl3pPr>
      <a:lvl4pPr marL="1527879" algn="l" defTabSz="1018586" rtl="0" eaLnBrk="1" latinLnBrk="0" hangingPunct="1">
        <a:defRPr sz="2000" kern="1200">
          <a:solidFill>
            <a:schemeClr val="tx1"/>
          </a:solidFill>
          <a:latin typeface="+mn-lt"/>
          <a:ea typeface="+mn-ea"/>
          <a:cs typeface="+mn-cs"/>
        </a:defRPr>
      </a:lvl4pPr>
      <a:lvl5pPr marL="2037173" algn="l" defTabSz="1018586" rtl="0" eaLnBrk="1" latinLnBrk="0" hangingPunct="1">
        <a:defRPr sz="2000" kern="1200">
          <a:solidFill>
            <a:schemeClr val="tx1"/>
          </a:solidFill>
          <a:latin typeface="+mn-lt"/>
          <a:ea typeface="+mn-ea"/>
          <a:cs typeface="+mn-cs"/>
        </a:defRPr>
      </a:lvl5pPr>
      <a:lvl6pPr marL="2546466" algn="l" defTabSz="1018586" rtl="0" eaLnBrk="1" latinLnBrk="0" hangingPunct="1">
        <a:defRPr sz="2000" kern="1200">
          <a:solidFill>
            <a:schemeClr val="tx1"/>
          </a:solidFill>
          <a:latin typeface="+mn-lt"/>
          <a:ea typeface="+mn-ea"/>
          <a:cs typeface="+mn-cs"/>
        </a:defRPr>
      </a:lvl6pPr>
      <a:lvl7pPr marL="3055758" algn="l" defTabSz="1018586" rtl="0" eaLnBrk="1" latinLnBrk="0" hangingPunct="1">
        <a:defRPr sz="2000" kern="1200">
          <a:solidFill>
            <a:schemeClr val="tx1"/>
          </a:solidFill>
          <a:latin typeface="+mn-lt"/>
          <a:ea typeface="+mn-ea"/>
          <a:cs typeface="+mn-cs"/>
        </a:defRPr>
      </a:lvl7pPr>
      <a:lvl8pPr marL="3565052" algn="l" defTabSz="1018586" rtl="0" eaLnBrk="1" latinLnBrk="0" hangingPunct="1">
        <a:defRPr sz="2000" kern="1200">
          <a:solidFill>
            <a:schemeClr val="tx1"/>
          </a:solidFill>
          <a:latin typeface="+mn-lt"/>
          <a:ea typeface="+mn-ea"/>
          <a:cs typeface="+mn-cs"/>
        </a:defRPr>
      </a:lvl8pPr>
      <a:lvl9pPr marL="4074344" algn="l" defTabSz="1018586" rtl="0" eaLnBrk="1" latinLnBrk="0" hangingPunct="1">
        <a:defRPr sz="20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1" descr="CSSI Sub Slide (th revised 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46" tIns="50923" rIns="101846" bIns="50923" numCol="1" anchor="ctr" anchorCtr="0" compatLnSpc="1">
            <a:prstTxWarp prst="textNoShape">
              <a:avLst/>
            </a:prstTxWarp>
          </a:bodyPr>
          <a:lstStyle/>
          <a:p>
            <a:pPr lvl="0"/>
            <a:r>
              <a:rPr lang="en-US" altLang="en-US" smtClean="0"/>
              <a:t>Click to edit Master title style</a:t>
            </a:r>
          </a:p>
        </p:txBody>
      </p:sp>
      <p:sp>
        <p:nvSpPr>
          <p:cNvPr id="4100"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46" tIns="50923" rIns="101846" bIns="5092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Lst>
  <p:timing>
    <p:tnLst>
      <p:par>
        <p:cTn id="1" dur="indefinite" restart="never" nodeType="tmRoot"/>
      </p:par>
    </p:tnLst>
  </p:timing>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9233" algn="l" rtl="0" eaLnBrk="1" fontAlgn="base" hangingPunct="1">
        <a:spcBef>
          <a:spcPct val="0"/>
        </a:spcBef>
        <a:spcAft>
          <a:spcPct val="0"/>
        </a:spcAft>
        <a:defRPr sz="3600" b="1">
          <a:solidFill>
            <a:schemeClr val="bg1"/>
          </a:solidFill>
          <a:latin typeface="Arial" charset="0"/>
          <a:cs typeface="Arial" charset="0"/>
        </a:defRPr>
      </a:lvl6pPr>
      <a:lvl7pPr marL="1018467" algn="l" rtl="0" eaLnBrk="1" fontAlgn="base" hangingPunct="1">
        <a:spcBef>
          <a:spcPct val="0"/>
        </a:spcBef>
        <a:spcAft>
          <a:spcPct val="0"/>
        </a:spcAft>
        <a:defRPr sz="3600" b="1">
          <a:solidFill>
            <a:schemeClr val="bg1"/>
          </a:solidFill>
          <a:latin typeface="Arial" charset="0"/>
          <a:cs typeface="Arial" charset="0"/>
        </a:defRPr>
      </a:lvl7pPr>
      <a:lvl8pPr marL="1527701" algn="l" rtl="0" eaLnBrk="1" fontAlgn="base" hangingPunct="1">
        <a:spcBef>
          <a:spcPct val="0"/>
        </a:spcBef>
        <a:spcAft>
          <a:spcPct val="0"/>
        </a:spcAft>
        <a:defRPr sz="3600" b="1">
          <a:solidFill>
            <a:schemeClr val="bg1"/>
          </a:solidFill>
          <a:latin typeface="Arial" charset="0"/>
          <a:cs typeface="Arial" charset="0"/>
        </a:defRPr>
      </a:lvl8pPr>
      <a:lvl9pPr marL="2036935" algn="l" rtl="0" eaLnBrk="1" fontAlgn="base" hangingPunct="1">
        <a:spcBef>
          <a:spcPct val="0"/>
        </a:spcBef>
        <a:spcAft>
          <a:spcPct val="0"/>
        </a:spcAft>
        <a:defRPr sz="3600" b="1">
          <a:solidFill>
            <a:schemeClr val="bg1"/>
          </a:solidFill>
          <a:latin typeface="Arial" charset="0"/>
          <a:cs typeface="Arial" charset="0"/>
        </a:defRPr>
      </a:lvl9pPr>
    </p:titleStyle>
    <p:bodyStyle>
      <a:lvl1pPr marL="381925" indent="-381925"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7504" indent="-318271"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3084" indent="-254616"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2317" indent="-25461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91551" indent="-25461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800785" indent="-25461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10019" indent="-25461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9251" indent="-25461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8485" indent="-25461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8467" rtl="0" eaLnBrk="1" latinLnBrk="0" hangingPunct="1">
        <a:defRPr sz="2000" kern="1200">
          <a:solidFill>
            <a:schemeClr val="tx1"/>
          </a:solidFill>
          <a:latin typeface="+mn-lt"/>
          <a:ea typeface="+mn-ea"/>
          <a:cs typeface="+mn-cs"/>
        </a:defRPr>
      </a:lvl1pPr>
      <a:lvl2pPr marL="509233" algn="l" defTabSz="1018467" rtl="0" eaLnBrk="1" latinLnBrk="0" hangingPunct="1">
        <a:defRPr sz="2000" kern="1200">
          <a:solidFill>
            <a:schemeClr val="tx1"/>
          </a:solidFill>
          <a:latin typeface="+mn-lt"/>
          <a:ea typeface="+mn-ea"/>
          <a:cs typeface="+mn-cs"/>
        </a:defRPr>
      </a:lvl2pPr>
      <a:lvl3pPr marL="1018467" algn="l" defTabSz="1018467" rtl="0" eaLnBrk="1" latinLnBrk="0" hangingPunct="1">
        <a:defRPr sz="2000" kern="1200">
          <a:solidFill>
            <a:schemeClr val="tx1"/>
          </a:solidFill>
          <a:latin typeface="+mn-lt"/>
          <a:ea typeface="+mn-ea"/>
          <a:cs typeface="+mn-cs"/>
        </a:defRPr>
      </a:lvl3pPr>
      <a:lvl4pPr marL="1527701" algn="l" defTabSz="1018467" rtl="0" eaLnBrk="1" latinLnBrk="0" hangingPunct="1">
        <a:defRPr sz="2000" kern="1200">
          <a:solidFill>
            <a:schemeClr val="tx1"/>
          </a:solidFill>
          <a:latin typeface="+mn-lt"/>
          <a:ea typeface="+mn-ea"/>
          <a:cs typeface="+mn-cs"/>
        </a:defRPr>
      </a:lvl4pPr>
      <a:lvl5pPr marL="2036935" algn="l" defTabSz="1018467" rtl="0" eaLnBrk="1" latinLnBrk="0" hangingPunct="1">
        <a:defRPr sz="2000" kern="1200">
          <a:solidFill>
            <a:schemeClr val="tx1"/>
          </a:solidFill>
          <a:latin typeface="+mn-lt"/>
          <a:ea typeface="+mn-ea"/>
          <a:cs typeface="+mn-cs"/>
        </a:defRPr>
      </a:lvl5pPr>
      <a:lvl6pPr marL="2546169" algn="l" defTabSz="1018467" rtl="0" eaLnBrk="1" latinLnBrk="0" hangingPunct="1">
        <a:defRPr sz="2000" kern="1200">
          <a:solidFill>
            <a:schemeClr val="tx1"/>
          </a:solidFill>
          <a:latin typeface="+mn-lt"/>
          <a:ea typeface="+mn-ea"/>
          <a:cs typeface="+mn-cs"/>
        </a:defRPr>
      </a:lvl6pPr>
      <a:lvl7pPr marL="3055400" algn="l" defTabSz="1018467" rtl="0" eaLnBrk="1" latinLnBrk="0" hangingPunct="1">
        <a:defRPr sz="2000" kern="1200">
          <a:solidFill>
            <a:schemeClr val="tx1"/>
          </a:solidFill>
          <a:latin typeface="+mn-lt"/>
          <a:ea typeface="+mn-ea"/>
          <a:cs typeface="+mn-cs"/>
        </a:defRPr>
      </a:lvl7pPr>
      <a:lvl8pPr marL="3564636" algn="l" defTabSz="1018467" rtl="0" eaLnBrk="1" latinLnBrk="0" hangingPunct="1">
        <a:defRPr sz="2000" kern="1200">
          <a:solidFill>
            <a:schemeClr val="tx1"/>
          </a:solidFill>
          <a:latin typeface="+mn-lt"/>
          <a:ea typeface="+mn-ea"/>
          <a:cs typeface="+mn-cs"/>
        </a:defRPr>
      </a:lvl8pPr>
      <a:lvl9pPr marL="4073867" algn="l" defTabSz="1018467" rtl="0" eaLnBrk="1" latinLnBrk="0" hangingPunct="1">
        <a:defRPr sz="20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5" descr="CPTC_ppt_inside_v2.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335280" y="0"/>
            <a:ext cx="9220200" cy="94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35" tIns="50917" rIns="101835" bIns="50917" numCol="1" anchor="ctr" anchorCtr="0" compatLnSpc="1">
            <a:prstTxWarp prst="textNoShape">
              <a:avLst/>
            </a:prstTxWarp>
          </a:bodyPr>
          <a:lstStyle/>
          <a:p>
            <a:pPr lvl="0"/>
            <a:r>
              <a:rPr lang="en-US" altLang="en-US" smtClean="0"/>
              <a:t>Click to edit Master title style</a:t>
            </a:r>
          </a:p>
        </p:txBody>
      </p:sp>
      <p:sp>
        <p:nvSpPr>
          <p:cNvPr id="5124" name="Rectangle 3"/>
          <p:cNvSpPr>
            <a:spLocks noGrp="1" noChangeArrowheads="1"/>
          </p:cNvSpPr>
          <p:nvPr>
            <p:ph type="body" idx="1"/>
          </p:nvPr>
        </p:nvSpPr>
        <p:spPr bwMode="auto">
          <a:xfrm>
            <a:off x="335280" y="1295405"/>
            <a:ext cx="9220200" cy="5647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35" tIns="50917" rIns="101835" bIns="5091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5" name="Text Box 8"/>
          <p:cNvSpPr txBox="1">
            <a:spLocks noChangeArrowheads="1"/>
          </p:cNvSpPr>
          <p:nvPr/>
        </p:nvSpPr>
        <p:spPr bwMode="auto">
          <a:xfrm>
            <a:off x="9555482" y="7274033"/>
            <a:ext cx="346723" cy="24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35" tIns="50917" rIns="101835" bIns="50917">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defRPr/>
            </a:pPr>
            <a:fld id="{DE3AC588-54B0-436B-9AE4-336D5617174C}" type="slidenum">
              <a:rPr lang="en-US" altLang="en-US" sz="900" b="1" smtClean="0">
                <a:solidFill>
                  <a:srgbClr val="595959"/>
                </a:solidFill>
              </a:rPr>
              <a:pPr>
                <a:defRPr/>
              </a:pPr>
              <a:t>‹#›</a:t>
            </a:fld>
            <a:endParaRPr lang="en-US" altLang="en-US" sz="900" b="1" smtClean="0">
              <a:solidFill>
                <a:srgbClr val="595959"/>
              </a:solidFill>
            </a:endParaRPr>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rtl="0" eaLnBrk="1" fontAlgn="base" hangingPunct="1">
        <a:spcBef>
          <a:spcPct val="0"/>
        </a:spcBef>
        <a:spcAft>
          <a:spcPct val="0"/>
        </a:spcAft>
        <a:defRPr sz="2700" b="1">
          <a:solidFill>
            <a:schemeClr val="bg1"/>
          </a:solidFill>
          <a:latin typeface="+mj-lt"/>
          <a:ea typeface="+mj-ea"/>
          <a:cs typeface="+mj-cs"/>
        </a:defRPr>
      </a:lvl1pPr>
      <a:lvl2pPr algn="l" rtl="0" eaLnBrk="1" fontAlgn="base" hangingPunct="1">
        <a:spcBef>
          <a:spcPct val="0"/>
        </a:spcBef>
        <a:spcAft>
          <a:spcPct val="0"/>
        </a:spcAft>
        <a:defRPr sz="2700" b="1">
          <a:solidFill>
            <a:schemeClr val="bg1"/>
          </a:solidFill>
          <a:latin typeface="Arial" charset="0"/>
        </a:defRPr>
      </a:lvl2pPr>
      <a:lvl3pPr algn="l" rtl="0" eaLnBrk="1" fontAlgn="base" hangingPunct="1">
        <a:spcBef>
          <a:spcPct val="0"/>
        </a:spcBef>
        <a:spcAft>
          <a:spcPct val="0"/>
        </a:spcAft>
        <a:defRPr sz="2700" b="1">
          <a:solidFill>
            <a:schemeClr val="bg1"/>
          </a:solidFill>
          <a:latin typeface="Arial" charset="0"/>
        </a:defRPr>
      </a:lvl3pPr>
      <a:lvl4pPr algn="l" rtl="0" eaLnBrk="1" fontAlgn="base" hangingPunct="1">
        <a:spcBef>
          <a:spcPct val="0"/>
        </a:spcBef>
        <a:spcAft>
          <a:spcPct val="0"/>
        </a:spcAft>
        <a:defRPr sz="2700" b="1">
          <a:solidFill>
            <a:schemeClr val="bg1"/>
          </a:solidFill>
          <a:latin typeface="Arial" charset="0"/>
        </a:defRPr>
      </a:lvl4pPr>
      <a:lvl5pPr algn="l" rtl="0" eaLnBrk="1" fontAlgn="base" hangingPunct="1">
        <a:spcBef>
          <a:spcPct val="0"/>
        </a:spcBef>
        <a:spcAft>
          <a:spcPct val="0"/>
        </a:spcAft>
        <a:defRPr sz="2700" b="1">
          <a:solidFill>
            <a:schemeClr val="bg1"/>
          </a:solidFill>
          <a:latin typeface="Arial" charset="0"/>
        </a:defRPr>
      </a:lvl5pPr>
      <a:lvl6pPr marL="509174" algn="l" rtl="0" eaLnBrk="1" fontAlgn="base" hangingPunct="1">
        <a:spcBef>
          <a:spcPct val="0"/>
        </a:spcBef>
        <a:spcAft>
          <a:spcPct val="0"/>
        </a:spcAft>
        <a:defRPr sz="3100" b="1">
          <a:solidFill>
            <a:srgbClr val="1D75B4"/>
          </a:solidFill>
          <a:latin typeface="Arial" charset="0"/>
        </a:defRPr>
      </a:lvl6pPr>
      <a:lvl7pPr marL="1018348" algn="l" rtl="0" eaLnBrk="1" fontAlgn="base" hangingPunct="1">
        <a:spcBef>
          <a:spcPct val="0"/>
        </a:spcBef>
        <a:spcAft>
          <a:spcPct val="0"/>
        </a:spcAft>
        <a:defRPr sz="3100" b="1">
          <a:solidFill>
            <a:srgbClr val="1D75B4"/>
          </a:solidFill>
          <a:latin typeface="Arial" charset="0"/>
        </a:defRPr>
      </a:lvl7pPr>
      <a:lvl8pPr marL="1527523" algn="l" rtl="0" eaLnBrk="1" fontAlgn="base" hangingPunct="1">
        <a:spcBef>
          <a:spcPct val="0"/>
        </a:spcBef>
        <a:spcAft>
          <a:spcPct val="0"/>
        </a:spcAft>
        <a:defRPr sz="3100" b="1">
          <a:solidFill>
            <a:srgbClr val="1D75B4"/>
          </a:solidFill>
          <a:latin typeface="Arial" charset="0"/>
        </a:defRPr>
      </a:lvl8pPr>
      <a:lvl9pPr marL="2036696" algn="l" rtl="0" eaLnBrk="1" fontAlgn="base" hangingPunct="1">
        <a:spcBef>
          <a:spcPct val="0"/>
        </a:spcBef>
        <a:spcAft>
          <a:spcPct val="0"/>
        </a:spcAft>
        <a:defRPr sz="3100" b="1">
          <a:solidFill>
            <a:srgbClr val="1D75B4"/>
          </a:solidFill>
          <a:latin typeface="Arial" charset="0"/>
        </a:defRPr>
      </a:lvl9pPr>
    </p:titleStyle>
    <p:bodyStyle>
      <a:lvl1pPr marL="381880" indent="-381880" algn="l" rtl="0" eaLnBrk="1" fontAlgn="base" hangingPunct="1">
        <a:spcBef>
          <a:spcPct val="20000"/>
        </a:spcBef>
        <a:spcAft>
          <a:spcPct val="0"/>
        </a:spcAft>
        <a:buClr>
          <a:srgbClr val="1D75B4"/>
        </a:buClr>
        <a:buChar char="•"/>
        <a:defRPr sz="2200">
          <a:solidFill>
            <a:srgbClr val="5F5F5F"/>
          </a:solidFill>
          <a:latin typeface="+mn-lt"/>
          <a:ea typeface="+mn-ea"/>
          <a:cs typeface="+mn-cs"/>
        </a:defRPr>
      </a:lvl1pPr>
      <a:lvl2pPr marL="827407" indent="-318233" algn="l" rtl="0" eaLnBrk="1" fontAlgn="base" hangingPunct="1">
        <a:spcBef>
          <a:spcPct val="20000"/>
        </a:spcBef>
        <a:spcAft>
          <a:spcPct val="0"/>
        </a:spcAft>
        <a:buClr>
          <a:srgbClr val="72BFC5"/>
        </a:buClr>
        <a:buChar char="–"/>
        <a:defRPr>
          <a:solidFill>
            <a:srgbClr val="5F5F5F"/>
          </a:solidFill>
          <a:latin typeface="+mn-lt"/>
        </a:defRPr>
      </a:lvl2pPr>
      <a:lvl3pPr marL="1272936" indent="-254586" algn="l" rtl="0" eaLnBrk="1" fontAlgn="base" hangingPunct="1">
        <a:spcBef>
          <a:spcPct val="20000"/>
        </a:spcBef>
        <a:spcAft>
          <a:spcPct val="0"/>
        </a:spcAft>
        <a:buClr>
          <a:srgbClr val="72BFC5"/>
        </a:buClr>
        <a:buChar char="•"/>
        <a:defRPr>
          <a:solidFill>
            <a:srgbClr val="5F5F5F"/>
          </a:solidFill>
          <a:latin typeface="+mn-lt"/>
        </a:defRPr>
      </a:lvl3pPr>
      <a:lvl4pPr marL="1782108" indent="-254586" algn="l" rtl="0" eaLnBrk="1" fontAlgn="base" hangingPunct="1">
        <a:spcBef>
          <a:spcPct val="20000"/>
        </a:spcBef>
        <a:spcAft>
          <a:spcPct val="0"/>
        </a:spcAft>
        <a:buClr>
          <a:srgbClr val="72BFC5"/>
        </a:buClr>
        <a:buChar char="–"/>
        <a:defRPr>
          <a:solidFill>
            <a:srgbClr val="5F5F5F"/>
          </a:solidFill>
          <a:latin typeface="+mn-lt"/>
        </a:defRPr>
      </a:lvl4pPr>
      <a:lvl5pPr marL="2291283" indent="-254586" algn="l" rtl="0" eaLnBrk="1" fontAlgn="base" hangingPunct="1">
        <a:spcBef>
          <a:spcPct val="20000"/>
        </a:spcBef>
        <a:spcAft>
          <a:spcPct val="0"/>
        </a:spcAft>
        <a:buClr>
          <a:srgbClr val="72BFC5"/>
        </a:buClr>
        <a:buChar char="»"/>
        <a:defRPr>
          <a:solidFill>
            <a:srgbClr val="5F5F5F"/>
          </a:solidFill>
          <a:latin typeface="+mn-lt"/>
        </a:defRPr>
      </a:lvl5pPr>
      <a:lvl6pPr marL="2800457" indent="-254586" algn="l" rtl="0" eaLnBrk="1" fontAlgn="base" hangingPunct="1">
        <a:spcBef>
          <a:spcPct val="20000"/>
        </a:spcBef>
        <a:spcAft>
          <a:spcPct val="0"/>
        </a:spcAft>
        <a:buClr>
          <a:srgbClr val="21B14F"/>
        </a:buClr>
        <a:buChar char="»"/>
        <a:defRPr>
          <a:solidFill>
            <a:srgbClr val="5F5F5F"/>
          </a:solidFill>
          <a:latin typeface="+mn-lt"/>
        </a:defRPr>
      </a:lvl6pPr>
      <a:lvl7pPr marL="3309632" indent="-254586" algn="l" rtl="0" eaLnBrk="1" fontAlgn="base" hangingPunct="1">
        <a:spcBef>
          <a:spcPct val="20000"/>
        </a:spcBef>
        <a:spcAft>
          <a:spcPct val="0"/>
        </a:spcAft>
        <a:buClr>
          <a:srgbClr val="21B14F"/>
        </a:buClr>
        <a:buChar char="»"/>
        <a:defRPr>
          <a:solidFill>
            <a:srgbClr val="5F5F5F"/>
          </a:solidFill>
          <a:latin typeface="+mn-lt"/>
        </a:defRPr>
      </a:lvl7pPr>
      <a:lvl8pPr marL="3818805" indent="-254586" algn="l" rtl="0" eaLnBrk="1" fontAlgn="base" hangingPunct="1">
        <a:spcBef>
          <a:spcPct val="20000"/>
        </a:spcBef>
        <a:spcAft>
          <a:spcPct val="0"/>
        </a:spcAft>
        <a:buClr>
          <a:srgbClr val="21B14F"/>
        </a:buClr>
        <a:buChar char="»"/>
        <a:defRPr>
          <a:solidFill>
            <a:srgbClr val="5F5F5F"/>
          </a:solidFill>
          <a:latin typeface="+mn-lt"/>
        </a:defRPr>
      </a:lvl8pPr>
      <a:lvl9pPr marL="4327978" indent="-254586" algn="l" rtl="0" eaLnBrk="1" fontAlgn="base" hangingPunct="1">
        <a:spcBef>
          <a:spcPct val="20000"/>
        </a:spcBef>
        <a:spcAft>
          <a:spcPct val="0"/>
        </a:spcAft>
        <a:buClr>
          <a:srgbClr val="21B14F"/>
        </a:buClr>
        <a:buChar char="»"/>
        <a:defRPr>
          <a:solidFill>
            <a:srgbClr val="5F5F5F"/>
          </a:solidFill>
          <a:latin typeface="+mn-lt"/>
        </a:defRPr>
      </a:lvl9pPr>
    </p:bodyStyle>
    <p:otherStyle>
      <a:defPPr>
        <a:defRPr lang="en-US"/>
      </a:defPPr>
      <a:lvl1pPr marL="0" algn="l" defTabSz="1018348" rtl="0" eaLnBrk="1" latinLnBrk="0" hangingPunct="1">
        <a:defRPr sz="2000" kern="1200">
          <a:solidFill>
            <a:schemeClr val="tx1"/>
          </a:solidFill>
          <a:latin typeface="+mn-lt"/>
          <a:ea typeface="+mn-ea"/>
          <a:cs typeface="+mn-cs"/>
        </a:defRPr>
      </a:lvl1pPr>
      <a:lvl2pPr marL="509174" algn="l" defTabSz="1018348" rtl="0" eaLnBrk="1" latinLnBrk="0" hangingPunct="1">
        <a:defRPr sz="2000" kern="1200">
          <a:solidFill>
            <a:schemeClr val="tx1"/>
          </a:solidFill>
          <a:latin typeface="+mn-lt"/>
          <a:ea typeface="+mn-ea"/>
          <a:cs typeface="+mn-cs"/>
        </a:defRPr>
      </a:lvl2pPr>
      <a:lvl3pPr marL="1018348" algn="l" defTabSz="1018348" rtl="0" eaLnBrk="1" latinLnBrk="0" hangingPunct="1">
        <a:defRPr sz="2000" kern="1200">
          <a:solidFill>
            <a:schemeClr val="tx1"/>
          </a:solidFill>
          <a:latin typeface="+mn-lt"/>
          <a:ea typeface="+mn-ea"/>
          <a:cs typeface="+mn-cs"/>
        </a:defRPr>
      </a:lvl3pPr>
      <a:lvl4pPr marL="1527523" algn="l" defTabSz="1018348" rtl="0" eaLnBrk="1" latinLnBrk="0" hangingPunct="1">
        <a:defRPr sz="2000" kern="1200">
          <a:solidFill>
            <a:schemeClr val="tx1"/>
          </a:solidFill>
          <a:latin typeface="+mn-lt"/>
          <a:ea typeface="+mn-ea"/>
          <a:cs typeface="+mn-cs"/>
        </a:defRPr>
      </a:lvl4pPr>
      <a:lvl5pPr marL="2036696" algn="l" defTabSz="1018348" rtl="0" eaLnBrk="1" latinLnBrk="0" hangingPunct="1">
        <a:defRPr sz="2000" kern="1200">
          <a:solidFill>
            <a:schemeClr val="tx1"/>
          </a:solidFill>
          <a:latin typeface="+mn-lt"/>
          <a:ea typeface="+mn-ea"/>
          <a:cs typeface="+mn-cs"/>
        </a:defRPr>
      </a:lvl5pPr>
      <a:lvl6pPr marL="2545871" algn="l" defTabSz="1018348" rtl="0" eaLnBrk="1" latinLnBrk="0" hangingPunct="1">
        <a:defRPr sz="2000" kern="1200">
          <a:solidFill>
            <a:schemeClr val="tx1"/>
          </a:solidFill>
          <a:latin typeface="+mn-lt"/>
          <a:ea typeface="+mn-ea"/>
          <a:cs typeface="+mn-cs"/>
        </a:defRPr>
      </a:lvl6pPr>
      <a:lvl7pPr marL="3055043" algn="l" defTabSz="1018348" rtl="0" eaLnBrk="1" latinLnBrk="0" hangingPunct="1">
        <a:defRPr sz="2000" kern="1200">
          <a:solidFill>
            <a:schemeClr val="tx1"/>
          </a:solidFill>
          <a:latin typeface="+mn-lt"/>
          <a:ea typeface="+mn-ea"/>
          <a:cs typeface="+mn-cs"/>
        </a:defRPr>
      </a:lvl7pPr>
      <a:lvl8pPr marL="3564219" algn="l" defTabSz="1018348" rtl="0" eaLnBrk="1" latinLnBrk="0" hangingPunct="1">
        <a:defRPr sz="2000" kern="1200">
          <a:solidFill>
            <a:schemeClr val="tx1"/>
          </a:solidFill>
          <a:latin typeface="+mn-lt"/>
          <a:ea typeface="+mn-ea"/>
          <a:cs typeface="+mn-cs"/>
        </a:defRPr>
      </a:lvl8pPr>
      <a:lvl9pPr marL="4073390" algn="l" defTabSz="1018348" rtl="0" eaLnBrk="1" latinLnBrk="0" hangingPunct="1">
        <a:defRPr sz="20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1" descr="CSSI Sub Slide (th revised 1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23" tIns="50911" rIns="101823" bIns="50911" numCol="1" anchor="ctr" anchorCtr="0" compatLnSpc="1">
            <a:prstTxWarp prst="textNoShape">
              <a:avLst/>
            </a:prstTxWarp>
          </a:bodyPr>
          <a:lstStyle/>
          <a:p>
            <a:pPr lvl="0"/>
            <a:r>
              <a:rPr lang="en-US" altLang="en-US" smtClean="0"/>
              <a:t>Click to edit Master title style</a:t>
            </a:r>
          </a:p>
        </p:txBody>
      </p:sp>
      <p:sp>
        <p:nvSpPr>
          <p:cNvPr id="6148"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23" tIns="50911" rIns="101823" bIns="5091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9115" algn="l" rtl="0" eaLnBrk="1" fontAlgn="base" hangingPunct="1">
        <a:spcBef>
          <a:spcPct val="0"/>
        </a:spcBef>
        <a:spcAft>
          <a:spcPct val="0"/>
        </a:spcAft>
        <a:defRPr sz="3600" b="1">
          <a:solidFill>
            <a:schemeClr val="bg1"/>
          </a:solidFill>
          <a:latin typeface="Arial" charset="0"/>
          <a:cs typeface="Arial" charset="0"/>
        </a:defRPr>
      </a:lvl6pPr>
      <a:lvl7pPr marL="1018228" algn="l" rtl="0" eaLnBrk="1" fontAlgn="base" hangingPunct="1">
        <a:spcBef>
          <a:spcPct val="0"/>
        </a:spcBef>
        <a:spcAft>
          <a:spcPct val="0"/>
        </a:spcAft>
        <a:defRPr sz="3600" b="1">
          <a:solidFill>
            <a:schemeClr val="bg1"/>
          </a:solidFill>
          <a:latin typeface="Arial" charset="0"/>
          <a:cs typeface="Arial" charset="0"/>
        </a:defRPr>
      </a:lvl7pPr>
      <a:lvl8pPr marL="1527344" algn="l" rtl="0" eaLnBrk="1" fontAlgn="base" hangingPunct="1">
        <a:spcBef>
          <a:spcPct val="0"/>
        </a:spcBef>
        <a:spcAft>
          <a:spcPct val="0"/>
        </a:spcAft>
        <a:defRPr sz="3600" b="1">
          <a:solidFill>
            <a:schemeClr val="bg1"/>
          </a:solidFill>
          <a:latin typeface="Arial" charset="0"/>
          <a:cs typeface="Arial" charset="0"/>
        </a:defRPr>
      </a:lvl8pPr>
      <a:lvl9pPr marL="2036458" algn="l" rtl="0" eaLnBrk="1" fontAlgn="base" hangingPunct="1">
        <a:spcBef>
          <a:spcPct val="0"/>
        </a:spcBef>
        <a:spcAft>
          <a:spcPct val="0"/>
        </a:spcAft>
        <a:defRPr sz="3600" b="1">
          <a:solidFill>
            <a:schemeClr val="bg1"/>
          </a:solidFill>
          <a:latin typeface="Arial" charset="0"/>
          <a:cs typeface="Arial" charset="0"/>
        </a:defRPr>
      </a:lvl9pPr>
    </p:titleStyle>
    <p:bodyStyle>
      <a:lvl1pPr marL="381835" indent="-381835"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7310" indent="-318195"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2787" indent="-254556"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1900" indent="-25455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91015" indent="-25455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800129" indent="-25455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09245" indent="-25455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8359" indent="-25455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7471" indent="-25455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8228" rtl="0" eaLnBrk="1" latinLnBrk="0" hangingPunct="1">
        <a:defRPr sz="2000" kern="1200">
          <a:solidFill>
            <a:schemeClr val="tx1"/>
          </a:solidFill>
          <a:latin typeface="+mn-lt"/>
          <a:ea typeface="+mn-ea"/>
          <a:cs typeface="+mn-cs"/>
        </a:defRPr>
      </a:lvl1pPr>
      <a:lvl2pPr marL="509115" algn="l" defTabSz="1018228" rtl="0" eaLnBrk="1" latinLnBrk="0" hangingPunct="1">
        <a:defRPr sz="2000" kern="1200">
          <a:solidFill>
            <a:schemeClr val="tx1"/>
          </a:solidFill>
          <a:latin typeface="+mn-lt"/>
          <a:ea typeface="+mn-ea"/>
          <a:cs typeface="+mn-cs"/>
        </a:defRPr>
      </a:lvl2pPr>
      <a:lvl3pPr marL="1018228" algn="l" defTabSz="1018228" rtl="0" eaLnBrk="1" latinLnBrk="0" hangingPunct="1">
        <a:defRPr sz="2000" kern="1200">
          <a:solidFill>
            <a:schemeClr val="tx1"/>
          </a:solidFill>
          <a:latin typeface="+mn-lt"/>
          <a:ea typeface="+mn-ea"/>
          <a:cs typeface="+mn-cs"/>
        </a:defRPr>
      </a:lvl3pPr>
      <a:lvl4pPr marL="1527344" algn="l" defTabSz="1018228" rtl="0" eaLnBrk="1" latinLnBrk="0" hangingPunct="1">
        <a:defRPr sz="2000" kern="1200">
          <a:solidFill>
            <a:schemeClr val="tx1"/>
          </a:solidFill>
          <a:latin typeface="+mn-lt"/>
          <a:ea typeface="+mn-ea"/>
          <a:cs typeface="+mn-cs"/>
        </a:defRPr>
      </a:lvl4pPr>
      <a:lvl5pPr marL="2036458" algn="l" defTabSz="1018228" rtl="0" eaLnBrk="1" latinLnBrk="0" hangingPunct="1">
        <a:defRPr sz="2000" kern="1200">
          <a:solidFill>
            <a:schemeClr val="tx1"/>
          </a:solidFill>
          <a:latin typeface="+mn-lt"/>
          <a:ea typeface="+mn-ea"/>
          <a:cs typeface="+mn-cs"/>
        </a:defRPr>
      </a:lvl5pPr>
      <a:lvl6pPr marL="2545574" algn="l" defTabSz="1018228" rtl="0" eaLnBrk="1" latinLnBrk="0" hangingPunct="1">
        <a:defRPr sz="2000" kern="1200">
          <a:solidFill>
            <a:schemeClr val="tx1"/>
          </a:solidFill>
          <a:latin typeface="+mn-lt"/>
          <a:ea typeface="+mn-ea"/>
          <a:cs typeface="+mn-cs"/>
        </a:defRPr>
      </a:lvl6pPr>
      <a:lvl7pPr marL="3054686" algn="l" defTabSz="1018228" rtl="0" eaLnBrk="1" latinLnBrk="0" hangingPunct="1">
        <a:defRPr sz="2000" kern="1200">
          <a:solidFill>
            <a:schemeClr val="tx1"/>
          </a:solidFill>
          <a:latin typeface="+mn-lt"/>
          <a:ea typeface="+mn-ea"/>
          <a:cs typeface="+mn-cs"/>
        </a:defRPr>
      </a:lvl7pPr>
      <a:lvl8pPr marL="3563802" algn="l" defTabSz="1018228" rtl="0" eaLnBrk="1" latinLnBrk="0" hangingPunct="1">
        <a:defRPr sz="2000" kern="1200">
          <a:solidFill>
            <a:schemeClr val="tx1"/>
          </a:solidFill>
          <a:latin typeface="+mn-lt"/>
          <a:ea typeface="+mn-ea"/>
          <a:cs typeface="+mn-cs"/>
        </a:defRPr>
      </a:lvl8pPr>
      <a:lvl9pPr marL="4072914" algn="l" defTabSz="1018228" rtl="0" eaLnBrk="1" latinLnBrk="0" hangingPunct="1">
        <a:defRPr sz="20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5" descr="CPTC_ppt_inside_v2.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bwMode="auto">
          <a:xfrm>
            <a:off x="335280" y="0"/>
            <a:ext cx="9220200" cy="94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11" tIns="50906" rIns="101811" bIns="50906" numCol="1" anchor="ctr" anchorCtr="0" compatLnSpc="1">
            <a:prstTxWarp prst="textNoShape">
              <a:avLst/>
            </a:prstTxWarp>
          </a:bodyPr>
          <a:lstStyle/>
          <a:p>
            <a:pPr lvl="0"/>
            <a:r>
              <a:rPr lang="en-US" altLang="en-US" smtClean="0"/>
              <a:t>Click to edit Master title style</a:t>
            </a:r>
          </a:p>
        </p:txBody>
      </p:sp>
      <p:sp>
        <p:nvSpPr>
          <p:cNvPr id="7172" name="Rectangle 3"/>
          <p:cNvSpPr>
            <a:spLocks noGrp="1" noChangeArrowheads="1"/>
          </p:cNvSpPr>
          <p:nvPr>
            <p:ph type="body" idx="1"/>
          </p:nvPr>
        </p:nvSpPr>
        <p:spPr bwMode="auto">
          <a:xfrm>
            <a:off x="335280" y="1295407"/>
            <a:ext cx="9220200" cy="5647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11" tIns="50906" rIns="101811" bIns="5090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73" name="Text Box 8"/>
          <p:cNvSpPr txBox="1">
            <a:spLocks noChangeArrowheads="1"/>
          </p:cNvSpPr>
          <p:nvPr/>
        </p:nvSpPr>
        <p:spPr bwMode="auto">
          <a:xfrm>
            <a:off x="9555484" y="7274034"/>
            <a:ext cx="346675" cy="24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11" tIns="50906" rIns="101811" bIns="5090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fld id="{93B8AC4C-384F-4826-A2C3-988072390F17}" type="slidenum">
              <a:rPr lang="en-US" altLang="en-US" sz="900" b="1" smtClean="0">
                <a:solidFill>
                  <a:srgbClr val="595959"/>
                </a:solidFill>
              </a:rPr>
              <a:pPr eaLnBrk="1" hangingPunct="1">
                <a:defRPr/>
              </a:pPr>
              <a:t>‹#›</a:t>
            </a:fld>
            <a:endParaRPr lang="en-US" altLang="en-US" sz="900" b="1" smtClean="0">
              <a:solidFill>
                <a:srgbClr val="595959"/>
              </a:solidFill>
            </a:endParaRPr>
          </a:p>
        </p:txBody>
      </p:sp>
    </p:spTree>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hf sldNum="0" hdr="0" ftr="0" dt="0"/>
  <p:txStyles>
    <p:titleStyle>
      <a:lvl1pPr algn="l" rtl="0" eaLnBrk="1" fontAlgn="base" hangingPunct="1">
        <a:spcBef>
          <a:spcPct val="0"/>
        </a:spcBef>
        <a:spcAft>
          <a:spcPct val="0"/>
        </a:spcAft>
        <a:defRPr sz="2700" b="1">
          <a:solidFill>
            <a:schemeClr val="bg1"/>
          </a:solidFill>
          <a:latin typeface="+mj-lt"/>
          <a:ea typeface="+mj-ea"/>
          <a:cs typeface="+mj-cs"/>
        </a:defRPr>
      </a:lvl1pPr>
      <a:lvl2pPr algn="l" rtl="0" eaLnBrk="1" fontAlgn="base" hangingPunct="1">
        <a:spcBef>
          <a:spcPct val="0"/>
        </a:spcBef>
        <a:spcAft>
          <a:spcPct val="0"/>
        </a:spcAft>
        <a:defRPr sz="2700" b="1">
          <a:solidFill>
            <a:schemeClr val="bg1"/>
          </a:solidFill>
          <a:latin typeface="Arial" charset="0"/>
        </a:defRPr>
      </a:lvl2pPr>
      <a:lvl3pPr algn="l" rtl="0" eaLnBrk="1" fontAlgn="base" hangingPunct="1">
        <a:spcBef>
          <a:spcPct val="0"/>
        </a:spcBef>
        <a:spcAft>
          <a:spcPct val="0"/>
        </a:spcAft>
        <a:defRPr sz="2700" b="1">
          <a:solidFill>
            <a:schemeClr val="bg1"/>
          </a:solidFill>
          <a:latin typeface="Arial" charset="0"/>
        </a:defRPr>
      </a:lvl3pPr>
      <a:lvl4pPr algn="l" rtl="0" eaLnBrk="1" fontAlgn="base" hangingPunct="1">
        <a:spcBef>
          <a:spcPct val="0"/>
        </a:spcBef>
        <a:spcAft>
          <a:spcPct val="0"/>
        </a:spcAft>
        <a:defRPr sz="2700" b="1">
          <a:solidFill>
            <a:schemeClr val="bg1"/>
          </a:solidFill>
          <a:latin typeface="Arial" charset="0"/>
        </a:defRPr>
      </a:lvl4pPr>
      <a:lvl5pPr algn="l" rtl="0" eaLnBrk="1" fontAlgn="base" hangingPunct="1">
        <a:spcBef>
          <a:spcPct val="0"/>
        </a:spcBef>
        <a:spcAft>
          <a:spcPct val="0"/>
        </a:spcAft>
        <a:defRPr sz="2700" b="1">
          <a:solidFill>
            <a:schemeClr val="bg1"/>
          </a:solidFill>
          <a:latin typeface="Arial" charset="0"/>
        </a:defRPr>
      </a:lvl5pPr>
      <a:lvl6pPr marL="509056" algn="l" rtl="0" eaLnBrk="1" fontAlgn="base" hangingPunct="1">
        <a:spcBef>
          <a:spcPct val="0"/>
        </a:spcBef>
        <a:spcAft>
          <a:spcPct val="0"/>
        </a:spcAft>
        <a:defRPr sz="3100" b="1">
          <a:solidFill>
            <a:srgbClr val="1D75B4"/>
          </a:solidFill>
          <a:latin typeface="Arial" charset="0"/>
        </a:defRPr>
      </a:lvl6pPr>
      <a:lvl7pPr marL="1018109" algn="l" rtl="0" eaLnBrk="1" fontAlgn="base" hangingPunct="1">
        <a:spcBef>
          <a:spcPct val="0"/>
        </a:spcBef>
        <a:spcAft>
          <a:spcPct val="0"/>
        </a:spcAft>
        <a:defRPr sz="3100" b="1">
          <a:solidFill>
            <a:srgbClr val="1D75B4"/>
          </a:solidFill>
          <a:latin typeface="Arial" charset="0"/>
        </a:defRPr>
      </a:lvl7pPr>
      <a:lvl8pPr marL="1527166" algn="l" rtl="0" eaLnBrk="1" fontAlgn="base" hangingPunct="1">
        <a:spcBef>
          <a:spcPct val="0"/>
        </a:spcBef>
        <a:spcAft>
          <a:spcPct val="0"/>
        </a:spcAft>
        <a:defRPr sz="3100" b="1">
          <a:solidFill>
            <a:srgbClr val="1D75B4"/>
          </a:solidFill>
          <a:latin typeface="Arial" charset="0"/>
        </a:defRPr>
      </a:lvl8pPr>
      <a:lvl9pPr marL="2036219" algn="l" rtl="0" eaLnBrk="1" fontAlgn="base" hangingPunct="1">
        <a:spcBef>
          <a:spcPct val="0"/>
        </a:spcBef>
        <a:spcAft>
          <a:spcPct val="0"/>
        </a:spcAft>
        <a:defRPr sz="3100" b="1">
          <a:solidFill>
            <a:srgbClr val="1D75B4"/>
          </a:solidFill>
          <a:latin typeface="Arial" charset="0"/>
        </a:defRPr>
      </a:lvl9pPr>
    </p:titleStyle>
    <p:bodyStyle>
      <a:lvl1pPr marL="381791" indent="-381791" algn="l" rtl="0" eaLnBrk="1" fontAlgn="base" hangingPunct="1">
        <a:spcBef>
          <a:spcPct val="20000"/>
        </a:spcBef>
        <a:spcAft>
          <a:spcPct val="0"/>
        </a:spcAft>
        <a:buClr>
          <a:srgbClr val="1D75B4"/>
        </a:buClr>
        <a:buChar char="•"/>
        <a:defRPr sz="2200">
          <a:solidFill>
            <a:srgbClr val="5F5F5F"/>
          </a:solidFill>
          <a:latin typeface="+mn-lt"/>
          <a:ea typeface="+mn-ea"/>
          <a:cs typeface="+mn-cs"/>
        </a:defRPr>
      </a:lvl1pPr>
      <a:lvl2pPr marL="827213" indent="-318158" algn="l" rtl="0" eaLnBrk="1" fontAlgn="base" hangingPunct="1">
        <a:spcBef>
          <a:spcPct val="20000"/>
        </a:spcBef>
        <a:spcAft>
          <a:spcPct val="0"/>
        </a:spcAft>
        <a:buClr>
          <a:srgbClr val="72BFC5"/>
        </a:buClr>
        <a:buChar char="–"/>
        <a:defRPr>
          <a:solidFill>
            <a:srgbClr val="5F5F5F"/>
          </a:solidFill>
          <a:latin typeface="+mn-lt"/>
        </a:defRPr>
      </a:lvl2pPr>
      <a:lvl3pPr marL="1272638" indent="-254527" algn="l" rtl="0" eaLnBrk="1" fontAlgn="base" hangingPunct="1">
        <a:spcBef>
          <a:spcPct val="20000"/>
        </a:spcBef>
        <a:spcAft>
          <a:spcPct val="0"/>
        </a:spcAft>
        <a:buClr>
          <a:srgbClr val="72BFC5"/>
        </a:buClr>
        <a:buChar char="•"/>
        <a:defRPr>
          <a:solidFill>
            <a:srgbClr val="5F5F5F"/>
          </a:solidFill>
          <a:latin typeface="+mn-lt"/>
        </a:defRPr>
      </a:lvl3pPr>
      <a:lvl4pPr marL="1781692" indent="-254527" algn="l" rtl="0" eaLnBrk="1" fontAlgn="base" hangingPunct="1">
        <a:spcBef>
          <a:spcPct val="20000"/>
        </a:spcBef>
        <a:spcAft>
          <a:spcPct val="0"/>
        </a:spcAft>
        <a:buClr>
          <a:srgbClr val="72BFC5"/>
        </a:buClr>
        <a:buChar char="–"/>
        <a:defRPr>
          <a:solidFill>
            <a:srgbClr val="5F5F5F"/>
          </a:solidFill>
          <a:latin typeface="+mn-lt"/>
        </a:defRPr>
      </a:lvl4pPr>
      <a:lvl5pPr marL="2290747" indent="-254527" algn="l" rtl="0" eaLnBrk="1" fontAlgn="base" hangingPunct="1">
        <a:spcBef>
          <a:spcPct val="20000"/>
        </a:spcBef>
        <a:spcAft>
          <a:spcPct val="0"/>
        </a:spcAft>
        <a:buClr>
          <a:srgbClr val="72BFC5"/>
        </a:buClr>
        <a:buChar char="»"/>
        <a:defRPr>
          <a:solidFill>
            <a:srgbClr val="5F5F5F"/>
          </a:solidFill>
          <a:latin typeface="+mn-lt"/>
        </a:defRPr>
      </a:lvl5pPr>
      <a:lvl6pPr marL="2799802" indent="-254527" algn="l" rtl="0" eaLnBrk="1" fontAlgn="base" hangingPunct="1">
        <a:spcBef>
          <a:spcPct val="20000"/>
        </a:spcBef>
        <a:spcAft>
          <a:spcPct val="0"/>
        </a:spcAft>
        <a:buClr>
          <a:srgbClr val="21B14F"/>
        </a:buClr>
        <a:buChar char="»"/>
        <a:defRPr>
          <a:solidFill>
            <a:srgbClr val="5F5F5F"/>
          </a:solidFill>
          <a:latin typeface="+mn-lt"/>
        </a:defRPr>
      </a:lvl6pPr>
      <a:lvl7pPr marL="3308858" indent="-254527" algn="l" rtl="0" eaLnBrk="1" fontAlgn="base" hangingPunct="1">
        <a:spcBef>
          <a:spcPct val="20000"/>
        </a:spcBef>
        <a:spcAft>
          <a:spcPct val="0"/>
        </a:spcAft>
        <a:buClr>
          <a:srgbClr val="21B14F"/>
        </a:buClr>
        <a:buChar char="»"/>
        <a:defRPr>
          <a:solidFill>
            <a:srgbClr val="5F5F5F"/>
          </a:solidFill>
          <a:latin typeface="+mn-lt"/>
        </a:defRPr>
      </a:lvl7pPr>
      <a:lvl8pPr marL="3817912" indent="-254527" algn="l" rtl="0" eaLnBrk="1" fontAlgn="base" hangingPunct="1">
        <a:spcBef>
          <a:spcPct val="20000"/>
        </a:spcBef>
        <a:spcAft>
          <a:spcPct val="0"/>
        </a:spcAft>
        <a:buClr>
          <a:srgbClr val="21B14F"/>
        </a:buClr>
        <a:buChar char="»"/>
        <a:defRPr>
          <a:solidFill>
            <a:srgbClr val="5F5F5F"/>
          </a:solidFill>
          <a:latin typeface="+mn-lt"/>
        </a:defRPr>
      </a:lvl8pPr>
      <a:lvl9pPr marL="4326965" indent="-254527" algn="l" rtl="0" eaLnBrk="1" fontAlgn="base" hangingPunct="1">
        <a:spcBef>
          <a:spcPct val="20000"/>
        </a:spcBef>
        <a:spcAft>
          <a:spcPct val="0"/>
        </a:spcAft>
        <a:buClr>
          <a:srgbClr val="21B14F"/>
        </a:buClr>
        <a:buChar char="»"/>
        <a:defRPr>
          <a:solidFill>
            <a:srgbClr val="5F5F5F"/>
          </a:solidFill>
          <a:latin typeface="+mn-lt"/>
        </a:defRPr>
      </a:lvl9pPr>
    </p:bodyStyle>
    <p:otherStyle>
      <a:defPPr>
        <a:defRPr lang="en-US"/>
      </a:defPPr>
      <a:lvl1pPr marL="0" algn="l" defTabSz="1018109" rtl="0" eaLnBrk="1" latinLnBrk="0" hangingPunct="1">
        <a:defRPr sz="2000" kern="1200">
          <a:solidFill>
            <a:schemeClr val="tx1"/>
          </a:solidFill>
          <a:latin typeface="+mn-lt"/>
          <a:ea typeface="+mn-ea"/>
          <a:cs typeface="+mn-cs"/>
        </a:defRPr>
      </a:lvl1pPr>
      <a:lvl2pPr marL="509056" algn="l" defTabSz="1018109" rtl="0" eaLnBrk="1" latinLnBrk="0" hangingPunct="1">
        <a:defRPr sz="2000" kern="1200">
          <a:solidFill>
            <a:schemeClr val="tx1"/>
          </a:solidFill>
          <a:latin typeface="+mn-lt"/>
          <a:ea typeface="+mn-ea"/>
          <a:cs typeface="+mn-cs"/>
        </a:defRPr>
      </a:lvl2pPr>
      <a:lvl3pPr marL="1018109" algn="l" defTabSz="1018109" rtl="0" eaLnBrk="1" latinLnBrk="0" hangingPunct="1">
        <a:defRPr sz="2000" kern="1200">
          <a:solidFill>
            <a:schemeClr val="tx1"/>
          </a:solidFill>
          <a:latin typeface="+mn-lt"/>
          <a:ea typeface="+mn-ea"/>
          <a:cs typeface="+mn-cs"/>
        </a:defRPr>
      </a:lvl3pPr>
      <a:lvl4pPr marL="1527166" algn="l" defTabSz="1018109" rtl="0" eaLnBrk="1" latinLnBrk="0" hangingPunct="1">
        <a:defRPr sz="2000" kern="1200">
          <a:solidFill>
            <a:schemeClr val="tx1"/>
          </a:solidFill>
          <a:latin typeface="+mn-lt"/>
          <a:ea typeface="+mn-ea"/>
          <a:cs typeface="+mn-cs"/>
        </a:defRPr>
      </a:lvl4pPr>
      <a:lvl5pPr marL="2036219" algn="l" defTabSz="1018109" rtl="0" eaLnBrk="1" latinLnBrk="0" hangingPunct="1">
        <a:defRPr sz="2000" kern="1200">
          <a:solidFill>
            <a:schemeClr val="tx1"/>
          </a:solidFill>
          <a:latin typeface="+mn-lt"/>
          <a:ea typeface="+mn-ea"/>
          <a:cs typeface="+mn-cs"/>
        </a:defRPr>
      </a:lvl5pPr>
      <a:lvl6pPr marL="2545276" algn="l" defTabSz="1018109" rtl="0" eaLnBrk="1" latinLnBrk="0" hangingPunct="1">
        <a:defRPr sz="2000" kern="1200">
          <a:solidFill>
            <a:schemeClr val="tx1"/>
          </a:solidFill>
          <a:latin typeface="+mn-lt"/>
          <a:ea typeface="+mn-ea"/>
          <a:cs typeface="+mn-cs"/>
        </a:defRPr>
      </a:lvl6pPr>
      <a:lvl7pPr marL="3054329" algn="l" defTabSz="1018109" rtl="0" eaLnBrk="1" latinLnBrk="0" hangingPunct="1">
        <a:defRPr sz="2000" kern="1200">
          <a:solidFill>
            <a:schemeClr val="tx1"/>
          </a:solidFill>
          <a:latin typeface="+mn-lt"/>
          <a:ea typeface="+mn-ea"/>
          <a:cs typeface="+mn-cs"/>
        </a:defRPr>
      </a:lvl7pPr>
      <a:lvl8pPr marL="3563385" algn="l" defTabSz="1018109" rtl="0" eaLnBrk="1" latinLnBrk="0" hangingPunct="1">
        <a:defRPr sz="2000" kern="1200">
          <a:solidFill>
            <a:schemeClr val="tx1"/>
          </a:solidFill>
          <a:latin typeface="+mn-lt"/>
          <a:ea typeface="+mn-ea"/>
          <a:cs typeface="+mn-cs"/>
        </a:defRPr>
      </a:lvl8pPr>
      <a:lvl9pPr marL="4072438" algn="l" defTabSz="1018109" rtl="0" eaLnBrk="1" latinLnBrk="0" hangingPunct="1">
        <a:defRPr sz="20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1" descr="CSSI Sub Slide (th revised 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99" tIns="50900" rIns="101799" bIns="50900" numCol="1" anchor="ctr" anchorCtr="0" compatLnSpc="1">
            <a:prstTxWarp prst="textNoShape">
              <a:avLst/>
            </a:prstTxWarp>
          </a:bodyPr>
          <a:lstStyle/>
          <a:p>
            <a:pPr lvl="0"/>
            <a:r>
              <a:rPr lang="en-US" altLang="en-US" smtClean="0"/>
              <a:t>Click to edit Master title style</a:t>
            </a:r>
          </a:p>
        </p:txBody>
      </p:sp>
      <p:sp>
        <p:nvSpPr>
          <p:cNvPr id="8196"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99" tIns="50900" rIns="101799" bIns="5090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Lst>
  <p:timing>
    <p:tnLst>
      <p:par>
        <p:cTn id="1" dur="indefinite" restart="never" nodeType="tmRoot"/>
      </p:par>
    </p:tnLst>
  </p:timing>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8997" algn="l" rtl="0" eaLnBrk="1" fontAlgn="base" hangingPunct="1">
        <a:spcBef>
          <a:spcPct val="0"/>
        </a:spcBef>
        <a:spcAft>
          <a:spcPct val="0"/>
        </a:spcAft>
        <a:defRPr sz="3600" b="1">
          <a:solidFill>
            <a:schemeClr val="bg1"/>
          </a:solidFill>
          <a:latin typeface="Arial" charset="0"/>
          <a:cs typeface="Arial" charset="0"/>
        </a:defRPr>
      </a:lvl6pPr>
      <a:lvl7pPr marL="1017990" algn="l" rtl="0" eaLnBrk="1" fontAlgn="base" hangingPunct="1">
        <a:spcBef>
          <a:spcPct val="0"/>
        </a:spcBef>
        <a:spcAft>
          <a:spcPct val="0"/>
        </a:spcAft>
        <a:defRPr sz="3600" b="1">
          <a:solidFill>
            <a:schemeClr val="bg1"/>
          </a:solidFill>
          <a:latin typeface="Arial" charset="0"/>
          <a:cs typeface="Arial" charset="0"/>
        </a:defRPr>
      </a:lvl7pPr>
      <a:lvl8pPr marL="1526988" algn="l" rtl="0" eaLnBrk="1" fontAlgn="base" hangingPunct="1">
        <a:spcBef>
          <a:spcPct val="0"/>
        </a:spcBef>
        <a:spcAft>
          <a:spcPct val="0"/>
        </a:spcAft>
        <a:defRPr sz="3600" b="1">
          <a:solidFill>
            <a:schemeClr val="bg1"/>
          </a:solidFill>
          <a:latin typeface="Arial" charset="0"/>
          <a:cs typeface="Arial" charset="0"/>
        </a:defRPr>
      </a:lvl8pPr>
      <a:lvl9pPr marL="2035981" algn="l" rtl="0" eaLnBrk="1" fontAlgn="base" hangingPunct="1">
        <a:spcBef>
          <a:spcPct val="0"/>
        </a:spcBef>
        <a:spcAft>
          <a:spcPct val="0"/>
        </a:spcAft>
        <a:defRPr sz="3600" b="1">
          <a:solidFill>
            <a:schemeClr val="bg1"/>
          </a:solidFill>
          <a:latin typeface="Arial" charset="0"/>
          <a:cs typeface="Arial" charset="0"/>
        </a:defRPr>
      </a:lvl9pPr>
    </p:titleStyle>
    <p:bodyStyle>
      <a:lvl1pPr marL="381746" indent="-381746"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7116" indent="-318121"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2489" indent="-254498"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1483" indent="-254498"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90479" indent="-254498"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799474" indent="-254498"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08471" indent="-254498"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7465" indent="-254498"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6459" indent="-254498"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7990" rtl="0" eaLnBrk="1" latinLnBrk="0" hangingPunct="1">
        <a:defRPr sz="2000" kern="1200">
          <a:solidFill>
            <a:schemeClr val="tx1"/>
          </a:solidFill>
          <a:latin typeface="+mn-lt"/>
          <a:ea typeface="+mn-ea"/>
          <a:cs typeface="+mn-cs"/>
        </a:defRPr>
      </a:lvl1pPr>
      <a:lvl2pPr marL="508997" algn="l" defTabSz="1017990" rtl="0" eaLnBrk="1" latinLnBrk="0" hangingPunct="1">
        <a:defRPr sz="2000" kern="1200">
          <a:solidFill>
            <a:schemeClr val="tx1"/>
          </a:solidFill>
          <a:latin typeface="+mn-lt"/>
          <a:ea typeface="+mn-ea"/>
          <a:cs typeface="+mn-cs"/>
        </a:defRPr>
      </a:lvl2pPr>
      <a:lvl3pPr marL="1017990" algn="l" defTabSz="1017990" rtl="0" eaLnBrk="1" latinLnBrk="0" hangingPunct="1">
        <a:defRPr sz="2000" kern="1200">
          <a:solidFill>
            <a:schemeClr val="tx1"/>
          </a:solidFill>
          <a:latin typeface="+mn-lt"/>
          <a:ea typeface="+mn-ea"/>
          <a:cs typeface="+mn-cs"/>
        </a:defRPr>
      </a:lvl3pPr>
      <a:lvl4pPr marL="1526988" algn="l" defTabSz="1017990" rtl="0" eaLnBrk="1" latinLnBrk="0" hangingPunct="1">
        <a:defRPr sz="2000" kern="1200">
          <a:solidFill>
            <a:schemeClr val="tx1"/>
          </a:solidFill>
          <a:latin typeface="+mn-lt"/>
          <a:ea typeface="+mn-ea"/>
          <a:cs typeface="+mn-cs"/>
        </a:defRPr>
      </a:lvl4pPr>
      <a:lvl5pPr marL="2035981" algn="l" defTabSz="1017990" rtl="0" eaLnBrk="1" latinLnBrk="0" hangingPunct="1">
        <a:defRPr sz="2000" kern="1200">
          <a:solidFill>
            <a:schemeClr val="tx1"/>
          </a:solidFill>
          <a:latin typeface="+mn-lt"/>
          <a:ea typeface="+mn-ea"/>
          <a:cs typeface="+mn-cs"/>
        </a:defRPr>
      </a:lvl5pPr>
      <a:lvl6pPr marL="2544979" algn="l" defTabSz="1017990" rtl="0" eaLnBrk="1" latinLnBrk="0" hangingPunct="1">
        <a:defRPr sz="2000" kern="1200">
          <a:solidFill>
            <a:schemeClr val="tx1"/>
          </a:solidFill>
          <a:latin typeface="+mn-lt"/>
          <a:ea typeface="+mn-ea"/>
          <a:cs typeface="+mn-cs"/>
        </a:defRPr>
      </a:lvl6pPr>
      <a:lvl7pPr marL="3053972" algn="l" defTabSz="1017990" rtl="0" eaLnBrk="1" latinLnBrk="0" hangingPunct="1">
        <a:defRPr sz="2000" kern="1200">
          <a:solidFill>
            <a:schemeClr val="tx1"/>
          </a:solidFill>
          <a:latin typeface="+mn-lt"/>
          <a:ea typeface="+mn-ea"/>
          <a:cs typeface="+mn-cs"/>
        </a:defRPr>
      </a:lvl7pPr>
      <a:lvl8pPr marL="3562969" algn="l" defTabSz="1017990" rtl="0" eaLnBrk="1" latinLnBrk="0" hangingPunct="1">
        <a:defRPr sz="2000" kern="1200">
          <a:solidFill>
            <a:schemeClr val="tx1"/>
          </a:solidFill>
          <a:latin typeface="+mn-lt"/>
          <a:ea typeface="+mn-ea"/>
          <a:cs typeface="+mn-cs"/>
        </a:defRPr>
      </a:lvl8pPr>
      <a:lvl9pPr marL="4071962" algn="l" defTabSz="1017990" rtl="0" eaLnBrk="1" latinLnBrk="0" hangingPunct="1">
        <a:defRPr sz="20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21" descr="CSSI Sub Slide (th revised 1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87" tIns="50894" rIns="101787" bIns="50894" numCol="1" anchor="ctr" anchorCtr="0" compatLnSpc="1">
            <a:prstTxWarp prst="textNoShape">
              <a:avLst/>
            </a:prstTxWarp>
          </a:bodyPr>
          <a:lstStyle/>
          <a:p>
            <a:pPr lvl="0"/>
            <a:r>
              <a:rPr lang="en-US" altLang="en-US" smtClean="0"/>
              <a:t>Click to edit Master title style</a:t>
            </a:r>
          </a:p>
        </p:txBody>
      </p:sp>
      <p:sp>
        <p:nvSpPr>
          <p:cNvPr id="9220"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87" tIns="50894" rIns="101787" bIns="5089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Lst>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8938" algn="l" rtl="0" eaLnBrk="1" fontAlgn="base" hangingPunct="1">
        <a:spcBef>
          <a:spcPct val="0"/>
        </a:spcBef>
        <a:spcAft>
          <a:spcPct val="0"/>
        </a:spcAft>
        <a:defRPr sz="3600" b="1">
          <a:solidFill>
            <a:schemeClr val="bg1"/>
          </a:solidFill>
          <a:latin typeface="Arial" charset="0"/>
          <a:cs typeface="Arial" charset="0"/>
        </a:defRPr>
      </a:lvl6pPr>
      <a:lvl7pPr marL="1017871" algn="l" rtl="0" eaLnBrk="1" fontAlgn="base" hangingPunct="1">
        <a:spcBef>
          <a:spcPct val="0"/>
        </a:spcBef>
        <a:spcAft>
          <a:spcPct val="0"/>
        </a:spcAft>
        <a:defRPr sz="3600" b="1">
          <a:solidFill>
            <a:schemeClr val="bg1"/>
          </a:solidFill>
          <a:latin typeface="Arial" charset="0"/>
          <a:cs typeface="Arial" charset="0"/>
        </a:defRPr>
      </a:lvl7pPr>
      <a:lvl8pPr marL="1526809" algn="l" rtl="0" eaLnBrk="1" fontAlgn="base" hangingPunct="1">
        <a:spcBef>
          <a:spcPct val="0"/>
        </a:spcBef>
        <a:spcAft>
          <a:spcPct val="0"/>
        </a:spcAft>
        <a:defRPr sz="3600" b="1">
          <a:solidFill>
            <a:schemeClr val="bg1"/>
          </a:solidFill>
          <a:latin typeface="Arial" charset="0"/>
          <a:cs typeface="Arial" charset="0"/>
        </a:defRPr>
      </a:lvl8pPr>
      <a:lvl9pPr marL="2035743" algn="l" rtl="0" eaLnBrk="1" fontAlgn="base" hangingPunct="1">
        <a:spcBef>
          <a:spcPct val="0"/>
        </a:spcBef>
        <a:spcAft>
          <a:spcPct val="0"/>
        </a:spcAft>
        <a:defRPr sz="3600" b="1">
          <a:solidFill>
            <a:schemeClr val="bg1"/>
          </a:solidFill>
          <a:latin typeface="Arial" charset="0"/>
          <a:cs typeface="Arial" charset="0"/>
        </a:defRPr>
      </a:lvl9pPr>
    </p:titleStyle>
    <p:bodyStyle>
      <a:lvl1pPr marL="381702" indent="-381702"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7019" indent="-318084"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2341" indent="-254469"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1275" indent="-254469"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90211" indent="-254469"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799147" indent="-254469"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08084" indent="-254469"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7019" indent="-254469"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5953" indent="-254469"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7871" rtl="0" eaLnBrk="1" latinLnBrk="0" hangingPunct="1">
        <a:defRPr sz="2000" kern="1200">
          <a:solidFill>
            <a:schemeClr val="tx1"/>
          </a:solidFill>
          <a:latin typeface="+mn-lt"/>
          <a:ea typeface="+mn-ea"/>
          <a:cs typeface="+mn-cs"/>
        </a:defRPr>
      </a:lvl1pPr>
      <a:lvl2pPr marL="508938" algn="l" defTabSz="1017871" rtl="0" eaLnBrk="1" latinLnBrk="0" hangingPunct="1">
        <a:defRPr sz="2000" kern="1200">
          <a:solidFill>
            <a:schemeClr val="tx1"/>
          </a:solidFill>
          <a:latin typeface="+mn-lt"/>
          <a:ea typeface="+mn-ea"/>
          <a:cs typeface="+mn-cs"/>
        </a:defRPr>
      </a:lvl2pPr>
      <a:lvl3pPr marL="1017871" algn="l" defTabSz="1017871" rtl="0" eaLnBrk="1" latinLnBrk="0" hangingPunct="1">
        <a:defRPr sz="2000" kern="1200">
          <a:solidFill>
            <a:schemeClr val="tx1"/>
          </a:solidFill>
          <a:latin typeface="+mn-lt"/>
          <a:ea typeface="+mn-ea"/>
          <a:cs typeface="+mn-cs"/>
        </a:defRPr>
      </a:lvl3pPr>
      <a:lvl4pPr marL="1526809" algn="l" defTabSz="1017871" rtl="0" eaLnBrk="1" latinLnBrk="0" hangingPunct="1">
        <a:defRPr sz="2000" kern="1200">
          <a:solidFill>
            <a:schemeClr val="tx1"/>
          </a:solidFill>
          <a:latin typeface="+mn-lt"/>
          <a:ea typeface="+mn-ea"/>
          <a:cs typeface="+mn-cs"/>
        </a:defRPr>
      </a:lvl4pPr>
      <a:lvl5pPr marL="2035743" algn="l" defTabSz="1017871" rtl="0" eaLnBrk="1" latinLnBrk="0" hangingPunct="1">
        <a:defRPr sz="2000" kern="1200">
          <a:solidFill>
            <a:schemeClr val="tx1"/>
          </a:solidFill>
          <a:latin typeface="+mn-lt"/>
          <a:ea typeface="+mn-ea"/>
          <a:cs typeface="+mn-cs"/>
        </a:defRPr>
      </a:lvl5pPr>
      <a:lvl6pPr marL="2544681" algn="l" defTabSz="1017871" rtl="0" eaLnBrk="1" latinLnBrk="0" hangingPunct="1">
        <a:defRPr sz="2000" kern="1200">
          <a:solidFill>
            <a:schemeClr val="tx1"/>
          </a:solidFill>
          <a:latin typeface="+mn-lt"/>
          <a:ea typeface="+mn-ea"/>
          <a:cs typeface="+mn-cs"/>
        </a:defRPr>
      </a:lvl6pPr>
      <a:lvl7pPr marL="3053614" algn="l" defTabSz="1017871" rtl="0" eaLnBrk="1" latinLnBrk="0" hangingPunct="1">
        <a:defRPr sz="2000" kern="1200">
          <a:solidFill>
            <a:schemeClr val="tx1"/>
          </a:solidFill>
          <a:latin typeface="+mn-lt"/>
          <a:ea typeface="+mn-ea"/>
          <a:cs typeface="+mn-cs"/>
        </a:defRPr>
      </a:lvl7pPr>
      <a:lvl8pPr marL="3562552" algn="l" defTabSz="1017871" rtl="0" eaLnBrk="1" latinLnBrk="0" hangingPunct="1">
        <a:defRPr sz="2000" kern="1200">
          <a:solidFill>
            <a:schemeClr val="tx1"/>
          </a:solidFill>
          <a:latin typeface="+mn-lt"/>
          <a:ea typeface="+mn-ea"/>
          <a:cs typeface="+mn-cs"/>
        </a:defRPr>
      </a:lvl8pPr>
      <a:lvl9pPr marL="4071486" algn="l" defTabSz="1017871" rtl="0" eaLnBrk="1" latinLnBrk="0" hangingPunct="1">
        <a:defRPr sz="20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21" descr="CSSI Sub Slide (th revised 1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75" tIns="50888" rIns="101775" bIns="50888" numCol="1" anchor="ctr" anchorCtr="0" compatLnSpc="1">
            <a:prstTxWarp prst="textNoShape">
              <a:avLst/>
            </a:prstTxWarp>
          </a:bodyPr>
          <a:lstStyle/>
          <a:p>
            <a:pPr lvl="0"/>
            <a:r>
              <a:rPr lang="en-US" altLang="en-US" smtClean="0"/>
              <a:t>Click to edit Master title style</a:t>
            </a:r>
          </a:p>
        </p:txBody>
      </p:sp>
      <p:sp>
        <p:nvSpPr>
          <p:cNvPr id="10244"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75" tIns="50888" rIns="101775" bIns="5088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8879" algn="l" rtl="0" eaLnBrk="1" fontAlgn="base" hangingPunct="1">
        <a:spcBef>
          <a:spcPct val="0"/>
        </a:spcBef>
        <a:spcAft>
          <a:spcPct val="0"/>
        </a:spcAft>
        <a:defRPr sz="3600" b="1">
          <a:solidFill>
            <a:schemeClr val="bg1"/>
          </a:solidFill>
          <a:latin typeface="Arial" charset="0"/>
          <a:cs typeface="Arial" charset="0"/>
        </a:defRPr>
      </a:lvl6pPr>
      <a:lvl7pPr marL="1017752" algn="l" rtl="0" eaLnBrk="1" fontAlgn="base" hangingPunct="1">
        <a:spcBef>
          <a:spcPct val="0"/>
        </a:spcBef>
        <a:spcAft>
          <a:spcPct val="0"/>
        </a:spcAft>
        <a:defRPr sz="3600" b="1">
          <a:solidFill>
            <a:schemeClr val="bg1"/>
          </a:solidFill>
          <a:latin typeface="Arial" charset="0"/>
          <a:cs typeface="Arial" charset="0"/>
        </a:defRPr>
      </a:lvl7pPr>
      <a:lvl8pPr marL="1526630" algn="l" rtl="0" eaLnBrk="1" fontAlgn="base" hangingPunct="1">
        <a:spcBef>
          <a:spcPct val="0"/>
        </a:spcBef>
        <a:spcAft>
          <a:spcPct val="0"/>
        </a:spcAft>
        <a:defRPr sz="3600" b="1">
          <a:solidFill>
            <a:schemeClr val="bg1"/>
          </a:solidFill>
          <a:latin typeface="Arial" charset="0"/>
          <a:cs typeface="Arial" charset="0"/>
        </a:defRPr>
      </a:lvl8pPr>
      <a:lvl9pPr marL="2035505" algn="l" rtl="0" eaLnBrk="1" fontAlgn="base" hangingPunct="1">
        <a:spcBef>
          <a:spcPct val="0"/>
        </a:spcBef>
        <a:spcAft>
          <a:spcPct val="0"/>
        </a:spcAft>
        <a:defRPr sz="3600" b="1">
          <a:solidFill>
            <a:schemeClr val="bg1"/>
          </a:solidFill>
          <a:latin typeface="Arial" charset="0"/>
          <a:cs typeface="Arial" charset="0"/>
        </a:defRPr>
      </a:lvl9pPr>
    </p:titleStyle>
    <p:bodyStyle>
      <a:lvl1pPr marL="381657" indent="-381657"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6922" indent="-318047"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2192" indent="-254439"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1067" indent="-254439"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89943" indent="-254439"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798820" indent="-254439"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07698" indent="-254439"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6573" indent="-254439"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5447" indent="-254439"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7752" rtl="0" eaLnBrk="1" latinLnBrk="0" hangingPunct="1">
        <a:defRPr sz="2000" kern="1200">
          <a:solidFill>
            <a:schemeClr val="tx1"/>
          </a:solidFill>
          <a:latin typeface="+mn-lt"/>
          <a:ea typeface="+mn-ea"/>
          <a:cs typeface="+mn-cs"/>
        </a:defRPr>
      </a:lvl1pPr>
      <a:lvl2pPr marL="508879" algn="l" defTabSz="1017752" rtl="0" eaLnBrk="1" latinLnBrk="0" hangingPunct="1">
        <a:defRPr sz="2000" kern="1200">
          <a:solidFill>
            <a:schemeClr val="tx1"/>
          </a:solidFill>
          <a:latin typeface="+mn-lt"/>
          <a:ea typeface="+mn-ea"/>
          <a:cs typeface="+mn-cs"/>
        </a:defRPr>
      </a:lvl2pPr>
      <a:lvl3pPr marL="1017752" algn="l" defTabSz="1017752" rtl="0" eaLnBrk="1" latinLnBrk="0" hangingPunct="1">
        <a:defRPr sz="2000" kern="1200">
          <a:solidFill>
            <a:schemeClr val="tx1"/>
          </a:solidFill>
          <a:latin typeface="+mn-lt"/>
          <a:ea typeface="+mn-ea"/>
          <a:cs typeface="+mn-cs"/>
        </a:defRPr>
      </a:lvl3pPr>
      <a:lvl4pPr marL="1526630" algn="l" defTabSz="1017752" rtl="0" eaLnBrk="1" latinLnBrk="0" hangingPunct="1">
        <a:defRPr sz="2000" kern="1200">
          <a:solidFill>
            <a:schemeClr val="tx1"/>
          </a:solidFill>
          <a:latin typeface="+mn-lt"/>
          <a:ea typeface="+mn-ea"/>
          <a:cs typeface="+mn-cs"/>
        </a:defRPr>
      </a:lvl4pPr>
      <a:lvl5pPr marL="2035505" algn="l" defTabSz="1017752" rtl="0" eaLnBrk="1" latinLnBrk="0" hangingPunct="1">
        <a:defRPr sz="2000" kern="1200">
          <a:solidFill>
            <a:schemeClr val="tx1"/>
          </a:solidFill>
          <a:latin typeface="+mn-lt"/>
          <a:ea typeface="+mn-ea"/>
          <a:cs typeface="+mn-cs"/>
        </a:defRPr>
      </a:lvl5pPr>
      <a:lvl6pPr marL="2544384" algn="l" defTabSz="1017752" rtl="0" eaLnBrk="1" latinLnBrk="0" hangingPunct="1">
        <a:defRPr sz="2000" kern="1200">
          <a:solidFill>
            <a:schemeClr val="tx1"/>
          </a:solidFill>
          <a:latin typeface="+mn-lt"/>
          <a:ea typeface="+mn-ea"/>
          <a:cs typeface="+mn-cs"/>
        </a:defRPr>
      </a:lvl6pPr>
      <a:lvl7pPr marL="3053257" algn="l" defTabSz="1017752" rtl="0" eaLnBrk="1" latinLnBrk="0" hangingPunct="1">
        <a:defRPr sz="2000" kern="1200">
          <a:solidFill>
            <a:schemeClr val="tx1"/>
          </a:solidFill>
          <a:latin typeface="+mn-lt"/>
          <a:ea typeface="+mn-ea"/>
          <a:cs typeface="+mn-cs"/>
        </a:defRPr>
      </a:lvl7pPr>
      <a:lvl8pPr marL="3562135" algn="l" defTabSz="1017752" rtl="0" eaLnBrk="1" latinLnBrk="0" hangingPunct="1">
        <a:defRPr sz="2000" kern="1200">
          <a:solidFill>
            <a:schemeClr val="tx1"/>
          </a:solidFill>
          <a:latin typeface="+mn-lt"/>
          <a:ea typeface="+mn-ea"/>
          <a:cs typeface="+mn-cs"/>
        </a:defRPr>
      </a:lvl8pPr>
      <a:lvl9pPr marL="4071010" algn="l" defTabSz="1017752" rtl="0" eaLnBrk="1" latinLnBrk="0" hangingPunct="1">
        <a:defRPr sz="20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21" descr="CSSI Sub Slide (th revised 1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63" tIns="50882" rIns="101763" bIns="50882" numCol="1" anchor="ctr" anchorCtr="0" compatLnSpc="1">
            <a:prstTxWarp prst="textNoShape">
              <a:avLst/>
            </a:prstTxWarp>
          </a:bodyPr>
          <a:lstStyle/>
          <a:p>
            <a:pPr lvl="0"/>
            <a:r>
              <a:rPr lang="en-US" altLang="en-US" smtClean="0"/>
              <a:t>Click to edit Master title style</a:t>
            </a:r>
          </a:p>
        </p:txBody>
      </p:sp>
      <p:sp>
        <p:nvSpPr>
          <p:cNvPr id="11268"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63" tIns="50882" rIns="101763" bIns="5088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8819" algn="l" rtl="0" eaLnBrk="1" fontAlgn="base" hangingPunct="1">
        <a:spcBef>
          <a:spcPct val="0"/>
        </a:spcBef>
        <a:spcAft>
          <a:spcPct val="0"/>
        </a:spcAft>
        <a:defRPr sz="3600" b="1">
          <a:solidFill>
            <a:schemeClr val="bg1"/>
          </a:solidFill>
          <a:latin typeface="Arial" charset="0"/>
          <a:cs typeface="Arial" charset="0"/>
        </a:defRPr>
      </a:lvl6pPr>
      <a:lvl7pPr marL="1017633" algn="l" rtl="0" eaLnBrk="1" fontAlgn="base" hangingPunct="1">
        <a:spcBef>
          <a:spcPct val="0"/>
        </a:spcBef>
        <a:spcAft>
          <a:spcPct val="0"/>
        </a:spcAft>
        <a:defRPr sz="3600" b="1">
          <a:solidFill>
            <a:schemeClr val="bg1"/>
          </a:solidFill>
          <a:latin typeface="Arial" charset="0"/>
          <a:cs typeface="Arial" charset="0"/>
        </a:defRPr>
      </a:lvl7pPr>
      <a:lvl8pPr marL="1526452" algn="l" rtl="0" eaLnBrk="1" fontAlgn="base" hangingPunct="1">
        <a:spcBef>
          <a:spcPct val="0"/>
        </a:spcBef>
        <a:spcAft>
          <a:spcPct val="0"/>
        </a:spcAft>
        <a:defRPr sz="3600" b="1">
          <a:solidFill>
            <a:schemeClr val="bg1"/>
          </a:solidFill>
          <a:latin typeface="Arial" charset="0"/>
          <a:cs typeface="Arial" charset="0"/>
        </a:defRPr>
      </a:lvl8pPr>
      <a:lvl9pPr marL="2035267" algn="l" rtl="0" eaLnBrk="1" fontAlgn="base" hangingPunct="1">
        <a:spcBef>
          <a:spcPct val="0"/>
        </a:spcBef>
        <a:spcAft>
          <a:spcPct val="0"/>
        </a:spcAft>
        <a:defRPr sz="3600" b="1">
          <a:solidFill>
            <a:schemeClr val="bg1"/>
          </a:solidFill>
          <a:latin typeface="Arial" charset="0"/>
          <a:cs typeface="Arial" charset="0"/>
        </a:defRPr>
      </a:lvl9pPr>
    </p:titleStyle>
    <p:bodyStyle>
      <a:lvl1pPr marL="381612" indent="-381612"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6826" indent="-318009"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2043" indent="-254410"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0859" indent="-254410"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89675" indent="-254410"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798493" indent="-254410"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07311" indent="-254410"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6127" indent="-254410"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4941" indent="-254410"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7633" rtl="0" eaLnBrk="1" latinLnBrk="0" hangingPunct="1">
        <a:defRPr sz="2000" kern="1200">
          <a:solidFill>
            <a:schemeClr val="tx1"/>
          </a:solidFill>
          <a:latin typeface="+mn-lt"/>
          <a:ea typeface="+mn-ea"/>
          <a:cs typeface="+mn-cs"/>
        </a:defRPr>
      </a:lvl1pPr>
      <a:lvl2pPr marL="508819" algn="l" defTabSz="1017633" rtl="0" eaLnBrk="1" latinLnBrk="0" hangingPunct="1">
        <a:defRPr sz="2000" kern="1200">
          <a:solidFill>
            <a:schemeClr val="tx1"/>
          </a:solidFill>
          <a:latin typeface="+mn-lt"/>
          <a:ea typeface="+mn-ea"/>
          <a:cs typeface="+mn-cs"/>
        </a:defRPr>
      </a:lvl2pPr>
      <a:lvl3pPr marL="1017633" algn="l" defTabSz="1017633" rtl="0" eaLnBrk="1" latinLnBrk="0" hangingPunct="1">
        <a:defRPr sz="2000" kern="1200">
          <a:solidFill>
            <a:schemeClr val="tx1"/>
          </a:solidFill>
          <a:latin typeface="+mn-lt"/>
          <a:ea typeface="+mn-ea"/>
          <a:cs typeface="+mn-cs"/>
        </a:defRPr>
      </a:lvl3pPr>
      <a:lvl4pPr marL="1526452" algn="l" defTabSz="1017633" rtl="0" eaLnBrk="1" latinLnBrk="0" hangingPunct="1">
        <a:defRPr sz="2000" kern="1200">
          <a:solidFill>
            <a:schemeClr val="tx1"/>
          </a:solidFill>
          <a:latin typeface="+mn-lt"/>
          <a:ea typeface="+mn-ea"/>
          <a:cs typeface="+mn-cs"/>
        </a:defRPr>
      </a:lvl4pPr>
      <a:lvl5pPr marL="2035267" algn="l" defTabSz="1017633" rtl="0" eaLnBrk="1" latinLnBrk="0" hangingPunct="1">
        <a:defRPr sz="2000" kern="1200">
          <a:solidFill>
            <a:schemeClr val="tx1"/>
          </a:solidFill>
          <a:latin typeface="+mn-lt"/>
          <a:ea typeface="+mn-ea"/>
          <a:cs typeface="+mn-cs"/>
        </a:defRPr>
      </a:lvl5pPr>
      <a:lvl6pPr marL="2544086" algn="l" defTabSz="1017633" rtl="0" eaLnBrk="1" latinLnBrk="0" hangingPunct="1">
        <a:defRPr sz="2000" kern="1200">
          <a:solidFill>
            <a:schemeClr val="tx1"/>
          </a:solidFill>
          <a:latin typeface="+mn-lt"/>
          <a:ea typeface="+mn-ea"/>
          <a:cs typeface="+mn-cs"/>
        </a:defRPr>
      </a:lvl6pPr>
      <a:lvl7pPr marL="3052900" algn="l" defTabSz="1017633" rtl="0" eaLnBrk="1" latinLnBrk="0" hangingPunct="1">
        <a:defRPr sz="2000" kern="1200">
          <a:solidFill>
            <a:schemeClr val="tx1"/>
          </a:solidFill>
          <a:latin typeface="+mn-lt"/>
          <a:ea typeface="+mn-ea"/>
          <a:cs typeface="+mn-cs"/>
        </a:defRPr>
      </a:lvl7pPr>
      <a:lvl8pPr marL="3561719" algn="l" defTabSz="1017633" rtl="0" eaLnBrk="1" latinLnBrk="0" hangingPunct="1">
        <a:defRPr sz="2000" kern="1200">
          <a:solidFill>
            <a:schemeClr val="tx1"/>
          </a:solidFill>
          <a:latin typeface="+mn-lt"/>
          <a:ea typeface="+mn-ea"/>
          <a:cs typeface="+mn-cs"/>
        </a:defRPr>
      </a:lvl8pPr>
      <a:lvl9pPr marL="4070534" algn="l" defTabSz="1017633"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1" descr="CSSI Sub Slide (th revised 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23" tIns="50911" rIns="101823" bIns="50911" numCol="1" anchor="ctr" anchorCtr="0" compatLnSpc="1">
            <a:prstTxWarp prst="textNoShape">
              <a:avLst/>
            </a:prstTxWarp>
          </a:bodyPr>
          <a:lstStyle/>
          <a:p>
            <a:pPr lvl="0"/>
            <a:r>
              <a:rPr lang="en-US" altLang="en-US" smtClean="0"/>
              <a:t>Click to edit Master title style</a:t>
            </a:r>
          </a:p>
        </p:txBody>
      </p:sp>
      <p:sp>
        <p:nvSpPr>
          <p:cNvPr id="4100"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23" tIns="50911" rIns="101823" bIns="5091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iming>
    <p:tnLst>
      <p:par>
        <p:cTn id="1" dur="indefinite" restart="never" nodeType="tmRoot"/>
      </p:par>
    </p:tnLst>
  </p:timing>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9115" algn="l" rtl="0" eaLnBrk="1" fontAlgn="base" hangingPunct="1">
        <a:spcBef>
          <a:spcPct val="0"/>
        </a:spcBef>
        <a:spcAft>
          <a:spcPct val="0"/>
        </a:spcAft>
        <a:defRPr sz="3600" b="1">
          <a:solidFill>
            <a:schemeClr val="bg1"/>
          </a:solidFill>
          <a:latin typeface="Arial" charset="0"/>
          <a:cs typeface="Arial" charset="0"/>
        </a:defRPr>
      </a:lvl6pPr>
      <a:lvl7pPr marL="1018228" algn="l" rtl="0" eaLnBrk="1" fontAlgn="base" hangingPunct="1">
        <a:spcBef>
          <a:spcPct val="0"/>
        </a:spcBef>
        <a:spcAft>
          <a:spcPct val="0"/>
        </a:spcAft>
        <a:defRPr sz="3600" b="1">
          <a:solidFill>
            <a:schemeClr val="bg1"/>
          </a:solidFill>
          <a:latin typeface="Arial" charset="0"/>
          <a:cs typeface="Arial" charset="0"/>
        </a:defRPr>
      </a:lvl7pPr>
      <a:lvl8pPr marL="1527344" algn="l" rtl="0" eaLnBrk="1" fontAlgn="base" hangingPunct="1">
        <a:spcBef>
          <a:spcPct val="0"/>
        </a:spcBef>
        <a:spcAft>
          <a:spcPct val="0"/>
        </a:spcAft>
        <a:defRPr sz="3600" b="1">
          <a:solidFill>
            <a:schemeClr val="bg1"/>
          </a:solidFill>
          <a:latin typeface="Arial" charset="0"/>
          <a:cs typeface="Arial" charset="0"/>
        </a:defRPr>
      </a:lvl8pPr>
      <a:lvl9pPr marL="2036458" algn="l" rtl="0" eaLnBrk="1" fontAlgn="base" hangingPunct="1">
        <a:spcBef>
          <a:spcPct val="0"/>
        </a:spcBef>
        <a:spcAft>
          <a:spcPct val="0"/>
        </a:spcAft>
        <a:defRPr sz="3600" b="1">
          <a:solidFill>
            <a:schemeClr val="bg1"/>
          </a:solidFill>
          <a:latin typeface="Arial" charset="0"/>
          <a:cs typeface="Arial" charset="0"/>
        </a:defRPr>
      </a:lvl9pPr>
    </p:titleStyle>
    <p:bodyStyle>
      <a:lvl1pPr marL="381835" indent="-381835"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7310" indent="-318195"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2787" indent="-254556"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1900" indent="-25455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91015" indent="-254556"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800129" indent="-25455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09245" indent="-25455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8359" indent="-25455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7471" indent="-254556"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8228" rtl="0" eaLnBrk="1" latinLnBrk="0" hangingPunct="1">
        <a:defRPr sz="2000" kern="1200">
          <a:solidFill>
            <a:schemeClr val="tx1"/>
          </a:solidFill>
          <a:latin typeface="+mn-lt"/>
          <a:ea typeface="+mn-ea"/>
          <a:cs typeface="+mn-cs"/>
        </a:defRPr>
      </a:lvl1pPr>
      <a:lvl2pPr marL="509115" algn="l" defTabSz="1018228" rtl="0" eaLnBrk="1" latinLnBrk="0" hangingPunct="1">
        <a:defRPr sz="2000" kern="1200">
          <a:solidFill>
            <a:schemeClr val="tx1"/>
          </a:solidFill>
          <a:latin typeface="+mn-lt"/>
          <a:ea typeface="+mn-ea"/>
          <a:cs typeface="+mn-cs"/>
        </a:defRPr>
      </a:lvl2pPr>
      <a:lvl3pPr marL="1018228" algn="l" defTabSz="1018228" rtl="0" eaLnBrk="1" latinLnBrk="0" hangingPunct="1">
        <a:defRPr sz="2000" kern="1200">
          <a:solidFill>
            <a:schemeClr val="tx1"/>
          </a:solidFill>
          <a:latin typeface="+mn-lt"/>
          <a:ea typeface="+mn-ea"/>
          <a:cs typeface="+mn-cs"/>
        </a:defRPr>
      </a:lvl3pPr>
      <a:lvl4pPr marL="1527344" algn="l" defTabSz="1018228" rtl="0" eaLnBrk="1" latinLnBrk="0" hangingPunct="1">
        <a:defRPr sz="2000" kern="1200">
          <a:solidFill>
            <a:schemeClr val="tx1"/>
          </a:solidFill>
          <a:latin typeface="+mn-lt"/>
          <a:ea typeface="+mn-ea"/>
          <a:cs typeface="+mn-cs"/>
        </a:defRPr>
      </a:lvl4pPr>
      <a:lvl5pPr marL="2036458" algn="l" defTabSz="1018228" rtl="0" eaLnBrk="1" latinLnBrk="0" hangingPunct="1">
        <a:defRPr sz="2000" kern="1200">
          <a:solidFill>
            <a:schemeClr val="tx1"/>
          </a:solidFill>
          <a:latin typeface="+mn-lt"/>
          <a:ea typeface="+mn-ea"/>
          <a:cs typeface="+mn-cs"/>
        </a:defRPr>
      </a:lvl5pPr>
      <a:lvl6pPr marL="2545574" algn="l" defTabSz="1018228" rtl="0" eaLnBrk="1" latinLnBrk="0" hangingPunct="1">
        <a:defRPr sz="2000" kern="1200">
          <a:solidFill>
            <a:schemeClr val="tx1"/>
          </a:solidFill>
          <a:latin typeface="+mn-lt"/>
          <a:ea typeface="+mn-ea"/>
          <a:cs typeface="+mn-cs"/>
        </a:defRPr>
      </a:lvl6pPr>
      <a:lvl7pPr marL="3054686" algn="l" defTabSz="1018228" rtl="0" eaLnBrk="1" latinLnBrk="0" hangingPunct="1">
        <a:defRPr sz="2000" kern="1200">
          <a:solidFill>
            <a:schemeClr val="tx1"/>
          </a:solidFill>
          <a:latin typeface="+mn-lt"/>
          <a:ea typeface="+mn-ea"/>
          <a:cs typeface="+mn-cs"/>
        </a:defRPr>
      </a:lvl7pPr>
      <a:lvl8pPr marL="3563802" algn="l" defTabSz="1018228" rtl="0" eaLnBrk="1" latinLnBrk="0" hangingPunct="1">
        <a:defRPr sz="2000" kern="1200">
          <a:solidFill>
            <a:schemeClr val="tx1"/>
          </a:solidFill>
          <a:latin typeface="+mn-lt"/>
          <a:ea typeface="+mn-ea"/>
          <a:cs typeface="+mn-cs"/>
        </a:defRPr>
      </a:lvl8pPr>
      <a:lvl9pPr marL="4072914" algn="l" defTabSz="1018228" rtl="0" eaLnBrk="1" latinLnBrk="0" hangingPunct="1">
        <a:defRPr sz="20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21" descr="CSSI Sub Slide (th revised 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51" tIns="50877" rIns="101751" bIns="50877" numCol="1" anchor="ctr" anchorCtr="0" compatLnSpc="1">
            <a:prstTxWarp prst="textNoShape">
              <a:avLst/>
            </a:prstTxWarp>
          </a:bodyPr>
          <a:lstStyle/>
          <a:p>
            <a:pPr lvl="0"/>
            <a:r>
              <a:rPr lang="en-US" altLang="en-US" smtClean="0"/>
              <a:t>Click to edit Master title style</a:t>
            </a:r>
          </a:p>
        </p:txBody>
      </p:sp>
      <p:sp>
        <p:nvSpPr>
          <p:cNvPr id="12292"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51" tIns="50877" rIns="101751" bIns="50877"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Lst>
  <p:timing>
    <p:tnLst>
      <p:par>
        <p:cTn id="1" dur="indefinite" restart="never" nodeType="tmRoot"/>
      </p:par>
    </p:tnLst>
  </p:timing>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8759" algn="l" rtl="0" eaLnBrk="1" fontAlgn="base" hangingPunct="1">
        <a:spcBef>
          <a:spcPct val="0"/>
        </a:spcBef>
        <a:spcAft>
          <a:spcPct val="0"/>
        </a:spcAft>
        <a:defRPr sz="3600" b="1">
          <a:solidFill>
            <a:schemeClr val="bg1"/>
          </a:solidFill>
          <a:latin typeface="Arial" charset="0"/>
          <a:cs typeface="Arial" charset="0"/>
        </a:defRPr>
      </a:lvl6pPr>
      <a:lvl7pPr marL="1017514" algn="l" rtl="0" eaLnBrk="1" fontAlgn="base" hangingPunct="1">
        <a:spcBef>
          <a:spcPct val="0"/>
        </a:spcBef>
        <a:spcAft>
          <a:spcPct val="0"/>
        </a:spcAft>
        <a:defRPr sz="3600" b="1">
          <a:solidFill>
            <a:schemeClr val="bg1"/>
          </a:solidFill>
          <a:latin typeface="Arial" charset="0"/>
          <a:cs typeface="Arial" charset="0"/>
        </a:defRPr>
      </a:lvl7pPr>
      <a:lvl8pPr marL="1526273" algn="l" rtl="0" eaLnBrk="1" fontAlgn="base" hangingPunct="1">
        <a:spcBef>
          <a:spcPct val="0"/>
        </a:spcBef>
        <a:spcAft>
          <a:spcPct val="0"/>
        </a:spcAft>
        <a:defRPr sz="3600" b="1">
          <a:solidFill>
            <a:schemeClr val="bg1"/>
          </a:solidFill>
          <a:latin typeface="Arial" charset="0"/>
          <a:cs typeface="Arial" charset="0"/>
        </a:defRPr>
      </a:lvl8pPr>
      <a:lvl9pPr marL="2035029" algn="l" rtl="0" eaLnBrk="1" fontAlgn="base" hangingPunct="1">
        <a:spcBef>
          <a:spcPct val="0"/>
        </a:spcBef>
        <a:spcAft>
          <a:spcPct val="0"/>
        </a:spcAft>
        <a:defRPr sz="3600" b="1">
          <a:solidFill>
            <a:schemeClr val="bg1"/>
          </a:solidFill>
          <a:latin typeface="Arial" charset="0"/>
          <a:cs typeface="Arial" charset="0"/>
        </a:defRPr>
      </a:lvl9pPr>
    </p:titleStyle>
    <p:bodyStyle>
      <a:lvl1pPr marL="381568" indent="-381568"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6730" indent="-317972"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1894" indent="-254381"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0651" indent="-254381"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89407" indent="-254381"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798166" indent="-254381"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06924" indent="-254381"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5680" indent="-254381"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4435" indent="-254381"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7514" rtl="0" eaLnBrk="1" latinLnBrk="0" hangingPunct="1">
        <a:defRPr sz="2000" kern="1200">
          <a:solidFill>
            <a:schemeClr val="tx1"/>
          </a:solidFill>
          <a:latin typeface="+mn-lt"/>
          <a:ea typeface="+mn-ea"/>
          <a:cs typeface="+mn-cs"/>
        </a:defRPr>
      </a:lvl1pPr>
      <a:lvl2pPr marL="508759" algn="l" defTabSz="1017514" rtl="0" eaLnBrk="1" latinLnBrk="0" hangingPunct="1">
        <a:defRPr sz="2000" kern="1200">
          <a:solidFill>
            <a:schemeClr val="tx1"/>
          </a:solidFill>
          <a:latin typeface="+mn-lt"/>
          <a:ea typeface="+mn-ea"/>
          <a:cs typeface="+mn-cs"/>
        </a:defRPr>
      </a:lvl2pPr>
      <a:lvl3pPr marL="1017514" algn="l" defTabSz="1017514" rtl="0" eaLnBrk="1" latinLnBrk="0" hangingPunct="1">
        <a:defRPr sz="2000" kern="1200">
          <a:solidFill>
            <a:schemeClr val="tx1"/>
          </a:solidFill>
          <a:latin typeface="+mn-lt"/>
          <a:ea typeface="+mn-ea"/>
          <a:cs typeface="+mn-cs"/>
        </a:defRPr>
      </a:lvl3pPr>
      <a:lvl4pPr marL="1526273" algn="l" defTabSz="1017514" rtl="0" eaLnBrk="1" latinLnBrk="0" hangingPunct="1">
        <a:defRPr sz="2000" kern="1200">
          <a:solidFill>
            <a:schemeClr val="tx1"/>
          </a:solidFill>
          <a:latin typeface="+mn-lt"/>
          <a:ea typeface="+mn-ea"/>
          <a:cs typeface="+mn-cs"/>
        </a:defRPr>
      </a:lvl4pPr>
      <a:lvl5pPr marL="2035029" algn="l" defTabSz="1017514" rtl="0" eaLnBrk="1" latinLnBrk="0" hangingPunct="1">
        <a:defRPr sz="2000" kern="1200">
          <a:solidFill>
            <a:schemeClr val="tx1"/>
          </a:solidFill>
          <a:latin typeface="+mn-lt"/>
          <a:ea typeface="+mn-ea"/>
          <a:cs typeface="+mn-cs"/>
        </a:defRPr>
      </a:lvl5pPr>
      <a:lvl6pPr marL="2543789" algn="l" defTabSz="1017514" rtl="0" eaLnBrk="1" latinLnBrk="0" hangingPunct="1">
        <a:defRPr sz="2000" kern="1200">
          <a:solidFill>
            <a:schemeClr val="tx1"/>
          </a:solidFill>
          <a:latin typeface="+mn-lt"/>
          <a:ea typeface="+mn-ea"/>
          <a:cs typeface="+mn-cs"/>
        </a:defRPr>
      </a:lvl6pPr>
      <a:lvl7pPr marL="3052543" algn="l" defTabSz="1017514" rtl="0" eaLnBrk="1" latinLnBrk="0" hangingPunct="1">
        <a:defRPr sz="2000" kern="1200">
          <a:solidFill>
            <a:schemeClr val="tx1"/>
          </a:solidFill>
          <a:latin typeface="+mn-lt"/>
          <a:ea typeface="+mn-ea"/>
          <a:cs typeface="+mn-cs"/>
        </a:defRPr>
      </a:lvl7pPr>
      <a:lvl8pPr marL="3561303" algn="l" defTabSz="1017514" rtl="0" eaLnBrk="1" latinLnBrk="0" hangingPunct="1">
        <a:defRPr sz="2000" kern="1200">
          <a:solidFill>
            <a:schemeClr val="tx1"/>
          </a:solidFill>
          <a:latin typeface="+mn-lt"/>
          <a:ea typeface="+mn-ea"/>
          <a:cs typeface="+mn-cs"/>
        </a:defRPr>
      </a:lvl8pPr>
      <a:lvl9pPr marL="4070058" algn="l" defTabSz="1017514"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5" descr="CPTC_ppt_inside_v2.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Grp="1" noChangeArrowheads="1"/>
          </p:cNvSpPr>
          <p:nvPr>
            <p:ph type="title"/>
          </p:nvPr>
        </p:nvSpPr>
        <p:spPr bwMode="auto">
          <a:xfrm>
            <a:off x="335280" y="0"/>
            <a:ext cx="9220200" cy="94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11" tIns="50906" rIns="101811" bIns="50906" numCol="1" anchor="ctr" anchorCtr="0" compatLnSpc="1">
            <a:prstTxWarp prst="textNoShape">
              <a:avLst/>
            </a:prstTxWarp>
          </a:bodyPr>
          <a:lstStyle/>
          <a:p>
            <a:pPr lvl="0"/>
            <a:r>
              <a:rPr lang="en-US" altLang="en-US" smtClean="0"/>
              <a:t>Click to edit Master title style</a:t>
            </a:r>
          </a:p>
        </p:txBody>
      </p:sp>
      <p:sp>
        <p:nvSpPr>
          <p:cNvPr id="5124" name="Rectangle 3"/>
          <p:cNvSpPr>
            <a:spLocks noGrp="1" noChangeArrowheads="1"/>
          </p:cNvSpPr>
          <p:nvPr>
            <p:ph type="body" idx="1"/>
          </p:nvPr>
        </p:nvSpPr>
        <p:spPr bwMode="auto">
          <a:xfrm>
            <a:off x="335280" y="1295407"/>
            <a:ext cx="9220200" cy="5647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11" tIns="50906" rIns="101811" bIns="5090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125" name="Text Box 8"/>
          <p:cNvSpPr txBox="1">
            <a:spLocks noChangeArrowheads="1"/>
          </p:cNvSpPr>
          <p:nvPr/>
        </p:nvSpPr>
        <p:spPr bwMode="auto">
          <a:xfrm>
            <a:off x="9555484" y="7274034"/>
            <a:ext cx="346675" cy="241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11" tIns="50906" rIns="101811" bIns="50906">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a:defRPr/>
            </a:pPr>
            <a:fld id="{DE3AC588-54B0-436B-9AE4-336D5617174C}" type="slidenum">
              <a:rPr lang="en-US" altLang="en-US" sz="900" b="1" smtClean="0">
                <a:solidFill>
                  <a:srgbClr val="595959"/>
                </a:solidFill>
              </a:rPr>
              <a:pPr>
                <a:defRPr/>
              </a:pPr>
              <a:t>‹#›</a:t>
            </a:fld>
            <a:endParaRPr lang="en-US" altLang="en-US" sz="900" b="1" smtClean="0">
              <a:solidFill>
                <a:srgbClr val="595959"/>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fontAlgn="base" hangingPunct="1">
        <a:spcBef>
          <a:spcPct val="0"/>
        </a:spcBef>
        <a:spcAft>
          <a:spcPct val="0"/>
        </a:spcAft>
        <a:defRPr sz="2700" b="1">
          <a:solidFill>
            <a:schemeClr val="bg1"/>
          </a:solidFill>
          <a:latin typeface="+mj-lt"/>
          <a:ea typeface="+mj-ea"/>
          <a:cs typeface="+mj-cs"/>
        </a:defRPr>
      </a:lvl1pPr>
      <a:lvl2pPr algn="l" rtl="0" eaLnBrk="1" fontAlgn="base" hangingPunct="1">
        <a:spcBef>
          <a:spcPct val="0"/>
        </a:spcBef>
        <a:spcAft>
          <a:spcPct val="0"/>
        </a:spcAft>
        <a:defRPr sz="2700" b="1">
          <a:solidFill>
            <a:schemeClr val="bg1"/>
          </a:solidFill>
          <a:latin typeface="Arial" charset="0"/>
        </a:defRPr>
      </a:lvl2pPr>
      <a:lvl3pPr algn="l" rtl="0" eaLnBrk="1" fontAlgn="base" hangingPunct="1">
        <a:spcBef>
          <a:spcPct val="0"/>
        </a:spcBef>
        <a:spcAft>
          <a:spcPct val="0"/>
        </a:spcAft>
        <a:defRPr sz="2700" b="1">
          <a:solidFill>
            <a:schemeClr val="bg1"/>
          </a:solidFill>
          <a:latin typeface="Arial" charset="0"/>
        </a:defRPr>
      </a:lvl3pPr>
      <a:lvl4pPr algn="l" rtl="0" eaLnBrk="1" fontAlgn="base" hangingPunct="1">
        <a:spcBef>
          <a:spcPct val="0"/>
        </a:spcBef>
        <a:spcAft>
          <a:spcPct val="0"/>
        </a:spcAft>
        <a:defRPr sz="2700" b="1">
          <a:solidFill>
            <a:schemeClr val="bg1"/>
          </a:solidFill>
          <a:latin typeface="Arial" charset="0"/>
        </a:defRPr>
      </a:lvl4pPr>
      <a:lvl5pPr algn="l" rtl="0" eaLnBrk="1" fontAlgn="base" hangingPunct="1">
        <a:spcBef>
          <a:spcPct val="0"/>
        </a:spcBef>
        <a:spcAft>
          <a:spcPct val="0"/>
        </a:spcAft>
        <a:defRPr sz="2700" b="1">
          <a:solidFill>
            <a:schemeClr val="bg1"/>
          </a:solidFill>
          <a:latin typeface="Arial" charset="0"/>
        </a:defRPr>
      </a:lvl5pPr>
      <a:lvl6pPr marL="509056" algn="l" rtl="0" eaLnBrk="1" fontAlgn="base" hangingPunct="1">
        <a:spcBef>
          <a:spcPct val="0"/>
        </a:spcBef>
        <a:spcAft>
          <a:spcPct val="0"/>
        </a:spcAft>
        <a:defRPr sz="3100" b="1">
          <a:solidFill>
            <a:srgbClr val="1D75B4"/>
          </a:solidFill>
          <a:latin typeface="Arial" charset="0"/>
        </a:defRPr>
      </a:lvl6pPr>
      <a:lvl7pPr marL="1018109" algn="l" rtl="0" eaLnBrk="1" fontAlgn="base" hangingPunct="1">
        <a:spcBef>
          <a:spcPct val="0"/>
        </a:spcBef>
        <a:spcAft>
          <a:spcPct val="0"/>
        </a:spcAft>
        <a:defRPr sz="3100" b="1">
          <a:solidFill>
            <a:srgbClr val="1D75B4"/>
          </a:solidFill>
          <a:latin typeface="Arial" charset="0"/>
        </a:defRPr>
      </a:lvl7pPr>
      <a:lvl8pPr marL="1527166" algn="l" rtl="0" eaLnBrk="1" fontAlgn="base" hangingPunct="1">
        <a:spcBef>
          <a:spcPct val="0"/>
        </a:spcBef>
        <a:spcAft>
          <a:spcPct val="0"/>
        </a:spcAft>
        <a:defRPr sz="3100" b="1">
          <a:solidFill>
            <a:srgbClr val="1D75B4"/>
          </a:solidFill>
          <a:latin typeface="Arial" charset="0"/>
        </a:defRPr>
      </a:lvl8pPr>
      <a:lvl9pPr marL="2036219" algn="l" rtl="0" eaLnBrk="1" fontAlgn="base" hangingPunct="1">
        <a:spcBef>
          <a:spcPct val="0"/>
        </a:spcBef>
        <a:spcAft>
          <a:spcPct val="0"/>
        </a:spcAft>
        <a:defRPr sz="3100" b="1">
          <a:solidFill>
            <a:srgbClr val="1D75B4"/>
          </a:solidFill>
          <a:latin typeface="Arial" charset="0"/>
        </a:defRPr>
      </a:lvl9pPr>
    </p:titleStyle>
    <p:bodyStyle>
      <a:lvl1pPr marL="381791" indent="-381791" algn="l" rtl="0" eaLnBrk="1" fontAlgn="base" hangingPunct="1">
        <a:spcBef>
          <a:spcPct val="20000"/>
        </a:spcBef>
        <a:spcAft>
          <a:spcPct val="0"/>
        </a:spcAft>
        <a:buClr>
          <a:srgbClr val="1D75B4"/>
        </a:buClr>
        <a:buChar char="•"/>
        <a:defRPr sz="2200">
          <a:solidFill>
            <a:srgbClr val="5F5F5F"/>
          </a:solidFill>
          <a:latin typeface="+mn-lt"/>
          <a:ea typeface="+mn-ea"/>
          <a:cs typeface="+mn-cs"/>
        </a:defRPr>
      </a:lvl1pPr>
      <a:lvl2pPr marL="827213" indent="-318158" algn="l" rtl="0" eaLnBrk="1" fontAlgn="base" hangingPunct="1">
        <a:spcBef>
          <a:spcPct val="20000"/>
        </a:spcBef>
        <a:spcAft>
          <a:spcPct val="0"/>
        </a:spcAft>
        <a:buClr>
          <a:srgbClr val="72BFC5"/>
        </a:buClr>
        <a:buChar char="–"/>
        <a:defRPr>
          <a:solidFill>
            <a:srgbClr val="5F5F5F"/>
          </a:solidFill>
          <a:latin typeface="+mn-lt"/>
        </a:defRPr>
      </a:lvl2pPr>
      <a:lvl3pPr marL="1272638" indent="-254527" algn="l" rtl="0" eaLnBrk="1" fontAlgn="base" hangingPunct="1">
        <a:spcBef>
          <a:spcPct val="20000"/>
        </a:spcBef>
        <a:spcAft>
          <a:spcPct val="0"/>
        </a:spcAft>
        <a:buClr>
          <a:srgbClr val="72BFC5"/>
        </a:buClr>
        <a:buChar char="•"/>
        <a:defRPr>
          <a:solidFill>
            <a:srgbClr val="5F5F5F"/>
          </a:solidFill>
          <a:latin typeface="+mn-lt"/>
        </a:defRPr>
      </a:lvl3pPr>
      <a:lvl4pPr marL="1781692" indent="-254527" algn="l" rtl="0" eaLnBrk="1" fontAlgn="base" hangingPunct="1">
        <a:spcBef>
          <a:spcPct val="20000"/>
        </a:spcBef>
        <a:spcAft>
          <a:spcPct val="0"/>
        </a:spcAft>
        <a:buClr>
          <a:srgbClr val="72BFC5"/>
        </a:buClr>
        <a:buChar char="–"/>
        <a:defRPr>
          <a:solidFill>
            <a:srgbClr val="5F5F5F"/>
          </a:solidFill>
          <a:latin typeface="+mn-lt"/>
        </a:defRPr>
      </a:lvl4pPr>
      <a:lvl5pPr marL="2290747" indent="-254527" algn="l" rtl="0" eaLnBrk="1" fontAlgn="base" hangingPunct="1">
        <a:spcBef>
          <a:spcPct val="20000"/>
        </a:spcBef>
        <a:spcAft>
          <a:spcPct val="0"/>
        </a:spcAft>
        <a:buClr>
          <a:srgbClr val="72BFC5"/>
        </a:buClr>
        <a:buChar char="»"/>
        <a:defRPr>
          <a:solidFill>
            <a:srgbClr val="5F5F5F"/>
          </a:solidFill>
          <a:latin typeface="+mn-lt"/>
        </a:defRPr>
      </a:lvl5pPr>
      <a:lvl6pPr marL="2799802" indent="-254527" algn="l" rtl="0" eaLnBrk="1" fontAlgn="base" hangingPunct="1">
        <a:spcBef>
          <a:spcPct val="20000"/>
        </a:spcBef>
        <a:spcAft>
          <a:spcPct val="0"/>
        </a:spcAft>
        <a:buClr>
          <a:srgbClr val="21B14F"/>
        </a:buClr>
        <a:buChar char="»"/>
        <a:defRPr>
          <a:solidFill>
            <a:srgbClr val="5F5F5F"/>
          </a:solidFill>
          <a:latin typeface="+mn-lt"/>
        </a:defRPr>
      </a:lvl6pPr>
      <a:lvl7pPr marL="3308858" indent="-254527" algn="l" rtl="0" eaLnBrk="1" fontAlgn="base" hangingPunct="1">
        <a:spcBef>
          <a:spcPct val="20000"/>
        </a:spcBef>
        <a:spcAft>
          <a:spcPct val="0"/>
        </a:spcAft>
        <a:buClr>
          <a:srgbClr val="21B14F"/>
        </a:buClr>
        <a:buChar char="»"/>
        <a:defRPr>
          <a:solidFill>
            <a:srgbClr val="5F5F5F"/>
          </a:solidFill>
          <a:latin typeface="+mn-lt"/>
        </a:defRPr>
      </a:lvl7pPr>
      <a:lvl8pPr marL="3817912" indent="-254527" algn="l" rtl="0" eaLnBrk="1" fontAlgn="base" hangingPunct="1">
        <a:spcBef>
          <a:spcPct val="20000"/>
        </a:spcBef>
        <a:spcAft>
          <a:spcPct val="0"/>
        </a:spcAft>
        <a:buClr>
          <a:srgbClr val="21B14F"/>
        </a:buClr>
        <a:buChar char="»"/>
        <a:defRPr>
          <a:solidFill>
            <a:srgbClr val="5F5F5F"/>
          </a:solidFill>
          <a:latin typeface="+mn-lt"/>
        </a:defRPr>
      </a:lvl8pPr>
      <a:lvl9pPr marL="4326965" indent="-254527" algn="l" rtl="0" eaLnBrk="1" fontAlgn="base" hangingPunct="1">
        <a:spcBef>
          <a:spcPct val="20000"/>
        </a:spcBef>
        <a:spcAft>
          <a:spcPct val="0"/>
        </a:spcAft>
        <a:buClr>
          <a:srgbClr val="21B14F"/>
        </a:buClr>
        <a:buChar char="»"/>
        <a:defRPr>
          <a:solidFill>
            <a:srgbClr val="5F5F5F"/>
          </a:solidFill>
          <a:latin typeface="+mn-lt"/>
        </a:defRPr>
      </a:lvl9pPr>
    </p:bodyStyle>
    <p:otherStyle>
      <a:defPPr>
        <a:defRPr lang="en-US"/>
      </a:defPPr>
      <a:lvl1pPr marL="0" algn="l" defTabSz="1018109" rtl="0" eaLnBrk="1" latinLnBrk="0" hangingPunct="1">
        <a:defRPr sz="2000" kern="1200">
          <a:solidFill>
            <a:schemeClr val="tx1"/>
          </a:solidFill>
          <a:latin typeface="+mn-lt"/>
          <a:ea typeface="+mn-ea"/>
          <a:cs typeface="+mn-cs"/>
        </a:defRPr>
      </a:lvl1pPr>
      <a:lvl2pPr marL="509056" algn="l" defTabSz="1018109" rtl="0" eaLnBrk="1" latinLnBrk="0" hangingPunct="1">
        <a:defRPr sz="2000" kern="1200">
          <a:solidFill>
            <a:schemeClr val="tx1"/>
          </a:solidFill>
          <a:latin typeface="+mn-lt"/>
          <a:ea typeface="+mn-ea"/>
          <a:cs typeface="+mn-cs"/>
        </a:defRPr>
      </a:lvl2pPr>
      <a:lvl3pPr marL="1018109" algn="l" defTabSz="1018109" rtl="0" eaLnBrk="1" latinLnBrk="0" hangingPunct="1">
        <a:defRPr sz="2000" kern="1200">
          <a:solidFill>
            <a:schemeClr val="tx1"/>
          </a:solidFill>
          <a:latin typeface="+mn-lt"/>
          <a:ea typeface="+mn-ea"/>
          <a:cs typeface="+mn-cs"/>
        </a:defRPr>
      </a:lvl3pPr>
      <a:lvl4pPr marL="1527166" algn="l" defTabSz="1018109" rtl="0" eaLnBrk="1" latinLnBrk="0" hangingPunct="1">
        <a:defRPr sz="2000" kern="1200">
          <a:solidFill>
            <a:schemeClr val="tx1"/>
          </a:solidFill>
          <a:latin typeface="+mn-lt"/>
          <a:ea typeface="+mn-ea"/>
          <a:cs typeface="+mn-cs"/>
        </a:defRPr>
      </a:lvl4pPr>
      <a:lvl5pPr marL="2036219" algn="l" defTabSz="1018109" rtl="0" eaLnBrk="1" latinLnBrk="0" hangingPunct="1">
        <a:defRPr sz="2000" kern="1200">
          <a:solidFill>
            <a:schemeClr val="tx1"/>
          </a:solidFill>
          <a:latin typeface="+mn-lt"/>
          <a:ea typeface="+mn-ea"/>
          <a:cs typeface="+mn-cs"/>
        </a:defRPr>
      </a:lvl5pPr>
      <a:lvl6pPr marL="2545276" algn="l" defTabSz="1018109" rtl="0" eaLnBrk="1" latinLnBrk="0" hangingPunct="1">
        <a:defRPr sz="2000" kern="1200">
          <a:solidFill>
            <a:schemeClr val="tx1"/>
          </a:solidFill>
          <a:latin typeface="+mn-lt"/>
          <a:ea typeface="+mn-ea"/>
          <a:cs typeface="+mn-cs"/>
        </a:defRPr>
      </a:lvl6pPr>
      <a:lvl7pPr marL="3054329" algn="l" defTabSz="1018109" rtl="0" eaLnBrk="1" latinLnBrk="0" hangingPunct="1">
        <a:defRPr sz="2000" kern="1200">
          <a:solidFill>
            <a:schemeClr val="tx1"/>
          </a:solidFill>
          <a:latin typeface="+mn-lt"/>
          <a:ea typeface="+mn-ea"/>
          <a:cs typeface="+mn-cs"/>
        </a:defRPr>
      </a:lvl7pPr>
      <a:lvl8pPr marL="3563385" algn="l" defTabSz="1018109" rtl="0" eaLnBrk="1" latinLnBrk="0" hangingPunct="1">
        <a:defRPr sz="2000" kern="1200">
          <a:solidFill>
            <a:schemeClr val="tx1"/>
          </a:solidFill>
          <a:latin typeface="+mn-lt"/>
          <a:ea typeface="+mn-ea"/>
          <a:cs typeface="+mn-cs"/>
        </a:defRPr>
      </a:lvl8pPr>
      <a:lvl9pPr marL="4072438" algn="l" defTabSz="1018109"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1" descr="CSSI Sub Slide (th revised 1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99" tIns="50900" rIns="101799" bIns="50900" numCol="1" anchor="ctr" anchorCtr="0" compatLnSpc="1">
            <a:prstTxWarp prst="textNoShape">
              <a:avLst/>
            </a:prstTxWarp>
          </a:bodyPr>
          <a:lstStyle/>
          <a:p>
            <a:pPr lvl="0"/>
            <a:r>
              <a:rPr lang="en-US" altLang="en-US" smtClean="0"/>
              <a:t>Click to edit Master title style</a:t>
            </a:r>
          </a:p>
        </p:txBody>
      </p:sp>
      <p:sp>
        <p:nvSpPr>
          <p:cNvPr id="6148"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99" tIns="50900" rIns="101799" bIns="5090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8997" algn="l" rtl="0" eaLnBrk="1" fontAlgn="base" hangingPunct="1">
        <a:spcBef>
          <a:spcPct val="0"/>
        </a:spcBef>
        <a:spcAft>
          <a:spcPct val="0"/>
        </a:spcAft>
        <a:defRPr sz="3600" b="1">
          <a:solidFill>
            <a:schemeClr val="bg1"/>
          </a:solidFill>
          <a:latin typeface="Arial" charset="0"/>
          <a:cs typeface="Arial" charset="0"/>
        </a:defRPr>
      </a:lvl6pPr>
      <a:lvl7pPr marL="1017990" algn="l" rtl="0" eaLnBrk="1" fontAlgn="base" hangingPunct="1">
        <a:spcBef>
          <a:spcPct val="0"/>
        </a:spcBef>
        <a:spcAft>
          <a:spcPct val="0"/>
        </a:spcAft>
        <a:defRPr sz="3600" b="1">
          <a:solidFill>
            <a:schemeClr val="bg1"/>
          </a:solidFill>
          <a:latin typeface="Arial" charset="0"/>
          <a:cs typeface="Arial" charset="0"/>
        </a:defRPr>
      </a:lvl7pPr>
      <a:lvl8pPr marL="1526988" algn="l" rtl="0" eaLnBrk="1" fontAlgn="base" hangingPunct="1">
        <a:spcBef>
          <a:spcPct val="0"/>
        </a:spcBef>
        <a:spcAft>
          <a:spcPct val="0"/>
        </a:spcAft>
        <a:defRPr sz="3600" b="1">
          <a:solidFill>
            <a:schemeClr val="bg1"/>
          </a:solidFill>
          <a:latin typeface="Arial" charset="0"/>
          <a:cs typeface="Arial" charset="0"/>
        </a:defRPr>
      </a:lvl8pPr>
      <a:lvl9pPr marL="2035981" algn="l" rtl="0" eaLnBrk="1" fontAlgn="base" hangingPunct="1">
        <a:spcBef>
          <a:spcPct val="0"/>
        </a:spcBef>
        <a:spcAft>
          <a:spcPct val="0"/>
        </a:spcAft>
        <a:defRPr sz="3600" b="1">
          <a:solidFill>
            <a:schemeClr val="bg1"/>
          </a:solidFill>
          <a:latin typeface="Arial" charset="0"/>
          <a:cs typeface="Arial" charset="0"/>
        </a:defRPr>
      </a:lvl9pPr>
    </p:titleStyle>
    <p:bodyStyle>
      <a:lvl1pPr marL="381746" indent="-381746"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7116" indent="-318121"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2489" indent="-254498"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1483" indent="-254498"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90479" indent="-254498"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799474" indent="-254498"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08471" indent="-254498"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7465" indent="-254498"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6459" indent="-254498"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7990" rtl="0" eaLnBrk="1" latinLnBrk="0" hangingPunct="1">
        <a:defRPr sz="2000" kern="1200">
          <a:solidFill>
            <a:schemeClr val="tx1"/>
          </a:solidFill>
          <a:latin typeface="+mn-lt"/>
          <a:ea typeface="+mn-ea"/>
          <a:cs typeface="+mn-cs"/>
        </a:defRPr>
      </a:lvl1pPr>
      <a:lvl2pPr marL="508997" algn="l" defTabSz="1017990" rtl="0" eaLnBrk="1" latinLnBrk="0" hangingPunct="1">
        <a:defRPr sz="2000" kern="1200">
          <a:solidFill>
            <a:schemeClr val="tx1"/>
          </a:solidFill>
          <a:latin typeface="+mn-lt"/>
          <a:ea typeface="+mn-ea"/>
          <a:cs typeface="+mn-cs"/>
        </a:defRPr>
      </a:lvl2pPr>
      <a:lvl3pPr marL="1017990" algn="l" defTabSz="1017990" rtl="0" eaLnBrk="1" latinLnBrk="0" hangingPunct="1">
        <a:defRPr sz="2000" kern="1200">
          <a:solidFill>
            <a:schemeClr val="tx1"/>
          </a:solidFill>
          <a:latin typeface="+mn-lt"/>
          <a:ea typeface="+mn-ea"/>
          <a:cs typeface="+mn-cs"/>
        </a:defRPr>
      </a:lvl3pPr>
      <a:lvl4pPr marL="1526988" algn="l" defTabSz="1017990" rtl="0" eaLnBrk="1" latinLnBrk="0" hangingPunct="1">
        <a:defRPr sz="2000" kern="1200">
          <a:solidFill>
            <a:schemeClr val="tx1"/>
          </a:solidFill>
          <a:latin typeface="+mn-lt"/>
          <a:ea typeface="+mn-ea"/>
          <a:cs typeface="+mn-cs"/>
        </a:defRPr>
      </a:lvl4pPr>
      <a:lvl5pPr marL="2035981" algn="l" defTabSz="1017990" rtl="0" eaLnBrk="1" latinLnBrk="0" hangingPunct="1">
        <a:defRPr sz="2000" kern="1200">
          <a:solidFill>
            <a:schemeClr val="tx1"/>
          </a:solidFill>
          <a:latin typeface="+mn-lt"/>
          <a:ea typeface="+mn-ea"/>
          <a:cs typeface="+mn-cs"/>
        </a:defRPr>
      </a:lvl5pPr>
      <a:lvl6pPr marL="2544979" algn="l" defTabSz="1017990" rtl="0" eaLnBrk="1" latinLnBrk="0" hangingPunct="1">
        <a:defRPr sz="2000" kern="1200">
          <a:solidFill>
            <a:schemeClr val="tx1"/>
          </a:solidFill>
          <a:latin typeface="+mn-lt"/>
          <a:ea typeface="+mn-ea"/>
          <a:cs typeface="+mn-cs"/>
        </a:defRPr>
      </a:lvl6pPr>
      <a:lvl7pPr marL="3053972" algn="l" defTabSz="1017990" rtl="0" eaLnBrk="1" latinLnBrk="0" hangingPunct="1">
        <a:defRPr sz="2000" kern="1200">
          <a:solidFill>
            <a:schemeClr val="tx1"/>
          </a:solidFill>
          <a:latin typeface="+mn-lt"/>
          <a:ea typeface="+mn-ea"/>
          <a:cs typeface="+mn-cs"/>
        </a:defRPr>
      </a:lvl7pPr>
      <a:lvl8pPr marL="3562969" algn="l" defTabSz="1017990" rtl="0" eaLnBrk="1" latinLnBrk="0" hangingPunct="1">
        <a:defRPr sz="2000" kern="1200">
          <a:solidFill>
            <a:schemeClr val="tx1"/>
          </a:solidFill>
          <a:latin typeface="+mn-lt"/>
          <a:ea typeface="+mn-ea"/>
          <a:cs typeface="+mn-cs"/>
        </a:defRPr>
      </a:lvl8pPr>
      <a:lvl9pPr marL="4071962" algn="l" defTabSz="1017990" rtl="0" eaLnBrk="1" latinLnBrk="0" hangingPunct="1">
        <a:defRPr sz="2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5" descr="CPTC_ppt_inside_v2.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bwMode="auto">
          <a:xfrm>
            <a:off x="335280" y="0"/>
            <a:ext cx="9220200" cy="94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87" tIns="50894" rIns="101787" bIns="50894" numCol="1" anchor="ctr" anchorCtr="0" compatLnSpc="1">
            <a:prstTxWarp prst="textNoShape">
              <a:avLst/>
            </a:prstTxWarp>
          </a:bodyPr>
          <a:lstStyle/>
          <a:p>
            <a:pPr lvl="0"/>
            <a:r>
              <a:rPr lang="en-US" altLang="en-US" smtClean="0"/>
              <a:t>Click to edit Master title style</a:t>
            </a:r>
          </a:p>
        </p:txBody>
      </p:sp>
      <p:sp>
        <p:nvSpPr>
          <p:cNvPr id="7172" name="Rectangle 3"/>
          <p:cNvSpPr>
            <a:spLocks noGrp="1" noChangeArrowheads="1"/>
          </p:cNvSpPr>
          <p:nvPr>
            <p:ph type="body" idx="1"/>
          </p:nvPr>
        </p:nvSpPr>
        <p:spPr bwMode="auto">
          <a:xfrm>
            <a:off x="335280" y="1295410"/>
            <a:ext cx="9220200" cy="5647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87" tIns="50894" rIns="101787" bIns="5089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73" name="Text Box 8"/>
          <p:cNvSpPr txBox="1">
            <a:spLocks noChangeArrowheads="1"/>
          </p:cNvSpPr>
          <p:nvPr/>
        </p:nvSpPr>
        <p:spPr bwMode="auto">
          <a:xfrm>
            <a:off x="9555485" y="7274035"/>
            <a:ext cx="346626" cy="24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787" tIns="50894" rIns="101787" bIns="50894">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fld id="{93B8AC4C-384F-4826-A2C3-988072390F17}" type="slidenum">
              <a:rPr lang="en-US" altLang="en-US" sz="900" b="1" smtClean="0">
                <a:solidFill>
                  <a:srgbClr val="595959"/>
                </a:solidFill>
              </a:rPr>
              <a:pPr eaLnBrk="1" hangingPunct="1">
                <a:defRPr/>
              </a:pPr>
              <a:t>‹#›</a:t>
            </a:fld>
            <a:endParaRPr lang="en-US" altLang="en-US" sz="900" b="1" smtClean="0">
              <a:solidFill>
                <a:srgbClr val="595959"/>
              </a:solidFill>
            </a:endParaRPr>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lvl1pPr algn="l" rtl="0" eaLnBrk="1" fontAlgn="base" hangingPunct="1">
        <a:spcBef>
          <a:spcPct val="0"/>
        </a:spcBef>
        <a:spcAft>
          <a:spcPct val="0"/>
        </a:spcAft>
        <a:defRPr sz="2700" b="1">
          <a:solidFill>
            <a:schemeClr val="bg1"/>
          </a:solidFill>
          <a:latin typeface="+mj-lt"/>
          <a:ea typeface="+mj-ea"/>
          <a:cs typeface="+mj-cs"/>
        </a:defRPr>
      </a:lvl1pPr>
      <a:lvl2pPr algn="l" rtl="0" eaLnBrk="1" fontAlgn="base" hangingPunct="1">
        <a:spcBef>
          <a:spcPct val="0"/>
        </a:spcBef>
        <a:spcAft>
          <a:spcPct val="0"/>
        </a:spcAft>
        <a:defRPr sz="2700" b="1">
          <a:solidFill>
            <a:schemeClr val="bg1"/>
          </a:solidFill>
          <a:latin typeface="Arial" charset="0"/>
        </a:defRPr>
      </a:lvl2pPr>
      <a:lvl3pPr algn="l" rtl="0" eaLnBrk="1" fontAlgn="base" hangingPunct="1">
        <a:spcBef>
          <a:spcPct val="0"/>
        </a:spcBef>
        <a:spcAft>
          <a:spcPct val="0"/>
        </a:spcAft>
        <a:defRPr sz="2700" b="1">
          <a:solidFill>
            <a:schemeClr val="bg1"/>
          </a:solidFill>
          <a:latin typeface="Arial" charset="0"/>
        </a:defRPr>
      </a:lvl3pPr>
      <a:lvl4pPr algn="l" rtl="0" eaLnBrk="1" fontAlgn="base" hangingPunct="1">
        <a:spcBef>
          <a:spcPct val="0"/>
        </a:spcBef>
        <a:spcAft>
          <a:spcPct val="0"/>
        </a:spcAft>
        <a:defRPr sz="2700" b="1">
          <a:solidFill>
            <a:schemeClr val="bg1"/>
          </a:solidFill>
          <a:latin typeface="Arial" charset="0"/>
        </a:defRPr>
      </a:lvl4pPr>
      <a:lvl5pPr algn="l" rtl="0" eaLnBrk="1" fontAlgn="base" hangingPunct="1">
        <a:spcBef>
          <a:spcPct val="0"/>
        </a:spcBef>
        <a:spcAft>
          <a:spcPct val="0"/>
        </a:spcAft>
        <a:defRPr sz="2700" b="1">
          <a:solidFill>
            <a:schemeClr val="bg1"/>
          </a:solidFill>
          <a:latin typeface="Arial" charset="0"/>
        </a:defRPr>
      </a:lvl5pPr>
      <a:lvl6pPr marL="508938" algn="l" rtl="0" eaLnBrk="1" fontAlgn="base" hangingPunct="1">
        <a:spcBef>
          <a:spcPct val="0"/>
        </a:spcBef>
        <a:spcAft>
          <a:spcPct val="0"/>
        </a:spcAft>
        <a:defRPr sz="3100" b="1">
          <a:solidFill>
            <a:srgbClr val="1D75B4"/>
          </a:solidFill>
          <a:latin typeface="Arial" charset="0"/>
        </a:defRPr>
      </a:lvl6pPr>
      <a:lvl7pPr marL="1017871" algn="l" rtl="0" eaLnBrk="1" fontAlgn="base" hangingPunct="1">
        <a:spcBef>
          <a:spcPct val="0"/>
        </a:spcBef>
        <a:spcAft>
          <a:spcPct val="0"/>
        </a:spcAft>
        <a:defRPr sz="3100" b="1">
          <a:solidFill>
            <a:srgbClr val="1D75B4"/>
          </a:solidFill>
          <a:latin typeface="Arial" charset="0"/>
        </a:defRPr>
      </a:lvl7pPr>
      <a:lvl8pPr marL="1526809" algn="l" rtl="0" eaLnBrk="1" fontAlgn="base" hangingPunct="1">
        <a:spcBef>
          <a:spcPct val="0"/>
        </a:spcBef>
        <a:spcAft>
          <a:spcPct val="0"/>
        </a:spcAft>
        <a:defRPr sz="3100" b="1">
          <a:solidFill>
            <a:srgbClr val="1D75B4"/>
          </a:solidFill>
          <a:latin typeface="Arial" charset="0"/>
        </a:defRPr>
      </a:lvl8pPr>
      <a:lvl9pPr marL="2035743" algn="l" rtl="0" eaLnBrk="1" fontAlgn="base" hangingPunct="1">
        <a:spcBef>
          <a:spcPct val="0"/>
        </a:spcBef>
        <a:spcAft>
          <a:spcPct val="0"/>
        </a:spcAft>
        <a:defRPr sz="3100" b="1">
          <a:solidFill>
            <a:srgbClr val="1D75B4"/>
          </a:solidFill>
          <a:latin typeface="Arial" charset="0"/>
        </a:defRPr>
      </a:lvl9pPr>
    </p:titleStyle>
    <p:bodyStyle>
      <a:lvl1pPr marL="381702" indent="-381702" algn="l" rtl="0" eaLnBrk="1" fontAlgn="base" hangingPunct="1">
        <a:spcBef>
          <a:spcPct val="20000"/>
        </a:spcBef>
        <a:spcAft>
          <a:spcPct val="0"/>
        </a:spcAft>
        <a:buClr>
          <a:srgbClr val="1D75B4"/>
        </a:buClr>
        <a:buChar char="•"/>
        <a:defRPr sz="2200">
          <a:solidFill>
            <a:srgbClr val="5F5F5F"/>
          </a:solidFill>
          <a:latin typeface="+mn-lt"/>
          <a:ea typeface="+mn-ea"/>
          <a:cs typeface="+mn-cs"/>
        </a:defRPr>
      </a:lvl1pPr>
      <a:lvl2pPr marL="827019" indent="-318084" algn="l" rtl="0" eaLnBrk="1" fontAlgn="base" hangingPunct="1">
        <a:spcBef>
          <a:spcPct val="20000"/>
        </a:spcBef>
        <a:spcAft>
          <a:spcPct val="0"/>
        </a:spcAft>
        <a:buClr>
          <a:srgbClr val="72BFC5"/>
        </a:buClr>
        <a:buChar char="–"/>
        <a:defRPr>
          <a:solidFill>
            <a:srgbClr val="5F5F5F"/>
          </a:solidFill>
          <a:latin typeface="+mn-lt"/>
        </a:defRPr>
      </a:lvl2pPr>
      <a:lvl3pPr marL="1272341" indent="-254469" algn="l" rtl="0" eaLnBrk="1" fontAlgn="base" hangingPunct="1">
        <a:spcBef>
          <a:spcPct val="20000"/>
        </a:spcBef>
        <a:spcAft>
          <a:spcPct val="0"/>
        </a:spcAft>
        <a:buClr>
          <a:srgbClr val="72BFC5"/>
        </a:buClr>
        <a:buChar char="•"/>
        <a:defRPr>
          <a:solidFill>
            <a:srgbClr val="5F5F5F"/>
          </a:solidFill>
          <a:latin typeface="+mn-lt"/>
        </a:defRPr>
      </a:lvl3pPr>
      <a:lvl4pPr marL="1781275" indent="-254469" algn="l" rtl="0" eaLnBrk="1" fontAlgn="base" hangingPunct="1">
        <a:spcBef>
          <a:spcPct val="20000"/>
        </a:spcBef>
        <a:spcAft>
          <a:spcPct val="0"/>
        </a:spcAft>
        <a:buClr>
          <a:srgbClr val="72BFC5"/>
        </a:buClr>
        <a:buChar char="–"/>
        <a:defRPr>
          <a:solidFill>
            <a:srgbClr val="5F5F5F"/>
          </a:solidFill>
          <a:latin typeface="+mn-lt"/>
        </a:defRPr>
      </a:lvl4pPr>
      <a:lvl5pPr marL="2290211" indent="-254469" algn="l" rtl="0" eaLnBrk="1" fontAlgn="base" hangingPunct="1">
        <a:spcBef>
          <a:spcPct val="20000"/>
        </a:spcBef>
        <a:spcAft>
          <a:spcPct val="0"/>
        </a:spcAft>
        <a:buClr>
          <a:srgbClr val="72BFC5"/>
        </a:buClr>
        <a:buChar char="»"/>
        <a:defRPr>
          <a:solidFill>
            <a:srgbClr val="5F5F5F"/>
          </a:solidFill>
          <a:latin typeface="+mn-lt"/>
        </a:defRPr>
      </a:lvl5pPr>
      <a:lvl6pPr marL="2799147" indent="-254469" algn="l" rtl="0" eaLnBrk="1" fontAlgn="base" hangingPunct="1">
        <a:spcBef>
          <a:spcPct val="20000"/>
        </a:spcBef>
        <a:spcAft>
          <a:spcPct val="0"/>
        </a:spcAft>
        <a:buClr>
          <a:srgbClr val="21B14F"/>
        </a:buClr>
        <a:buChar char="»"/>
        <a:defRPr>
          <a:solidFill>
            <a:srgbClr val="5F5F5F"/>
          </a:solidFill>
          <a:latin typeface="+mn-lt"/>
        </a:defRPr>
      </a:lvl6pPr>
      <a:lvl7pPr marL="3308084" indent="-254469" algn="l" rtl="0" eaLnBrk="1" fontAlgn="base" hangingPunct="1">
        <a:spcBef>
          <a:spcPct val="20000"/>
        </a:spcBef>
        <a:spcAft>
          <a:spcPct val="0"/>
        </a:spcAft>
        <a:buClr>
          <a:srgbClr val="21B14F"/>
        </a:buClr>
        <a:buChar char="»"/>
        <a:defRPr>
          <a:solidFill>
            <a:srgbClr val="5F5F5F"/>
          </a:solidFill>
          <a:latin typeface="+mn-lt"/>
        </a:defRPr>
      </a:lvl7pPr>
      <a:lvl8pPr marL="3817019" indent="-254469" algn="l" rtl="0" eaLnBrk="1" fontAlgn="base" hangingPunct="1">
        <a:spcBef>
          <a:spcPct val="20000"/>
        </a:spcBef>
        <a:spcAft>
          <a:spcPct val="0"/>
        </a:spcAft>
        <a:buClr>
          <a:srgbClr val="21B14F"/>
        </a:buClr>
        <a:buChar char="»"/>
        <a:defRPr>
          <a:solidFill>
            <a:srgbClr val="5F5F5F"/>
          </a:solidFill>
          <a:latin typeface="+mn-lt"/>
        </a:defRPr>
      </a:lvl8pPr>
      <a:lvl9pPr marL="4325953" indent="-254469" algn="l" rtl="0" eaLnBrk="1" fontAlgn="base" hangingPunct="1">
        <a:spcBef>
          <a:spcPct val="20000"/>
        </a:spcBef>
        <a:spcAft>
          <a:spcPct val="0"/>
        </a:spcAft>
        <a:buClr>
          <a:srgbClr val="21B14F"/>
        </a:buClr>
        <a:buChar char="»"/>
        <a:defRPr>
          <a:solidFill>
            <a:srgbClr val="5F5F5F"/>
          </a:solidFill>
          <a:latin typeface="+mn-lt"/>
        </a:defRPr>
      </a:lvl9pPr>
    </p:bodyStyle>
    <p:otherStyle>
      <a:defPPr>
        <a:defRPr lang="en-US"/>
      </a:defPPr>
      <a:lvl1pPr marL="0" algn="l" defTabSz="1017871" rtl="0" eaLnBrk="1" latinLnBrk="0" hangingPunct="1">
        <a:defRPr sz="2000" kern="1200">
          <a:solidFill>
            <a:schemeClr val="tx1"/>
          </a:solidFill>
          <a:latin typeface="+mn-lt"/>
          <a:ea typeface="+mn-ea"/>
          <a:cs typeface="+mn-cs"/>
        </a:defRPr>
      </a:lvl1pPr>
      <a:lvl2pPr marL="508938" algn="l" defTabSz="1017871" rtl="0" eaLnBrk="1" latinLnBrk="0" hangingPunct="1">
        <a:defRPr sz="2000" kern="1200">
          <a:solidFill>
            <a:schemeClr val="tx1"/>
          </a:solidFill>
          <a:latin typeface="+mn-lt"/>
          <a:ea typeface="+mn-ea"/>
          <a:cs typeface="+mn-cs"/>
        </a:defRPr>
      </a:lvl2pPr>
      <a:lvl3pPr marL="1017871" algn="l" defTabSz="1017871" rtl="0" eaLnBrk="1" latinLnBrk="0" hangingPunct="1">
        <a:defRPr sz="2000" kern="1200">
          <a:solidFill>
            <a:schemeClr val="tx1"/>
          </a:solidFill>
          <a:latin typeface="+mn-lt"/>
          <a:ea typeface="+mn-ea"/>
          <a:cs typeface="+mn-cs"/>
        </a:defRPr>
      </a:lvl3pPr>
      <a:lvl4pPr marL="1526809" algn="l" defTabSz="1017871" rtl="0" eaLnBrk="1" latinLnBrk="0" hangingPunct="1">
        <a:defRPr sz="2000" kern="1200">
          <a:solidFill>
            <a:schemeClr val="tx1"/>
          </a:solidFill>
          <a:latin typeface="+mn-lt"/>
          <a:ea typeface="+mn-ea"/>
          <a:cs typeface="+mn-cs"/>
        </a:defRPr>
      </a:lvl4pPr>
      <a:lvl5pPr marL="2035743" algn="l" defTabSz="1017871" rtl="0" eaLnBrk="1" latinLnBrk="0" hangingPunct="1">
        <a:defRPr sz="2000" kern="1200">
          <a:solidFill>
            <a:schemeClr val="tx1"/>
          </a:solidFill>
          <a:latin typeface="+mn-lt"/>
          <a:ea typeface="+mn-ea"/>
          <a:cs typeface="+mn-cs"/>
        </a:defRPr>
      </a:lvl5pPr>
      <a:lvl6pPr marL="2544681" algn="l" defTabSz="1017871" rtl="0" eaLnBrk="1" latinLnBrk="0" hangingPunct="1">
        <a:defRPr sz="2000" kern="1200">
          <a:solidFill>
            <a:schemeClr val="tx1"/>
          </a:solidFill>
          <a:latin typeface="+mn-lt"/>
          <a:ea typeface="+mn-ea"/>
          <a:cs typeface="+mn-cs"/>
        </a:defRPr>
      </a:lvl6pPr>
      <a:lvl7pPr marL="3053614" algn="l" defTabSz="1017871" rtl="0" eaLnBrk="1" latinLnBrk="0" hangingPunct="1">
        <a:defRPr sz="2000" kern="1200">
          <a:solidFill>
            <a:schemeClr val="tx1"/>
          </a:solidFill>
          <a:latin typeface="+mn-lt"/>
          <a:ea typeface="+mn-ea"/>
          <a:cs typeface="+mn-cs"/>
        </a:defRPr>
      </a:lvl7pPr>
      <a:lvl8pPr marL="3562552" algn="l" defTabSz="1017871" rtl="0" eaLnBrk="1" latinLnBrk="0" hangingPunct="1">
        <a:defRPr sz="2000" kern="1200">
          <a:solidFill>
            <a:schemeClr val="tx1"/>
          </a:solidFill>
          <a:latin typeface="+mn-lt"/>
          <a:ea typeface="+mn-ea"/>
          <a:cs typeface="+mn-cs"/>
        </a:defRPr>
      </a:lvl8pPr>
      <a:lvl9pPr marL="4071486" algn="l" defTabSz="1017871" rtl="0" eaLnBrk="1" latinLnBrk="0" hangingPunct="1">
        <a:defRPr sz="2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21" descr="CSSI Sub Slide (th revised 1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75" tIns="50888" rIns="101775" bIns="50888" numCol="1" anchor="ctr" anchorCtr="0" compatLnSpc="1">
            <a:prstTxWarp prst="textNoShape">
              <a:avLst/>
            </a:prstTxWarp>
          </a:bodyPr>
          <a:lstStyle/>
          <a:p>
            <a:pPr lvl="0"/>
            <a:r>
              <a:rPr lang="en-US" altLang="en-US" smtClean="0"/>
              <a:t>Click to edit Master title style</a:t>
            </a:r>
          </a:p>
        </p:txBody>
      </p:sp>
      <p:sp>
        <p:nvSpPr>
          <p:cNvPr id="8196"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75" tIns="50888" rIns="101775" bIns="5088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p:timing>
    <p:tnLst>
      <p:par>
        <p:cTn id="1" dur="indefinite" restart="never" nodeType="tmRoot"/>
      </p:par>
    </p:tnLst>
  </p:timing>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8879" algn="l" rtl="0" eaLnBrk="1" fontAlgn="base" hangingPunct="1">
        <a:spcBef>
          <a:spcPct val="0"/>
        </a:spcBef>
        <a:spcAft>
          <a:spcPct val="0"/>
        </a:spcAft>
        <a:defRPr sz="3600" b="1">
          <a:solidFill>
            <a:schemeClr val="bg1"/>
          </a:solidFill>
          <a:latin typeface="Arial" charset="0"/>
          <a:cs typeface="Arial" charset="0"/>
        </a:defRPr>
      </a:lvl6pPr>
      <a:lvl7pPr marL="1017752" algn="l" rtl="0" eaLnBrk="1" fontAlgn="base" hangingPunct="1">
        <a:spcBef>
          <a:spcPct val="0"/>
        </a:spcBef>
        <a:spcAft>
          <a:spcPct val="0"/>
        </a:spcAft>
        <a:defRPr sz="3600" b="1">
          <a:solidFill>
            <a:schemeClr val="bg1"/>
          </a:solidFill>
          <a:latin typeface="Arial" charset="0"/>
          <a:cs typeface="Arial" charset="0"/>
        </a:defRPr>
      </a:lvl7pPr>
      <a:lvl8pPr marL="1526630" algn="l" rtl="0" eaLnBrk="1" fontAlgn="base" hangingPunct="1">
        <a:spcBef>
          <a:spcPct val="0"/>
        </a:spcBef>
        <a:spcAft>
          <a:spcPct val="0"/>
        </a:spcAft>
        <a:defRPr sz="3600" b="1">
          <a:solidFill>
            <a:schemeClr val="bg1"/>
          </a:solidFill>
          <a:latin typeface="Arial" charset="0"/>
          <a:cs typeface="Arial" charset="0"/>
        </a:defRPr>
      </a:lvl8pPr>
      <a:lvl9pPr marL="2035505" algn="l" rtl="0" eaLnBrk="1" fontAlgn="base" hangingPunct="1">
        <a:spcBef>
          <a:spcPct val="0"/>
        </a:spcBef>
        <a:spcAft>
          <a:spcPct val="0"/>
        </a:spcAft>
        <a:defRPr sz="3600" b="1">
          <a:solidFill>
            <a:schemeClr val="bg1"/>
          </a:solidFill>
          <a:latin typeface="Arial" charset="0"/>
          <a:cs typeface="Arial" charset="0"/>
        </a:defRPr>
      </a:lvl9pPr>
    </p:titleStyle>
    <p:bodyStyle>
      <a:lvl1pPr marL="381657" indent="-381657"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6922" indent="-318047"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2192" indent="-254439"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1067" indent="-254439"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89943" indent="-254439"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798820" indent="-254439"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07698" indent="-254439"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6573" indent="-254439"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5447" indent="-254439"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7752" rtl="0" eaLnBrk="1" latinLnBrk="0" hangingPunct="1">
        <a:defRPr sz="2000" kern="1200">
          <a:solidFill>
            <a:schemeClr val="tx1"/>
          </a:solidFill>
          <a:latin typeface="+mn-lt"/>
          <a:ea typeface="+mn-ea"/>
          <a:cs typeface="+mn-cs"/>
        </a:defRPr>
      </a:lvl1pPr>
      <a:lvl2pPr marL="508879" algn="l" defTabSz="1017752" rtl="0" eaLnBrk="1" latinLnBrk="0" hangingPunct="1">
        <a:defRPr sz="2000" kern="1200">
          <a:solidFill>
            <a:schemeClr val="tx1"/>
          </a:solidFill>
          <a:latin typeface="+mn-lt"/>
          <a:ea typeface="+mn-ea"/>
          <a:cs typeface="+mn-cs"/>
        </a:defRPr>
      </a:lvl2pPr>
      <a:lvl3pPr marL="1017752" algn="l" defTabSz="1017752" rtl="0" eaLnBrk="1" latinLnBrk="0" hangingPunct="1">
        <a:defRPr sz="2000" kern="1200">
          <a:solidFill>
            <a:schemeClr val="tx1"/>
          </a:solidFill>
          <a:latin typeface="+mn-lt"/>
          <a:ea typeface="+mn-ea"/>
          <a:cs typeface="+mn-cs"/>
        </a:defRPr>
      </a:lvl3pPr>
      <a:lvl4pPr marL="1526630" algn="l" defTabSz="1017752" rtl="0" eaLnBrk="1" latinLnBrk="0" hangingPunct="1">
        <a:defRPr sz="2000" kern="1200">
          <a:solidFill>
            <a:schemeClr val="tx1"/>
          </a:solidFill>
          <a:latin typeface="+mn-lt"/>
          <a:ea typeface="+mn-ea"/>
          <a:cs typeface="+mn-cs"/>
        </a:defRPr>
      </a:lvl4pPr>
      <a:lvl5pPr marL="2035505" algn="l" defTabSz="1017752" rtl="0" eaLnBrk="1" latinLnBrk="0" hangingPunct="1">
        <a:defRPr sz="2000" kern="1200">
          <a:solidFill>
            <a:schemeClr val="tx1"/>
          </a:solidFill>
          <a:latin typeface="+mn-lt"/>
          <a:ea typeface="+mn-ea"/>
          <a:cs typeface="+mn-cs"/>
        </a:defRPr>
      </a:lvl5pPr>
      <a:lvl6pPr marL="2544384" algn="l" defTabSz="1017752" rtl="0" eaLnBrk="1" latinLnBrk="0" hangingPunct="1">
        <a:defRPr sz="2000" kern="1200">
          <a:solidFill>
            <a:schemeClr val="tx1"/>
          </a:solidFill>
          <a:latin typeface="+mn-lt"/>
          <a:ea typeface="+mn-ea"/>
          <a:cs typeface="+mn-cs"/>
        </a:defRPr>
      </a:lvl6pPr>
      <a:lvl7pPr marL="3053257" algn="l" defTabSz="1017752" rtl="0" eaLnBrk="1" latinLnBrk="0" hangingPunct="1">
        <a:defRPr sz="2000" kern="1200">
          <a:solidFill>
            <a:schemeClr val="tx1"/>
          </a:solidFill>
          <a:latin typeface="+mn-lt"/>
          <a:ea typeface="+mn-ea"/>
          <a:cs typeface="+mn-cs"/>
        </a:defRPr>
      </a:lvl7pPr>
      <a:lvl8pPr marL="3562135" algn="l" defTabSz="1017752" rtl="0" eaLnBrk="1" latinLnBrk="0" hangingPunct="1">
        <a:defRPr sz="2000" kern="1200">
          <a:solidFill>
            <a:schemeClr val="tx1"/>
          </a:solidFill>
          <a:latin typeface="+mn-lt"/>
          <a:ea typeface="+mn-ea"/>
          <a:cs typeface="+mn-cs"/>
        </a:defRPr>
      </a:lvl8pPr>
      <a:lvl9pPr marL="4071010" algn="l" defTabSz="1017752" rtl="0" eaLnBrk="1" latinLnBrk="0" hangingPunct="1">
        <a:defRPr sz="2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21" descr="CSSI Sub Slide (th revised 1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0058400" cy="777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2"/>
          <p:cNvSpPr>
            <a:spLocks noGrp="1" noChangeArrowheads="1"/>
          </p:cNvSpPr>
          <p:nvPr>
            <p:ph type="title"/>
          </p:nvPr>
        </p:nvSpPr>
        <p:spPr bwMode="auto">
          <a:xfrm>
            <a:off x="162402" y="217700"/>
            <a:ext cx="7716678" cy="9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63" tIns="50882" rIns="101763" bIns="50882" numCol="1" anchor="ctr" anchorCtr="0" compatLnSpc="1">
            <a:prstTxWarp prst="textNoShape">
              <a:avLst/>
            </a:prstTxWarp>
          </a:bodyPr>
          <a:lstStyle/>
          <a:p>
            <a:pPr lvl="0"/>
            <a:r>
              <a:rPr lang="en-US" altLang="en-US" smtClean="0"/>
              <a:t>Click to edit Master title style</a:t>
            </a:r>
          </a:p>
        </p:txBody>
      </p:sp>
      <p:sp>
        <p:nvSpPr>
          <p:cNvPr id="9220" name="Rectangle 3"/>
          <p:cNvSpPr>
            <a:spLocks noGrp="1" noChangeArrowheads="1"/>
          </p:cNvSpPr>
          <p:nvPr>
            <p:ph type="body" idx="1"/>
          </p:nvPr>
        </p:nvSpPr>
        <p:spPr bwMode="auto">
          <a:xfrm>
            <a:off x="251460" y="1899920"/>
            <a:ext cx="9052560" cy="509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763" tIns="50882" rIns="101763" bIns="50882"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rtl="0" eaLnBrk="1" fontAlgn="base" hangingPunct="1">
        <a:spcBef>
          <a:spcPct val="0"/>
        </a:spcBef>
        <a:spcAft>
          <a:spcPct val="0"/>
        </a:spcAft>
        <a:defRPr sz="3600" b="1">
          <a:solidFill>
            <a:schemeClr val="bg1"/>
          </a:solidFill>
          <a:latin typeface="+mj-lt"/>
          <a:ea typeface="+mj-ea"/>
          <a:cs typeface="+mj-cs"/>
        </a:defRPr>
      </a:lvl1pPr>
      <a:lvl2pPr algn="l" rtl="0" eaLnBrk="1" fontAlgn="base" hangingPunct="1">
        <a:spcBef>
          <a:spcPct val="0"/>
        </a:spcBef>
        <a:spcAft>
          <a:spcPct val="0"/>
        </a:spcAft>
        <a:defRPr sz="3600" b="1">
          <a:solidFill>
            <a:schemeClr val="bg1"/>
          </a:solidFill>
          <a:latin typeface="Arial" charset="0"/>
          <a:cs typeface="Arial" charset="0"/>
        </a:defRPr>
      </a:lvl2pPr>
      <a:lvl3pPr algn="l" rtl="0" eaLnBrk="1" fontAlgn="base" hangingPunct="1">
        <a:spcBef>
          <a:spcPct val="0"/>
        </a:spcBef>
        <a:spcAft>
          <a:spcPct val="0"/>
        </a:spcAft>
        <a:defRPr sz="3600" b="1">
          <a:solidFill>
            <a:schemeClr val="bg1"/>
          </a:solidFill>
          <a:latin typeface="Arial" charset="0"/>
          <a:cs typeface="Arial" charset="0"/>
        </a:defRPr>
      </a:lvl3pPr>
      <a:lvl4pPr algn="l" rtl="0" eaLnBrk="1" fontAlgn="base" hangingPunct="1">
        <a:spcBef>
          <a:spcPct val="0"/>
        </a:spcBef>
        <a:spcAft>
          <a:spcPct val="0"/>
        </a:spcAft>
        <a:defRPr sz="3600" b="1">
          <a:solidFill>
            <a:schemeClr val="bg1"/>
          </a:solidFill>
          <a:latin typeface="Arial" charset="0"/>
          <a:cs typeface="Arial" charset="0"/>
        </a:defRPr>
      </a:lvl4pPr>
      <a:lvl5pPr algn="l" rtl="0" eaLnBrk="1" fontAlgn="base" hangingPunct="1">
        <a:spcBef>
          <a:spcPct val="0"/>
        </a:spcBef>
        <a:spcAft>
          <a:spcPct val="0"/>
        </a:spcAft>
        <a:defRPr sz="3600" b="1">
          <a:solidFill>
            <a:schemeClr val="bg1"/>
          </a:solidFill>
          <a:latin typeface="Arial" charset="0"/>
          <a:cs typeface="Arial" charset="0"/>
        </a:defRPr>
      </a:lvl5pPr>
      <a:lvl6pPr marL="508819" algn="l" rtl="0" eaLnBrk="1" fontAlgn="base" hangingPunct="1">
        <a:spcBef>
          <a:spcPct val="0"/>
        </a:spcBef>
        <a:spcAft>
          <a:spcPct val="0"/>
        </a:spcAft>
        <a:defRPr sz="3600" b="1">
          <a:solidFill>
            <a:schemeClr val="bg1"/>
          </a:solidFill>
          <a:latin typeface="Arial" charset="0"/>
          <a:cs typeface="Arial" charset="0"/>
        </a:defRPr>
      </a:lvl6pPr>
      <a:lvl7pPr marL="1017633" algn="l" rtl="0" eaLnBrk="1" fontAlgn="base" hangingPunct="1">
        <a:spcBef>
          <a:spcPct val="0"/>
        </a:spcBef>
        <a:spcAft>
          <a:spcPct val="0"/>
        </a:spcAft>
        <a:defRPr sz="3600" b="1">
          <a:solidFill>
            <a:schemeClr val="bg1"/>
          </a:solidFill>
          <a:latin typeface="Arial" charset="0"/>
          <a:cs typeface="Arial" charset="0"/>
        </a:defRPr>
      </a:lvl7pPr>
      <a:lvl8pPr marL="1526452" algn="l" rtl="0" eaLnBrk="1" fontAlgn="base" hangingPunct="1">
        <a:spcBef>
          <a:spcPct val="0"/>
        </a:spcBef>
        <a:spcAft>
          <a:spcPct val="0"/>
        </a:spcAft>
        <a:defRPr sz="3600" b="1">
          <a:solidFill>
            <a:schemeClr val="bg1"/>
          </a:solidFill>
          <a:latin typeface="Arial" charset="0"/>
          <a:cs typeface="Arial" charset="0"/>
        </a:defRPr>
      </a:lvl8pPr>
      <a:lvl9pPr marL="2035267" algn="l" rtl="0" eaLnBrk="1" fontAlgn="base" hangingPunct="1">
        <a:spcBef>
          <a:spcPct val="0"/>
        </a:spcBef>
        <a:spcAft>
          <a:spcPct val="0"/>
        </a:spcAft>
        <a:defRPr sz="3600" b="1">
          <a:solidFill>
            <a:schemeClr val="bg1"/>
          </a:solidFill>
          <a:latin typeface="Arial" charset="0"/>
          <a:cs typeface="Arial" charset="0"/>
        </a:defRPr>
      </a:lvl9pPr>
    </p:titleStyle>
    <p:bodyStyle>
      <a:lvl1pPr marL="381612" indent="-381612" algn="l" rtl="0" eaLnBrk="1" fontAlgn="base" hangingPunct="1">
        <a:spcBef>
          <a:spcPct val="20000"/>
        </a:spcBef>
        <a:spcAft>
          <a:spcPct val="0"/>
        </a:spcAft>
        <a:buClr>
          <a:srgbClr val="34537C"/>
        </a:buClr>
        <a:buFont typeface="Wingdings" pitchFamily="2" charset="2"/>
        <a:buChar char="§"/>
        <a:defRPr sz="3100">
          <a:solidFill>
            <a:schemeClr val="tx1"/>
          </a:solidFill>
          <a:latin typeface="+mn-lt"/>
          <a:ea typeface="+mn-ea"/>
          <a:cs typeface="+mn-cs"/>
        </a:defRPr>
      </a:lvl1pPr>
      <a:lvl2pPr marL="826826" indent="-318009" algn="l" rtl="0" eaLnBrk="1" fontAlgn="base" hangingPunct="1">
        <a:spcBef>
          <a:spcPct val="20000"/>
        </a:spcBef>
        <a:spcAft>
          <a:spcPct val="0"/>
        </a:spcAft>
        <a:buClr>
          <a:srgbClr val="34537C"/>
        </a:buClr>
        <a:buFont typeface="Courier New" pitchFamily="49" charset="0"/>
        <a:buChar char="o"/>
        <a:defRPr sz="2700">
          <a:solidFill>
            <a:schemeClr val="tx1"/>
          </a:solidFill>
          <a:latin typeface="+mn-lt"/>
          <a:cs typeface="+mn-cs"/>
        </a:defRPr>
      </a:lvl2pPr>
      <a:lvl3pPr marL="1272043" indent="-254410" algn="l" rtl="0" eaLnBrk="1" fontAlgn="base" hangingPunct="1">
        <a:spcBef>
          <a:spcPct val="20000"/>
        </a:spcBef>
        <a:spcAft>
          <a:spcPct val="0"/>
        </a:spcAft>
        <a:buClr>
          <a:srgbClr val="34537C"/>
        </a:buClr>
        <a:buFont typeface="Arial" pitchFamily="34" charset="0"/>
        <a:buChar char="•"/>
        <a:defRPr sz="2700">
          <a:solidFill>
            <a:schemeClr val="tx1"/>
          </a:solidFill>
          <a:latin typeface="+mn-lt"/>
          <a:cs typeface="+mn-cs"/>
        </a:defRPr>
      </a:lvl3pPr>
      <a:lvl4pPr marL="1780859" indent="-254410"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4pPr>
      <a:lvl5pPr marL="2289675" indent="-254410" algn="l" rtl="0" eaLnBrk="1" fontAlgn="base" hangingPunct="1">
        <a:spcBef>
          <a:spcPct val="20000"/>
        </a:spcBef>
        <a:spcAft>
          <a:spcPct val="0"/>
        </a:spcAft>
        <a:buClr>
          <a:srgbClr val="34537C"/>
        </a:buClr>
        <a:buFont typeface="Arial" pitchFamily="34" charset="0"/>
        <a:buChar char="•"/>
        <a:defRPr sz="2200">
          <a:solidFill>
            <a:schemeClr val="tx1"/>
          </a:solidFill>
          <a:latin typeface="+mn-lt"/>
          <a:cs typeface="+mn-cs"/>
        </a:defRPr>
      </a:lvl5pPr>
      <a:lvl6pPr marL="2798493" indent="-254410"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6pPr>
      <a:lvl7pPr marL="3307311" indent="-254410"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7pPr>
      <a:lvl8pPr marL="3816127" indent="-254410"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8pPr>
      <a:lvl9pPr marL="4324941" indent="-254410" algn="l" rtl="0" eaLnBrk="1" fontAlgn="base" hangingPunct="1">
        <a:spcBef>
          <a:spcPct val="20000"/>
        </a:spcBef>
        <a:spcAft>
          <a:spcPct val="0"/>
        </a:spcAft>
        <a:buClr>
          <a:srgbClr val="34537C"/>
        </a:buClr>
        <a:buFont typeface="Arial" charset="0"/>
        <a:buChar char="»"/>
        <a:defRPr sz="2200">
          <a:solidFill>
            <a:schemeClr val="tx1"/>
          </a:solidFill>
          <a:latin typeface="+mn-lt"/>
          <a:cs typeface="+mn-cs"/>
        </a:defRPr>
      </a:lvl9pPr>
    </p:bodyStyle>
    <p:otherStyle>
      <a:defPPr>
        <a:defRPr lang="en-US"/>
      </a:defPPr>
      <a:lvl1pPr marL="0" algn="l" defTabSz="1017633" rtl="0" eaLnBrk="1" latinLnBrk="0" hangingPunct="1">
        <a:defRPr sz="2000" kern="1200">
          <a:solidFill>
            <a:schemeClr val="tx1"/>
          </a:solidFill>
          <a:latin typeface="+mn-lt"/>
          <a:ea typeface="+mn-ea"/>
          <a:cs typeface="+mn-cs"/>
        </a:defRPr>
      </a:lvl1pPr>
      <a:lvl2pPr marL="508819" algn="l" defTabSz="1017633" rtl="0" eaLnBrk="1" latinLnBrk="0" hangingPunct="1">
        <a:defRPr sz="2000" kern="1200">
          <a:solidFill>
            <a:schemeClr val="tx1"/>
          </a:solidFill>
          <a:latin typeface="+mn-lt"/>
          <a:ea typeface="+mn-ea"/>
          <a:cs typeface="+mn-cs"/>
        </a:defRPr>
      </a:lvl2pPr>
      <a:lvl3pPr marL="1017633" algn="l" defTabSz="1017633" rtl="0" eaLnBrk="1" latinLnBrk="0" hangingPunct="1">
        <a:defRPr sz="2000" kern="1200">
          <a:solidFill>
            <a:schemeClr val="tx1"/>
          </a:solidFill>
          <a:latin typeface="+mn-lt"/>
          <a:ea typeface="+mn-ea"/>
          <a:cs typeface="+mn-cs"/>
        </a:defRPr>
      </a:lvl3pPr>
      <a:lvl4pPr marL="1526452" algn="l" defTabSz="1017633" rtl="0" eaLnBrk="1" latinLnBrk="0" hangingPunct="1">
        <a:defRPr sz="2000" kern="1200">
          <a:solidFill>
            <a:schemeClr val="tx1"/>
          </a:solidFill>
          <a:latin typeface="+mn-lt"/>
          <a:ea typeface="+mn-ea"/>
          <a:cs typeface="+mn-cs"/>
        </a:defRPr>
      </a:lvl4pPr>
      <a:lvl5pPr marL="2035267" algn="l" defTabSz="1017633" rtl="0" eaLnBrk="1" latinLnBrk="0" hangingPunct="1">
        <a:defRPr sz="2000" kern="1200">
          <a:solidFill>
            <a:schemeClr val="tx1"/>
          </a:solidFill>
          <a:latin typeface="+mn-lt"/>
          <a:ea typeface="+mn-ea"/>
          <a:cs typeface="+mn-cs"/>
        </a:defRPr>
      </a:lvl5pPr>
      <a:lvl6pPr marL="2544086" algn="l" defTabSz="1017633" rtl="0" eaLnBrk="1" latinLnBrk="0" hangingPunct="1">
        <a:defRPr sz="2000" kern="1200">
          <a:solidFill>
            <a:schemeClr val="tx1"/>
          </a:solidFill>
          <a:latin typeface="+mn-lt"/>
          <a:ea typeface="+mn-ea"/>
          <a:cs typeface="+mn-cs"/>
        </a:defRPr>
      </a:lvl6pPr>
      <a:lvl7pPr marL="3052900" algn="l" defTabSz="1017633" rtl="0" eaLnBrk="1" latinLnBrk="0" hangingPunct="1">
        <a:defRPr sz="2000" kern="1200">
          <a:solidFill>
            <a:schemeClr val="tx1"/>
          </a:solidFill>
          <a:latin typeface="+mn-lt"/>
          <a:ea typeface="+mn-ea"/>
          <a:cs typeface="+mn-cs"/>
        </a:defRPr>
      </a:lvl7pPr>
      <a:lvl8pPr marL="3561719" algn="l" defTabSz="1017633" rtl="0" eaLnBrk="1" latinLnBrk="0" hangingPunct="1">
        <a:defRPr sz="2000" kern="1200">
          <a:solidFill>
            <a:schemeClr val="tx1"/>
          </a:solidFill>
          <a:latin typeface="+mn-lt"/>
          <a:ea typeface="+mn-ea"/>
          <a:cs typeface="+mn-cs"/>
        </a:defRPr>
      </a:lvl8pPr>
      <a:lvl9pPr marL="4070534" algn="l" defTabSz="1017633"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67.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hyperlink" Target="http://www.niams.nih.gov/" TargetMode="External"/><Relationship Id="rId26" Type="http://schemas.openxmlformats.org/officeDocument/2006/relationships/hyperlink" Target="http://www.nidcr.nih.gov/" TargetMode="External"/><Relationship Id="rId39" Type="http://schemas.openxmlformats.org/officeDocument/2006/relationships/image" Target="../media/image40.png"/><Relationship Id="rId21" Type="http://schemas.openxmlformats.org/officeDocument/2006/relationships/image" Target="../media/image31.png"/><Relationship Id="rId34" Type="http://schemas.openxmlformats.org/officeDocument/2006/relationships/hyperlink" Target="http://www.nigms.nih.gov/" TargetMode="External"/><Relationship Id="rId42" Type="http://schemas.openxmlformats.org/officeDocument/2006/relationships/hyperlink" Target="http://www.ninr.nih.gov/" TargetMode="External"/><Relationship Id="rId47" Type="http://schemas.openxmlformats.org/officeDocument/2006/relationships/image" Target="../media/image44.png"/><Relationship Id="rId50" Type="http://schemas.openxmlformats.org/officeDocument/2006/relationships/hyperlink" Target="http://clinicalcenter.nih.gov/" TargetMode="External"/><Relationship Id="rId55" Type="http://schemas.openxmlformats.org/officeDocument/2006/relationships/image" Target="../media/image48.png"/><Relationship Id="rId7" Type="http://schemas.openxmlformats.org/officeDocument/2006/relationships/image" Target="../media/image24.png"/><Relationship Id="rId12" Type="http://schemas.openxmlformats.org/officeDocument/2006/relationships/hyperlink" Target="http://www.niaaa.nih.gov/" TargetMode="External"/><Relationship Id="rId17" Type="http://schemas.openxmlformats.org/officeDocument/2006/relationships/image" Target="../media/image29.png"/><Relationship Id="rId25" Type="http://schemas.openxmlformats.org/officeDocument/2006/relationships/image" Target="../media/image33.png"/><Relationship Id="rId33" Type="http://schemas.openxmlformats.org/officeDocument/2006/relationships/image" Target="../media/image37.png"/><Relationship Id="rId38" Type="http://schemas.openxmlformats.org/officeDocument/2006/relationships/hyperlink" Target="http://www.nimhd.nih.gov/" TargetMode="External"/><Relationship Id="rId46" Type="http://schemas.openxmlformats.org/officeDocument/2006/relationships/hyperlink" Target="http://www.cit.nih.gov/" TargetMode="External"/><Relationship Id="rId2" Type="http://schemas.openxmlformats.org/officeDocument/2006/relationships/notesSlide" Target="../notesSlides/notesSlide2.xml"/><Relationship Id="rId16" Type="http://schemas.openxmlformats.org/officeDocument/2006/relationships/hyperlink" Target="http://www.niaid.nih.gov/" TargetMode="External"/><Relationship Id="rId20" Type="http://schemas.openxmlformats.org/officeDocument/2006/relationships/hyperlink" Target="http://www.nibib.nih.gov/" TargetMode="External"/><Relationship Id="rId29" Type="http://schemas.openxmlformats.org/officeDocument/2006/relationships/image" Target="../media/image35.png"/><Relationship Id="rId41" Type="http://schemas.openxmlformats.org/officeDocument/2006/relationships/image" Target="../media/image41.png"/><Relationship Id="rId54" Type="http://schemas.openxmlformats.org/officeDocument/2006/relationships/hyperlink" Target="http://www.nccam.nih.gov/" TargetMode="External"/><Relationship Id="rId1" Type="http://schemas.openxmlformats.org/officeDocument/2006/relationships/slideLayout" Target="../slideLayouts/slideLayout68.xml"/><Relationship Id="rId6" Type="http://schemas.openxmlformats.org/officeDocument/2006/relationships/hyperlink" Target="http://www.nei.nih.gov/" TargetMode="External"/><Relationship Id="rId11" Type="http://schemas.openxmlformats.org/officeDocument/2006/relationships/image" Target="../media/image26.png"/><Relationship Id="rId24" Type="http://schemas.openxmlformats.org/officeDocument/2006/relationships/hyperlink" Target="http://www.nidcd.nih.gov/" TargetMode="External"/><Relationship Id="rId32" Type="http://schemas.openxmlformats.org/officeDocument/2006/relationships/hyperlink" Target="http://www.niehs.nih.gov/" TargetMode="External"/><Relationship Id="rId37" Type="http://schemas.openxmlformats.org/officeDocument/2006/relationships/image" Target="../media/image39.jpeg"/><Relationship Id="rId40" Type="http://schemas.openxmlformats.org/officeDocument/2006/relationships/hyperlink" Target="http://www.ninds.nih.gov/" TargetMode="External"/><Relationship Id="rId45" Type="http://schemas.openxmlformats.org/officeDocument/2006/relationships/image" Target="../media/image43.png"/><Relationship Id="rId53" Type="http://schemas.openxmlformats.org/officeDocument/2006/relationships/image" Target="../media/image47.png"/><Relationship Id="rId5" Type="http://schemas.openxmlformats.org/officeDocument/2006/relationships/image" Target="../media/image23.png"/><Relationship Id="rId15" Type="http://schemas.openxmlformats.org/officeDocument/2006/relationships/image" Target="../media/image28.png"/><Relationship Id="rId23" Type="http://schemas.openxmlformats.org/officeDocument/2006/relationships/image" Target="../media/image32.png"/><Relationship Id="rId28" Type="http://schemas.openxmlformats.org/officeDocument/2006/relationships/hyperlink" Target="http://www.niddk.nih.gov/" TargetMode="External"/><Relationship Id="rId36" Type="http://schemas.openxmlformats.org/officeDocument/2006/relationships/hyperlink" Target="http://www.nimh.nih.gov/" TargetMode="External"/><Relationship Id="rId49" Type="http://schemas.openxmlformats.org/officeDocument/2006/relationships/image" Target="../media/image45.png"/><Relationship Id="rId57" Type="http://schemas.openxmlformats.org/officeDocument/2006/relationships/image" Target="../media/image49.png"/><Relationship Id="rId10" Type="http://schemas.openxmlformats.org/officeDocument/2006/relationships/hyperlink" Target="http://www.nia.nih.gov/" TargetMode="External"/><Relationship Id="rId19" Type="http://schemas.openxmlformats.org/officeDocument/2006/relationships/image" Target="../media/image30.png"/><Relationship Id="rId31" Type="http://schemas.openxmlformats.org/officeDocument/2006/relationships/image" Target="../media/image36.png"/><Relationship Id="rId44" Type="http://schemas.openxmlformats.org/officeDocument/2006/relationships/hyperlink" Target="http://www.nlm.nih.gov/" TargetMode="External"/><Relationship Id="rId52" Type="http://schemas.openxmlformats.org/officeDocument/2006/relationships/hyperlink" Target="http://ncats.nih.gov/" TargetMode="External"/><Relationship Id="rId4" Type="http://schemas.openxmlformats.org/officeDocument/2006/relationships/hyperlink" Target="http://www.cancer.gov/" TargetMode="External"/><Relationship Id="rId9" Type="http://schemas.openxmlformats.org/officeDocument/2006/relationships/image" Target="../media/image25.png"/><Relationship Id="rId14" Type="http://schemas.openxmlformats.org/officeDocument/2006/relationships/hyperlink" Target="http://www.nhlbi.nih.gov/" TargetMode="External"/><Relationship Id="rId22" Type="http://schemas.openxmlformats.org/officeDocument/2006/relationships/hyperlink" Target="http://www.nichd.nih.gov/" TargetMode="External"/><Relationship Id="rId27" Type="http://schemas.openxmlformats.org/officeDocument/2006/relationships/image" Target="../media/image34.png"/><Relationship Id="rId30" Type="http://schemas.openxmlformats.org/officeDocument/2006/relationships/hyperlink" Target="http://www.nida.nih.gov/" TargetMode="External"/><Relationship Id="rId35" Type="http://schemas.openxmlformats.org/officeDocument/2006/relationships/image" Target="../media/image38.jpeg"/><Relationship Id="rId43" Type="http://schemas.openxmlformats.org/officeDocument/2006/relationships/image" Target="../media/image42.png"/><Relationship Id="rId48" Type="http://schemas.openxmlformats.org/officeDocument/2006/relationships/hyperlink" Target="http://www.fic.nih.gov/" TargetMode="External"/><Relationship Id="rId56" Type="http://schemas.openxmlformats.org/officeDocument/2006/relationships/hyperlink" Target="http://www.csr.nih.gov/" TargetMode="External"/><Relationship Id="rId8" Type="http://schemas.openxmlformats.org/officeDocument/2006/relationships/hyperlink" Target="http://www.genome.gov/" TargetMode="External"/><Relationship Id="rId51" Type="http://schemas.openxmlformats.org/officeDocument/2006/relationships/image" Target="../media/image46.png"/><Relationship Id="rId3" Type="http://schemas.openxmlformats.org/officeDocument/2006/relationships/image" Target="../media/image22.wmf"/></Relationships>
</file>

<file path=ppt/slides/_rels/slide2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image" Target="../media/image113.jpeg"/><Relationship Id="rId7" Type="http://schemas.openxmlformats.org/officeDocument/2006/relationships/image" Target="../media/image115.png"/><Relationship Id="rId2" Type="http://schemas.openxmlformats.org/officeDocument/2006/relationships/notesSlide" Target="../notesSlides/notesSlide17.xml"/><Relationship Id="rId1" Type="http://schemas.openxmlformats.org/officeDocument/2006/relationships/slideLayout" Target="../slideLayouts/slideLayout68.xml"/><Relationship Id="rId6" Type="http://schemas.openxmlformats.org/officeDocument/2006/relationships/hyperlink" Target="mailto:anthony.dickherber@nih.gov" TargetMode="External"/><Relationship Id="rId5" Type="http://schemas.openxmlformats.org/officeDocument/2006/relationships/image" Target="../media/image114.png"/><Relationship Id="rId4" Type="http://schemas.openxmlformats.org/officeDocument/2006/relationships/hyperlink" Target="http://cssi.cancer.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68.xml"/><Relationship Id="rId6" Type="http://schemas.openxmlformats.org/officeDocument/2006/relationships/image" Target="../media/image51.png"/><Relationship Id="rId5" Type="http://schemas.openxmlformats.org/officeDocument/2006/relationships/hyperlink" Target="http://report.nih.gov/nihdatabook/" TargetMode="External"/><Relationship Id="rId4" Type="http://schemas.openxmlformats.org/officeDocument/2006/relationships/hyperlink" Target="http://www.nih.gov/about/almanac/appropriations/index.ht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68.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3.jpeg"/><Relationship Id="rId3" Type="http://schemas.openxmlformats.org/officeDocument/2006/relationships/image" Target="../media/image54.png"/><Relationship Id="rId7" Type="http://schemas.openxmlformats.org/officeDocument/2006/relationships/image" Target="../media/image57.jpeg"/><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image" Target="../media/image56.png"/><Relationship Id="rId11" Type="http://schemas.openxmlformats.org/officeDocument/2006/relationships/image" Target="../media/image60.jpeg"/><Relationship Id="rId5" Type="http://schemas.openxmlformats.org/officeDocument/2006/relationships/image" Target="../media/image55.gif"/><Relationship Id="rId10" Type="http://schemas.openxmlformats.org/officeDocument/2006/relationships/image" Target="../media/image4.png"/><Relationship Id="rId4" Type="http://schemas.openxmlformats.org/officeDocument/2006/relationships/hyperlink" Target="http://physics.cancer.gov/default.asp" TargetMode="External"/><Relationship Id="rId9" Type="http://schemas.openxmlformats.org/officeDocument/2006/relationships/image" Target="../media/image59.png"/></Relationships>
</file>

<file path=ppt/slides/_rels/slide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3.png"/><Relationship Id="rId26" Type="http://schemas.openxmlformats.org/officeDocument/2006/relationships/image" Target="../media/image81.png"/><Relationship Id="rId39" Type="http://schemas.openxmlformats.org/officeDocument/2006/relationships/image" Target="../media/image91.jpeg"/><Relationship Id="rId3" Type="http://schemas.openxmlformats.org/officeDocument/2006/relationships/image" Target="../media/image61.jpeg"/><Relationship Id="rId21" Type="http://schemas.openxmlformats.org/officeDocument/2006/relationships/image" Target="../media/image76.png"/><Relationship Id="rId34" Type="http://schemas.openxmlformats.org/officeDocument/2006/relationships/image" Target="../media/image88.jpeg"/><Relationship Id="rId42" Type="http://schemas.openxmlformats.org/officeDocument/2006/relationships/image" Target="../media/image93.png"/><Relationship Id="rId47" Type="http://schemas.openxmlformats.org/officeDocument/2006/relationships/image" Target="../media/image98.png"/><Relationship Id="rId7" Type="http://schemas.openxmlformats.org/officeDocument/2006/relationships/image" Target="../media/image64.png"/><Relationship Id="rId12" Type="http://schemas.openxmlformats.org/officeDocument/2006/relationships/image" Target="../media/image69.png"/><Relationship Id="rId17" Type="http://schemas.openxmlformats.org/officeDocument/2006/relationships/image" Target="../media/image72.png"/><Relationship Id="rId25" Type="http://schemas.openxmlformats.org/officeDocument/2006/relationships/image" Target="../media/image80.png"/><Relationship Id="rId33" Type="http://schemas.openxmlformats.org/officeDocument/2006/relationships/image" Target="../media/image87.jpeg"/><Relationship Id="rId38" Type="http://schemas.openxmlformats.org/officeDocument/2006/relationships/image" Target="../media/image55.gif"/><Relationship Id="rId46" Type="http://schemas.openxmlformats.org/officeDocument/2006/relationships/image" Target="../media/image97.png"/><Relationship Id="rId2" Type="http://schemas.openxmlformats.org/officeDocument/2006/relationships/notesSlide" Target="../notesSlides/notesSlide6.xml"/><Relationship Id="rId16" Type="http://schemas.openxmlformats.org/officeDocument/2006/relationships/hyperlink" Target="http://nano.cancer.gov/" TargetMode="External"/><Relationship Id="rId20" Type="http://schemas.openxmlformats.org/officeDocument/2006/relationships/image" Target="../media/image75.png"/><Relationship Id="rId29" Type="http://schemas.openxmlformats.org/officeDocument/2006/relationships/image" Target="../media/image83.png"/><Relationship Id="rId41" Type="http://schemas.openxmlformats.org/officeDocument/2006/relationships/image" Target="../media/image92.jpeg"/><Relationship Id="rId1" Type="http://schemas.openxmlformats.org/officeDocument/2006/relationships/slideLayout" Target="../slideLayouts/slideLayout68.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79.png"/><Relationship Id="rId32" Type="http://schemas.openxmlformats.org/officeDocument/2006/relationships/image" Target="../media/image86.png"/><Relationship Id="rId37" Type="http://schemas.openxmlformats.org/officeDocument/2006/relationships/hyperlink" Target="http://physics.cancer.gov/default.asp" TargetMode="External"/><Relationship Id="rId40" Type="http://schemas.openxmlformats.org/officeDocument/2006/relationships/hyperlink" Target="http://innovation.cancer.gov/" TargetMode="External"/><Relationship Id="rId45" Type="http://schemas.openxmlformats.org/officeDocument/2006/relationships/image" Target="../media/image96.png"/><Relationship Id="rId5" Type="http://schemas.openxmlformats.org/officeDocument/2006/relationships/image" Target="../media/image62.png"/><Relationship Id="rId15" Type="http://schemas.openxmlformats.org/officeDocument/2006/relationships/image" Target="../media/image71.png"/><Relationship Id="rId23" Type="http://schemas.openxmlformats.org/officeDocument/2006/relationships/image" Target="../media/image78.png"/><Relationship Id="rId28" Type="http://schemas.openxmlformats.org/officeDocument/2006/relationships/image" Target="../media/image60.jpeg"/><Relationship Id="rId36" Type="http://schemas.openxmlformats.org/officeDocument/2006/relationships/image" Target="../media/image90.png"/><Relationship Id="rId10" Type="http://schemas.openxmlformats.org/officeDocument/2006/relationships/image" Target="../media/image67.png"/><Relationship Id="rId19" Type="http://schemas.openxmlformats.org/officeDocument/2006/relationships/image" Target="../media/image74.png"/><Relationship Id="rId31" Type="http://schemas.openxmlformats.org/officeDocument/2006/relationships/image" Target="../media/image85.png"/><Relationship Id="rId44" Type="http://schemas.openxmlformats.org/officeDocument/2006/relationships/image" Target="../media/image95.jpeg"/><Relationship Id="rId4" Type="http://schemas.openxmlformats.org/officeDocument/2006/relationships/hyperlink" Target="http://obf.cancer.gov/financial/factbook.htm" TargetMode="External"/><Relationship Id="rId9" Type="http://schemas.openxmlformats.org/officeDocument/2006/relationships/image" Target="../media/image66.png"/><Relationship Id="rId14" Type="http://schemas.openxmlformats.org/officeDocument/2006/relationships/hyperlink" Target="http://cabig.cancer.gov/" TargetMode="External"/><Relationship Id="rId22" Type="http://schemas.openxmlformats.org/officeDocument/2006/relationships/image" Target="../media/image77.png"/><Relationship Id="rId27" Type="http://schemas.openxmlformats.org/officeDocument/2006/relationships/image" Target="../media/image82.png"/><Relationship Id="rId30" Type="http://schemas.openxmlformats.org/officeDocument/2006/relationships/image" Target="../media/image84.png"/><Relationship Id="rId35" Type="http://schemas.openxmlformats.org/officeDocument/2006/relationships/image" Target="../media/image89.jpeg"/><Relationship Id="rId43" Type="http://schemas.openxmlformats.org/officeDocument/2006/relationships/image" Target="../media/image94.png"/><Relationship Id="rId48" Type="http://schemas.openxmlformats.org/officeDocument/2006/relationships/image" Target="../media/image99.png"/></Relationships>
</file>

<file path=ppt/slides/_rels/slide7.xml.rels><?xml version="1.0" encoding="UTF-8" standalone="yes"?>
<Relationships xmlns="http://schemas.openxmlformats.org/package/2006/relationships"><Relationship Id="rId8" Type="http://schemas.openxmlformats.org/officeDocument/2006/relationships/image" Target="../media/image55.gif"/><Relationship Id="rId13" Type="http://schemas.openxmlformats.org/officeDocument/2006/relationships/image" Target="../media/image107.png"/><Relationship Id="rId3" Type="http://schemas.openxmlformats.org/officeDocument/2006/relationships/image" Target="../media/image100.png"/><Relationship Id="rId7" Type="http://schemas.openxmlformats.org/officeDocument/2006/relationships/hyperlink" Target="http://physics.cancer.gov/default.asp" TargetMode="External"/><Relationship Id="rId12" Type="http://schemas.openxmlformats.org/officeDocument/2006/relationships/image" Target="../media/image106.jpeg"/><Relationship Id="rId2" Type="http://schemas.openxmlformats.org/officeDocument/2006/relationships/notesSlide" Target="../notesSlides/notesSlide7.xml"/><Relationship Id="rId1" Type="http://schemas.openxmlformats.org/officeDocument/2006/relationships/slideLayout" Target="../slideLayouts/slideLayout68.xml"/><Relationship Id="rId6" Type="http://schemas.openxmlformats.org/officeDocument/2006/relationships/image" Target="../media/image103.png"/><Relationship Id="rId11" Type="http://schemas.openxmlformats.org/officeDocument/2006/relationships/image" Target="../media/image105.jpeg"/><Relationship Id="rId5" Type="http://schemas.openxmlformats.org/officeDocument/2006/relationships/image" Target="../media/image102.jpeg"/><Relationship Id="rId10" Type="http://schemas.openxmlformats.org/officeDocument/2006/relationships/image" Target="../media/image104.jpeg"/><Relationship Id="rId4" Type="http://schemas.openxmlformats.org/officeDocument/2006/relationships/image" Target="../media/image101.png"/><Relationship Id="rId9" Type="http://schemas.openxmlformats.org/officeDocument/2006/relationships/image" Target="../media/image6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7"/>
          <p:cNvSpPr>
            <a:spLocks noGrp="1"/>
          </p:cNvSpPr>
          <p:nvPr>
            <p:ph type="ctrTitle"/>
          </p:nvPr>
        </p:nvSpPr>
        <p:spPr>
          <a:xfrm>
            <a:off x="411451" y="4500410"/>
            <a:ext cx="9304020" cy="540648"/>
          </a:xfrm>
          <a:ln w="9525"/>
        </p:spPr>
        <p:txBody>
          <a:bodyPr/>
          <a:lstStyle/>
          <a:p>
            <a:r>
              <a:rPr lang="en-US" sz="2800" dirty="0"/>
              <a:t>Program Overview</a:t>
            </a:r>
          </a:p>
        </p:txBody>
      </p:sp>
      <p:sp>
        <p:nvSpPr>
          <p:cNvPr id="3076" name="Rectangle 3"/>
          <p:cNvSpPr>
            <a:spLocks noChangeArrowheads="1"/>
          </p:cNvSpPr>
          <p:nvPr/>
        </p:nvSpPr>
        <p:spPr bwMode="auto">
          <a:xfrm>
            <a:off x="4160259" y="6646347"/>
            <a:ext cx="1134682" cy="348696"/>
          </a:xfrm>
          <a:prstGeom prst="rect">
            <a:avLst/>
          </a:prstGeom>
          <a:noFill/>
          <a:ln w="9525">
            <a:noFill/>
            <a:miter lim="800000"/>
            <a:headEnd/>
            <a:tailEnd/>
          </a:ln>
        </p:spPr>
        <p:txBody>
          <a:bodyPr wrap="none" lIns="101479" tIns="50742" rIns="101479" bIns="50742">
            <a:spAutoFit/>
          </a:bodyPr>
          <a:lstStyle/>
          <a:p>
            <a:pPr>
              <a:defRPr/>
            </a:pPr>
            <a:r>
              <a:rPr lang="en-US" sz="1600" b="1" dirty="0" smtClean="0">
                <a:solidFill>
                  <a:schemeClr val="tx2"/>
                </a:solidFill>
              </a:rPr>
              <a:t>April </a:t>
            </a:r>
            <a:r>
              <a:rPr lang="en-US" sz="1600" b="1" dirty="0">
                <a:solidFill>
                  <a:schemeClr val="tx2"/>
                </a:solidFill>
              </a:rPr>
              <a:t>2014</a:t>
            </a:r>
          </a:p>
        </p:txBody>
      </p:sp>
      <p:sp>
        <p:nvSpPr>
          <p:cNvPr id="12" name="Rectangle 10"/>
          <p:cNvSpPr txBox="1">
            <a:spLocks noChangeArrowheads="1"/>
          </p:cNvSpPr>
          <p:nvPr/>
        </p:nvSpPr>
        <p:spPr bwMode="auto">
          <a:xfrm>
            <a:off x="1047750" y="5224259"/>
            <a:ext cx="7962900" cy="1517338"/>
          </a:xfrm>
          <a:prstGeom prst="rect">
            <a:avLst/>
          </a:prstGeom>
          <a:noFill/>
          <a:ln w="9525">
            <a:noFill/>
            <a:miter lim="800000"/>
            <a:headEnd/>
            <a:tailEnd/>
          </a:ln>
        </p:spPr>
        <p:txBody>
          <a:bodyPr lIns="101479" tIns="50742" rIns="101479" bIns="50742" anchor="ctr">
            <a:spAutoFit/>
          </a:bodyPr>
          <a:lstStyle/>
          <a:p>
            <a:pPr algn="ctr" fontAlgn="auto">
              <a:lnSpc>
                <a:spcPct val="150000"/>
              </a:lnSpc>
              <a:spcAft>
                <a:spcPts val="0"/>
              </a:spcAft>
              <a:defRPr/>
            </a:pPr>
            <a:r>
              <a:rPr lang="en-US" sz="2000" kern="0" dirty="0">
                <a:solidFill>
                  <a:sysClr val="windowText" lastClr="000000"/>
                </a:solidFill>
                <a:latin typeface="Arial"/>
                <a:cs typeface="Arial"/>
              </a:rPr>
              <a:t>Tony Dickherber, Ph.D.</a:t>
            </a:r>
          </a:p>
          <a:p>
            <a:pPr algn="ctr" fontAlgn="auto">
              <a:spcAft>
                <a:spcPts val="0"/>
              </a:spcAft>
              <a:defRPr/>
            </a:pPr>
            <a:r>
              <a:rPr lang="en-US" sz="1600" kern="0" dirty="0">
                <a:solidFill>
                  <a:sysClr val="windowText" lastClr="000000"/>
                </a:solidFill>
                <a:latin typeface="Arial"/>
                <a:cs typeface="Arial"/>
              </a:rPr>
              <a:t>Program Director</a:t>
            </a:r>
          </a:p>
          <a:p>
            <a:pPr algn="ctr" fontAlgn="auto">
              <a:spcAft>
                <a:spcPts val="0"/>
              </a:spcAft>
              <a:defRPr/>
            </a:pPr>
            <a:endParaRPr lang="en-US" sz="400" kern="0" dirty="0">
              <a:solidFill>
                <a:sysClr val="windowText" lastClr="000000"/>
              </a:solidFill>
              <a:latin typeface="Arial"/>
              <a:cs typeface="Arial"/>
            </a:endParaRPr>
          </a:p>
          <a:p>
            <a:pPr algn="ctr" fontAlgn="auto">
              <a:spcAft>
                <a:spcPts val="0"/>
              </a:spcAft>
              <a:defRPr/>
            </a:pPr>
            <a:r>
              <a:rPr lang="en-US" sz="1300" kern="0" dirty="0">
                <a:solidFill>
                  <a:sysClr val="windowText" lastClr="000000"/>
                </a:solidFill>
                <a:latin typeface="Arial"/>
                <a:cs typeface="Arial"/>
              </a:rPr>
              <a:t>Center for Strategic Scientific Initiatives (CSSI)</a:t>
            </a:r>
          </a:p>
          <a:p>
            <a:pPr algn="ctr" fontAlgn="auto">
              <a:spcAft>
                <a:spcPts val="0"/>
              </a:spcAft>
              <a:defRPr/>
            </a:pPr>
            <a:r>
              <a:rPr lang="en-US" sz="1300" kern="0" dirty="0">
                <a:solidFill>
                  <a:sysClr val="windowText" lastClr="000000"/>
                </a:solidFill>
                <a:latin typeface="Arial"/>
                <a:cs typeface="Arial"/>
              </a:rPr>
              <a:t>Office of the Director, National Cancer Institute (NCI)</a:t>
            </a:r>
          </a:p>
          <a:p>
            <a:pPr algn="ctr" fontAlgn="auto">
              <a:spcAft>
                <a:spcPts val="0"/>
              </a:spcAft>
              <a:defRPr/>
            </a:pPr>
            <a:r>
              <a:rPr lang="en-US" sz="1300" kern="0" dirty="0">
                <a:solidFill>
                  <a:sysClr val="windowText" lastClr="000000"/>
                </a:solidFill>
                <a:latin typeface="Arial"/>
                <a:cs typeface="Arial"/>
              </a:rPr>
              <a:t>National Institutes of Health (NIH)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3492630"/>
            <a:ext cx="3962400" cy="1043432"/>
          </a:xfrm>
          <a:prstGeom prst="rect">
            <a:avLst/>
          </a:prstGeom>
        </p:spPr>
      </p:pic>
    </p:spTree>
    <p:extLst>
      <p:ext uri="{BB962C8B-B14F-4D97-AF65-F5344CB8AC3E}">
        <p14:creationId xmlns:p14="http://schemas.microsoft.com/office/powerpoint/2010/main" val="25434469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xfrm>
            <a:off x="164592" y="90341"/>
            <a:ext cx="8434286" cy="919374"/>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46" tIns="50923" rIns="101846" bIns="50923" numCol="1" anchor="t" anchorCtr="0" compatLnSpc="1">
            <a:prstTxWarp prst="textNoShape">
              <a:avLst/>
            </a:prstTxWarp>
          </a:bodyPr>
          <a:lstStyle/>
          <a:p>
            <a:r>
              <a:rPr lang="en-US" altLang="en-US" dirty="0"/>
              <a:t>IMAT credits </a:t>
            </a:r>
            <a:r>
              <a:rPr lang="en-US" altLang="en-US" dirty="0" smtClean="0"/>
              <a:t>from awards targeting Small Business Entities (R41-44)</a:t>
            </a:r>
            <a:endParaRPr lang="en-US" altLang="en-US" dirty="0"/>
          </a:p>
        </p:txBody>
      </p:sp>
      <p:sp>
        <p:nvSpPr>
          <p:cNvPr id="7" name="TextBox 6"/>
          <p:cNvSpPr txBox="1"/>
          <p:nvPr/>
        </p:nvSpPr>
        <p:spPr>
          <a:xfrm>
            <a:off x="334108" y="1683140"/>
            <a:ext cx="9566030" cy="4939782"/>
          </a:xfrm>
          <a:prstGeom prst="rect">
            <a:avLst/>
          </a:prstGeom>
          <a:noFill/>
        </p:spPr>
        <p:txBody>
          <a:bodyPr wrap="square" lIns="91408" tIns="45704" rIns="91408" bIns="45704" rtlCol="0">
            <a:spAutoFit/>
          </a:bodyPr>
          <a:lstStyle/>
          <a:p>
            <a:pPr>
              <a:spcAft>
                <a:spcPts val="600"/>
              </a:spcAft>
            </a:pPr>
            <a:r>
              <a:rPr lang="en-US" sz="2000" b="1" dirty="0">
                <a:solidFill>
                  <a:schemeClr val="tx2"/>
                </a:solidFill>
                <a:latin typeface="+mn-lt"/>
              </a:rPr>
              <a:t>Noteworthy IMAT-SBIR Awards:</a:t>
            </a:r>
          </a:p>
          <a:p>
            <a:pPr marL="285650" indent="-285650">
              <a:spcAft>
                <a:spcPts val="600"/>
              </a:spcAft>
              <a:buFontTx/>
              <a:buChar char="-"/>
            </a:pPr>
            <a:r>
              <a:rPr lang="en-US" sz="2000" b="1" dirty="0" err="1">
                <a:solidFill>
                  <a:schemeClr val="tx2"/>
                </a:solidFill>
                <a:latin typeface="+mn-lt"/>
              </a:rPr>
              <a:t>GeneChip</a:t>
            </a:r>
            <a:r>
              <a:rPr lang="en-US" sz="2000" b="1" dirty="0">
                <a:solidFill>
                  <a:schemeClr val="tx2"/>
                </a:solidFill>
                <a:latin typeface="+mn-lt"/>
              </a:rPr>
              <a:t>® </a:t>
            </a:r>
            <a:r>
              <a:rPr lang="en-US" sz="2000" b="1" dirty="0" err="1">
                <a:solidFill>
                  <a:schemeClr val="tx2"/>
                </a:solidFill>
                <a:latin typeface="+mn-lt"/>
              </a:rPr>
              <a:t>CustomSeq</a:t>
            </a:r>
            <a:r>
              <a:rPr lang="en-US" sz="2000" b="1" dirty="0">
                <a:solidFill>
                  <a:schemeClr val="tx2"/>
                </a:solidFill>
                <a:latin typeface="+mn-lt"/>
              </a:rPr>
              <a:t>® </a:t>
            </a:r>
            <a:r>
              <a:rPr lang="en-US" sz="2000" dirty="0" err="1">
                <a:solidFill>
                  <a:schemeClr val="tx2"/>
                </a:solidFill>
                <a:latin typeface="+mn-lt"/>
              </a:rPr>
              <a:t>resequencing</a:t>
            </a:r>
            <a:r>
              <a:rPr lang="en-US" sz="2000" dirty="0">
                <a:solidFill>
                  <a:schemeClr val="tx2"/>
                </a:solidFill>
                <a:latin typeface="+mn-lt"/>
              </a:rPr>
              <a:t> arrays from </a:t>
            </a:r>
            <a:r>
              <a:rPr lang="en-US" sz="2000" dirty="0" err="1">
                <a:solidFill>
                  <a:schemeClr val="tx2"/>
                </a:solidFill>
                <a:latin typeface="+mn-lt"/>
              </a:rPr>
              <a:t>Affymetrix</a:t>
            </a:r>
            <a:r>
              <a:rPr lang="en-US" sz="2000" dirty="0">
                <a:solidFill>
                  <a:schemeClr val="tx2"/>
                </a:solidFill>
                <a:latin typeface="+mn-lt"/>
              </a:rPr>
              <a:t> </a:t>
            </a:r>
            <a:endParaRPr lang="en-US" sz="2000" dirty="0" smtClean="0">
              <a:solidFill>
                <a:schemeClr val="tx2"/>
              </a:solidFill>
              <a:latin typeface="+mn-lt"/>
            </a:endParaRPr>
          </a:p>
          <a:p>
            <a:pPr marL="285650" indent="-285650">
              <a:spcAft>
                <a:spcPts val="600"/>
              </a:spcAft>
              <a:buFontTx/>
              <a:buChar char="-"/>
            </a:pPr>
            <a:r>
              <a:rPr lang="en-US" sz="2000" b="1" dirty="0" err="1" smtClean="0">
                <a:solidFill>
                  <a:schemeClr val="tx2"/>
                </a:solidFill>
                <a:latin typeface="+mn-lt"/>
              </a:rPr>
              <a:t>BeadArray</a:t>
            </a:r>
            <a:r>
              <a:rPr lang="en-US" sz="2000" dirty="0" smtClean="0">
                <a:solidFill>
                  <a:schemeClr val="tx2"/>
                </a:solidFill>
                <a:latin typeface="+mn-lt"/>
              </a:rPr>
              <a:t> </a:t>
            </a:r>
            <a:r>
              <a:rPr lang="en-US" sz="2000" dirty="0">
                <a:solidFill>
                  <a:schemeClr val="tx2"/>
                </a:solidFill>
                <a:latin typeface="+mn-lt"/>
              </a:rPr>
              <a:t>gene expression assay system from </a:t>
            </a:r>
            <a:r>
              <a:rPr lang="en-US" sz="2000" dirty="0" err="1">
                <a:solidFill>
                  <a:schemeClr val="tx2"/>
                </a:solidFill>
                <a:latin typeface="+mn-lt"/>
              </a:rPr>
              <a:t>Illumina</a:t>
            </a:r>
            <a:r>
              <a:rPr lang="en-US" sz="2000" dirty="0">
                <a:solidFill>
                  <a:schemeClr val="tx2"/>
                </a:solidFill>
                <a:latin typeface="+mn-lt"/>
              </a:rPr>
              <a:t> </a:t>
            </a:r>
            <a:endParaRPr lang="en-US" sz="2000" dirty="0" smtClean="0">
              <a:solidFill>
                <a:schemeClr val="tx2"/>
              </a:solidFill>
              <a:latin typeface="+mn-lt"/>
            </a:endParaRPr>
          </a:p>
          <a:p>
            <a:pPr marL="285650" indent="-285650">
              <a:spcAft>
                <a:spcPts val="600"/>
              </a:spcAft>
              <a:buFontTx/>
              <a:buChar char="-"/>
            </a:pPr>
            <a:r>
              <a:rPr lang="en-US" sz="2000" b="1" dirty="0" err="1" smtClean="0">
                <a:solidFill>
                  <a:schemeClr val="tx2"/>
                </a:solidFill>
                <a:latin typeface="+mn-lt"/>
              </a:rPr>
              <a:t>BeadChip</a:t>
            </a:r>
            <a:r>
              <a:rPr lang="en-US" sz="2000" dirty="0" smtClean="0">
                <a:solidFill>
                  <a:schemeClr val="tx2"/>
                </a:solidFill>
                <a:latin typeface="+mn-lt"/>
              </a:rPr>
              <a:t> </a:t>
            </a:r>
            <a:r>
              <a:rPr lang="en-US" sz="2000" dirty="0">
                <a:solidFill>
                  <a:schemeClr val="tx2"/>
                </a:solidFill>
                <a:latin typeface="+mn-lt"/>
              </a:rPr>
              <a:t>arrays, </a:t>
            </a:r>
            <a:r>
              <a:rPr lang="en-US" sz="2000" b="1" dirty="0" err="1">
                <a:solidFill>
                  <a:schemeClr val="tx2"/>
                </a:solidFill>
                <a:latin typeface="+mn-lt"/>
              </a:rPr>
              <a:t>BeadLab</a:t>
            </a:r>
            <a:r>
              <a:rPr lang="en-US" sz="2000" dirty="0">
                <a:solidFill>
                  <a:schemeClr val="tx2"/>
                </a:solidFill>
                <a:latin typeface="+mn-lt"/>
              </a:rPr>
              <a:t> and </a:t>
            </a:r>
            <a:r>
              <a:rPr lang="en-US" sz="2000" b="1" dirty="0" err="1">
                <a:solidFill>
                  <a:schemeClr val="tx2"/>
                </a:solidFill>
                <a:latin typeface="+mn-lt"/>
              </a:rPr>
              <a:t>BeadStation</a:t>
            </a:r>
            <a:r>
              <a:rPr lang="en-US" sz="2000" dirty="0">
                <a:solidFill>
                  <a:schemeClr val="tx2"/>
                </a:solidFill>
                <a:latin typeface="+mn-lt"/>
              </a:rPr>
              <a:t> enabling NGS from </a:t>
            </a:r>
            <a:r>
              <a:rPr lang="en-US" sz="2000" dirty="0" err="1">
                <a:solidFill>
                  <a:schemeClr val="tx2"/>
                </a:solidFill>
                <a:latin typeface="+mn-lt"/>
              </a:rPr>
              <a:t>Illumina</a:t>
            </a:r>
            <a:r>
              <a:rPr lang="en-US" sz="2000" dirty="0">
                <a:solidFill>
                  <a:schemeClr val="tx2"/>
                </a:solidFill>
                <a:latin typeface="+mn-lt"/>
              </a:rPr>
              <a:t> </a:t>
            </a:r>
            <a:endParaRPr lang="en-US" sz="2000" dirty="0" smtClean="0">
              <a:solidFill>
                <a:schemeClr val="tx2"/>
              </a:solidFill>
              <a:latin typeface="+mn-lt"/>
            </a:endParaRPr>
          </a:p>
          <a:p>
            <a:pPr marL="285650" indent="-285650">
              <a:spcAft>
                <a:spcPts val="600"/>
              </a:spcAft>
              <a:buFontTx/>
              <a:buChar char="-"/>
            </a:pPr>
            <a:r>
              <a:rPr lang="en-US" sz="2000" b="1" dirty="0" smtClean="0">
                <a:solidFill>
                  <a:schemeClr val="tx2"/>
                </a:solidFill>
                <a:latin typeface="+mn-lt"/>
              </a:rPr>
              <a:t>PI </a:t>
            </a:r>
            <a:r>
              <a:rPr lang="en-US" sz="2000" b="1" dirty="0">
                <a:solidFill>
                  <a:schemeClr val="tx2"/>
                </a:solidFill>
                <a:latin typeface="+mn-lt"/>
              </a:rPr>
              <a:t>3K inhibitor screening</a:t>
            </a:r>
            <a:r>
              <a:rPr lang="en-US" sz="2000" dirty="0">
                <a:solidFill>
                  <a:schemeClr val="tx2"/>
                </a:solidFill>
                <a:latin typeface="+mn-lt"/>
              </a:rPr>
              <a:t> platform from Echelon Biosciences (now </a:t>
            </a:r>
            <a:r>
              <a:rPr lang="en-US" sz="2000" dirty="0" err="1">
                <a:solidFill>
                  <a:schemeClr val="tx2"/>
                </a:solidFill>
                <a:latin typeface="+mn-lt"/>
              </a:rPr>
              <a:t>Aeterna</a:t>
            </a:r>
            <a:r>
              <a:rPr lang="en-US" sz="2000" dirty="0">
                <a:solidFill>
                  <a:schemeClr val="tx2"/>
                </a:solidFill>
                <a:latin typeface="+mn-lt"/>
              </a:rPr>
              <a:t> </a:t>
            </a:r>
            <a:r>
              <a:rPr lang="en-US" sz="2000" dirty="0" err="1">
                <a:solidFill>
                  <a:schemeClr val="tx2"/>
                </a:solidFill>
                <a:latin typeface="+mn-lt"/>
              </a:rPr>
              <a:t>Zentaris</a:t>
            </a:r>
            <a:r>
              <a:rPr lang="en-US" sz="2000" dirty="0" smtClean="0">
                <a:solidFill>
                  <a:schemeClr val="tx2"/>
                </a:solidFill>
                <a:latin typeface="+mn-lt"/>
              </a:rPr>
              <a:t>)</a:t>
            </a:r>
          </a:p>
          <a:p>
            <a:pPr marL="285650" indent="-285650">
              <a:spcAft>
                <a:spcPts val="600"/>
              </a:spcAft>
              <a:buFontTx/>
              <a:buChar char="-"/>
            </a:pPr>
            <a:r>
              <a:rPr lang="en-US" sz="2000" b="1" dirty="0" err="1" smtClean="0">
                <a:solidFill>
                  <a:schemeClr val="tx2"/>
                </a:solidFill>
                <a:latin typeface="+mn-lt"/>
              </a:rPr>
              <a:t>ActivePipettes</a:t>
            </a:r>
            <a:r>
              <a:rPr lang="en-US" sz="2000" b="1" dirty="0" smtClean="0">
                <a:solidFill>
                  <a:schemeClr val="tx2"/>
                </a:solidFill>
                <a:latin typeface="+mn-lt"/>
              </a:rPr>
              <a:t> </a:t>
            </a:r>
            <a:r>
              <a:rPr lang="en-US" sz="2000" dirty="0">
                <a:solidFill>
                  <a:schemeClr val="tx2"/>
                </a:solidFill>
                <a:latin typeface="+mn-lt"/>
              </a:rPr>
              <a:t>used in Rainmaker microarray dispenser</a:t>
            </a:r>
            <a:r>
              <a:rPr lang="en-US" sz="2000" b="1" dirty="0">
                <a:solidFill>
                  <a:schemeClr val="tx2"/>
                </a:solidFill>
                <a:latin typeface="+mn-lt"/>
              </a:rPr>
              <a:t> </a:t>
            </a:r>
            <a:r>
              <a:rPr lang="en-US" sz="2000" dirty="0">
                <a:solidFill>
                  <a:schemeClr val="tx2"/>
                </a:solidFill>
                <a:latin typeface="+mn-lt"/>
              </a:rPr>
              <a:t>from Engineering Arts </a:t>
            </a:r>
            <a:endParaRPr lang="en-US" sz="2000" dirty="0" smtClean="0">
              <a:solidFill>
                <a:schemeClr val="tx2"/>
              </a:solidFill>
              <a:latin typeface="+mn-lt"/>
            </a:endParaRPr>
          </a:p>
          <a:p>
            <a:pPr marL="285650" indent="-285650">
              <a:spcAft>
                <a:spcPts val="600"/>
              </a:spcAft>
              <a:buFontTx/>
              <a:buChar char="-"/>
            </a:pPr>
            <a:r>
              <a:rPr lang="en-US" sz="2000" b="1" dirty="0" smtClean="0">
                <a:solidFill>
                  <a:schemeClr val="tx2"/>
                </a:solidFill>
                <a:latin typeface="+mn-lt"/>
              </a:rPr>
              <a:t>TRIO</a:t>
            </a:r>
            <a:r>
              <a:rPr lang="en-US" sz="2000" dirty="0" smtClean="0">
                <a:solidFill>
                  <a:schemeClr val="tx2"/>
                </a:solidFill>
                <a:latin typeface="+mn-lt"/>
              </a:rPr>
              <a:t> </a:t>
            </a:r>
            <a:r>
              <a:rPr lang="en-US" sz="2000" dirty="0" err="1">
                <a:solidFill>
                  <a:schemeClr val="tx2"/>
                </a:solidFill>
                <a:latin typeface="+mn-lt"/>
              </a:rPr>
              <a:t>multspectral</a:t>
            </a:r>
            <a:r>
              <a:rPr lang="en-US" sz="2000" dirty="0">
                <a:solidFill>
                  <a:schemeClr val="tx2"/>
                </a:solidFill>
                <a:latin typeface="+mn-lt"/>
              </a:rPr>
              <a:t> diagnostic imaging from </a:t>
            </a:r>
            <a:r>
              <a:rPr lang="en-US" sz="2000" dirty="0" err="1">
                <a:solidFill>
                  <a:schemeClr val="tx2"/>
                </a:solidFill>
                <a:latin typeface="+mn-lt"/>
              </a:rPr>
              <a:t>CRi</a:t>
            </a:r>
            <a:r>
              <a:rPr lang="en-US" sz="2000" dirty="0">
                <a:solidFill>
                  <a:schemeClr val="tx2"/>
                </a:solidFill>
                <a:latin typeface="+mn-lt"/>
              </a:rPr>
              <a:t>, now Perkin Elmer </a:t>
            </a:r>
            <a:endParaRPr lang="en-US" sz="2000" dirty="0" smtClean="0">
              <a:solidFill>
                <a:schemeClr val="tx2"/>
              </a:solidFill>
              <a:latin typeface="+mn-lt"/>
            </a:endParaRPr>
          </a:p>
          <a:p>
            <a:pPr marL="285650" indent="-285650">
              <a:spcAft>
                <a:spcPts val="600"/>
              </a:spcAft>
              <a:buFontTx/>
              <a:buChar char="-"/>
            </a:pPr>
            <a:r>
              <a:rPr lang="en-US" sz="2000" dirty="0" smtClean="0">
                <a:solidFill>
                  <a:schemeClr val="tx2"/>
                </a:solidFill>
                <a:latin typeface="+mn-lt"/>
              </a:rPr>
              <a:t>Functionalization </a:t>
            </a:r>
            <a:r>
              <a:rPr lang="en-US" sz="2000" dirty="0">
                <a:solidFill>
                  <a:schemeClr val="tx2"/>
                </a:solidFill>
                <a:latin typeface="+mn-lt"/>
              </a:rPr>
              <a:t>of </a:t>
            </a:r>
            <a:r>
              <a:rPr lang="en-US" sz="2000" b="1" dirty="0">
                <a:solidFill>
                  <a:schemeClr val="tx2"/>
                </a:solidFill>
                <a:latin typeface="+mn-lt"/>
              </a:rPr>
              <a:t>Quantum Dots </a:t>
            </a:r>
            <a:r>
              <a:rPr lang="en-US" sz="2000" dirty="0">
                <a:solidFill>
                  <a:schemeClr val="tx2"/>
                </a:solidFill>
                <a:latin typeface="+mn-lt"/>
              </a:rPr>
              <a:t>from Quantum Dot Corporation </a:t>
            </a:r>
            <a:endParaRPr lang="en-US" sz="2000" dirty="0" smtClean="0">
              <a:solidFill>
                <a:schemeClr val="tx2"/>
              </a:solidFill>
              <a:latin typeface="+mn-lt"/>
            </a:endParaRPr>
          </a:p>
          <a:p>
            <a:pPr marL="285650" indent="-285650">
              <a:spcAft>
                <a:spcPts val="600"/>
              </a:spcAft>
              <a:buFontTx/>
              <a:buChar char="-"/>
            </a:pPr>
            <a:r>
              <a:rPr lang="en-US" sz="2000" dirty="0" smtClean="0">
                <a:solidFill>
                  <a:schemeClr val="tx2"/>
                </a:solidFill>
                <a:latin typeface="+mn-lt"/>
              </a:rPr>
              <a:t>Mass </a:t>
            </a:r>
            <a:r>
              <a:rPr lang="en-US" sz="2000" dirty="0">
                <a:solidFill>
                  <a:schemeClr val="tx2"/>
                </a:solidFill>
                <a:latin typeface="+mn-lt"/>
              </a:rPr>
              <a:t>Spec </a:t>
            </a:r>
            <a:r>
              <a:rPr lang="en-US" sz="2000" dirty="0" err="1">
                <a:solidFill>
                  <a:schemeClr val="tx2"/>
                </a:solidFill>
                <a:latin typeface="+mn-lt"/>
              </a:rPr>
              <a:t>ImmunoAssays</a:t>
            </a:r>
            <a:r>
              <a:rPr lang="en-US" sz="2000" dirty="0">
                <a:solidFill>
                  <a:schemeClr val="tx2"/>
                </a:solidFill>
                <a:latin typeface="+mn-lt"/>
              </a:rPr>
              <a:t> (</a:t>
            </a:r>
            <a:r>
              <a:rPr lang="en-US" sz="2000" b="1" dirty="0">
                <a:solidFill>
                  <a:schemeClr val="tx2"/>
                </a:solidFill>
                <a:latin typeface="+mn-lt"/>
              </a:rPr>
              <a:t>MSIA</a:t>
            </a:r>
            <a:r>
              <a:rPr lang="en-US" sz="2000" dirty="0">
                <a:solidFill>
                  <a:schemeClr val="tx2"/>
                </a:solidFill>
                <a:latin typeface="+mn-lt"/>
              </a:rPr>
              <a:t>) from Intrinsic </a:t>
            </a:r>
            <a:r>
              <a:rPr lang="en-US" sz="2000" dirty="0" err="1">
                <a:solidFill>
                  <a:schemeClr val="tx2"/>
                </a:solidFill>
                <a:latin typeface="+mn-lt"/>
              </a:rPr>
              <a:t>Bioprobes</a:t>
            </a:r>
            <a:r>
              <a:rPr lang="en-US" sz="2000" dirty="0">
                <a:solidFill>
                  <a:schemeClr val="tx2"/>
                </a:solidFill>
                <a:latin typeface="+mn-lt"/>
              </a:rPr>
              <a:t> </a:t>
            </a:r>
            <a:endParaRPr lang="en-US" sz="2000" dirty="0" smtClean="0">
              <a:solidFill>
                <a:schemeClr val="tx2"/>
              </a:solidFill>
              <a:latin typeface="+mn-lt"/>
            </a:endParaRPr>
          </a:p>
          <a:p>
            <a:pPr marL="285650" indent="-285650">
              <a:spcAft>
                <a:spcPts val="600"/>
              </a:spcAft>
              <a:buFontTx/>
              <a:buChar char="-"/>
            </a:pPr>
            <a:r>
              <a:rPr lang="en-US" sz="2000" b="1" dirty="0" smtClean="0">
                <a:solidFill>
                  <a:schemeClr val="tx2"/>
                </a:solidFill>
                <a:latin typeface="+mn-lt"/>
              </a:rPr>
              <a:t>Light </a:t>
            </a:r>
            <a:r>
              <a:rPr lang="en-US" sz="2000" b="1" dirty="0">
                <a:solidFill>
                  <a:schemeClr val="tx2"/>
                </a:solidFill>
                <a:latin typeface="+mn-lt"/>
              </a:rPr>
              <a:t>Activation System </a:t>
            </a:r>
            <a:r>
              <a:rPr lang="en-US" sz="2000" dirty="0">
                <a:solidFill>
                  <a:schemeClr val="tx2"/>
                </a:solidFill>
                <a:latin typeface="+mn-lt"/>
              </a:rPr>
              <a:t>from </a:t>
            </a:r>
            <a:r>
              <a:rPr lang="en-US" sz="2000" dirty="0" err="1">
                <a:solidFill>
                  <a:schemeClr val="tx2"/>
                </a:solidFill>
                <a:latin typeface="+mn-lt"/>
              </a:rPr>
              <a:t>Syntrix</a:t>
            </a:r>
            <a:r>
              <a:rPr lang="en-US" sz="2000" dirty="0">
                <a:solidFill>
                  <a:schemeClr val="tx2"/>
                </a:solidFill>
                <a:latin typeface="+mn-lt"/>
              </a:rPr>
              <a:t>, now </a:t>
            </a:r>
            <a:r>
              <a:rPr lang="en-US" sz="2000" dirty="0" err="1">
                <a:solidFill>
                  <a:schemeClr val="tx2"/>
                </a:solidFill>
                <a:latin typeface="+mn-lt"/>
              </a:rPr>
              <a:t>SuperNova</a:t>
            </a:r>
            <a:r>
              <a:rPr lang="en-US" sz="2000" dirty="0">
                <a:solidFill>
                  <a:schemeClr val="tx2"/>
                </a:solidFill>
                <a:latin typeface="+mn-lt"/>
              </a:rPr>
              <a:t> Life Sciences </a:t>
            </a:r>
            <a:endParaRPr lang="en-US" sz="2000" dirty="0" smtClean="0">
              <a:solidFill>
                <a:schemeClr val="tx2"/>
              </a:solidFill>
              <a:latin typeface="+mn-lt"/>
            </a:endParaRPr>
          </a:p>
          <a:p>
            <a:pPr marL="285650" indent="-285650">
              <a:spcAft>
                <a:spcPts val="600"/>
              </a:spcAft>
              <a:buFontTx/>
              <a:buChar char="-"/>
            </a:pPr>
            <a:r>
              <a:rPr lang="en-US" sz="2000" b="1" dirty="0" err="1" smtClean="0">
                <a:solidFill>
                  <a:schemeClr val="tx2"/>
                </a:solidFill>
                <a:latin typeface="+mn-lt"/>
              </a:rPr>
              <a:t>PhosphScan</a:t>
            </a:r>
            <a:r>
              <a:rPr lang="en-US" sz="2000" baseline="30000" dirty="0">
                <a:solidFill>
                  <a:schemeClr val="tx2"/>
                </a:solidFill>
                <a:latin typeface="+mn-lt"/>
              </a:rPr>
              <a:t>®</a:t>
            </a:r>
            <a:r>
              <a:rPr lang="en-US" sz="2000" dirty="0">
                <a:solidFill>
                  <a:schemeClr val="tx2"/>
                </a:solidFill>
                <a:latin typeface="+mn-lt"/>
              </a:rPr>
              <a:t> kits from Cell Signaling Technology, </a:t>
            </a:r>
            <a:r>
              <a:rPr lang="en-US" sz="2000" dirty="0" err="1" smtClean="0">
                <a:solidFill>
                  <a:schemeClr val="tx2"/>
                </a:solidFill>
                <a:latin typeface="+mn-lt"/>
              </a:rPr>
              <a:t>Inc</a:t>
            </a:r>
            <a:endParaRPr lang="en-US" sz="2000" dirty="0">
              <a:solidFill>
                <a:schemeClr val="tx2"/>
              </a:solidFill>
              <a:latin typeface="+mn-lt"/>
            </a:endParaRPr>
          </a:p>
          <a:p>
            <a:pPr marL="285650" indent="-285650">
              <a:spcAft>
                <a:spcPts val="600"/>
              </a:spcAft>
              <a:buFontTx/>
              <a:buChar char="-"/>
            </a:pPr>
            <a:r>
              <a:rPr lang="en-US" sz="2000" b="1" dirty="0">
                <a:solidFill>
                  <a:schemeClr val="tx2"/>
                </a:solidFill>
                <a:latin typeface="+mn-lt"/>
              </a:rPr>
              <a:t>ONIX </a:t>
            </a:r>
            <a:r>
              <a:rPr lang="en-US" sz="2000" dirty="0">
                <a:solidFill>
                  <a:schemeClr val="tx2"/>
                </a:solidFill>
                <a:latin typeface="+mn-lt"/>
              </a:rPr>
              <a:t>microfluidic perfusion cell toxicity screening system by CELLASIC </a:t>
            </a:r>
            <a:r>
              <a:rPr lang="en-US" sz="2000" dirty="0" smtClean="0">
                <a:solidFill>
                  <a:schemeClr val="tx2"/>
                </a:solidFill>
                <a:latin typeface="+mn-lt"/>
              </a:rPr>
              <a:t>Corp</a:t>
            </a:r>
            <a:endParaRPr lang="en-US" sz="2000" dirty="0">
              <a:solidFill>
                <a:schemeClr val="tx2"/>
              </a:solidFill>
              <a:latin typeface="+mn-lt"/>
            </a:endParaRPr>
          </a:p>
        </p:txBody>
      </p:sp>
    </p:spTree>
    <p:extLst>
      <p:ext uri="{BB962C8B-B14F-4D97-AF65-F5344CB8AC3E}">
        <p14:creationId xmlns:p14="http://schemas.microsoft.com/office/powerpoint/2010/main" val="176103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227332" y="259504"/>
            <a:ext cx="5951220" cy="84539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46" tIns="50923" rIns="101846" bIns="50923" numCol="1" anchor="t" anchorCtr="0" compatLnSpc="1">
            <a:prstTxWarp prst="textNoShape">
              <a:avLst/>
            </a:prstTxWarp>
          </a:bodyPr>
          <a:lstStyle/>
          <a:p>
            <a:pPr eaLnBrk="1" hangingPunct="1"/>
            <a:r>
              <a:rPr lang="en-US" altLang="en-US" sz="4000" dirty="0"/>
              <a:t>Diversity of IMAT</a:t>
            </a:r>
          </a:p>
        </p:txBody>
      </p:sp>
      <p:sp>
        <p:nvSpPr>
          <p:cNvPr id="7" name="Content Placeholder 3"/>
          <p:cNvSpPr>
            <a:spLocks noGrp="1"/>
          </p:cNvSpPr>
          <p:nvPr>
            <p:ph idx="1"/>
          </p:nvPr>
        </p:nvSpPr>
        <p:spPr>
          <a:xfrm>
            <a:off x="5326384" y="1591125"/>
            <a:ext cx="4117658" cy="1509501"/>
          </a:xfrm>
        </p:spPr>
        <p:txBody>
          <a:bodyPr rtlCol="0">
            <a:normAutofit fontScale="85000" lnSpcReduction="10000"/>
          </a:bodyPr>
          <a:lstStyle/>
          <a:p>
            <a:pPr marL="0" indent="0" fontAlgn="auto">
              <a:spcAft>
                <a:spcPts val="0"/>
              </a:spcAft>
              <a:buNone/>
              <a:defRPr/>
            </a:pPr>
            <a:r>
              <a:rPr lang="en-US" sz="1900" b="1" dirty="0">
                <a:solidFill>
                  <a:schemeClr val="tx2"/>
                </a:solidFill>
              </a:rPr>
              <a:t>Application of Emerging Technologies</a:t>
            </a:r>
            <a:r>
              <a:rPr lang="en-US" sz="1900" dirty="0">
                <a:solidFill>
                  <a:schemeClr val="tx2"/>
                </a:solidFill>
              </a:rPr>
              <a:t> </a:t>
            </a:r>
          </a:p>
          <a:p>
            <a:pPr marL="0" indent="0" fontAlgn="auto">
              <a:spcAft>
                <a:spcPts val="0"/>
              </a:spcAft>
              <a:buNone/>
              <a:defRPr/>
            </a:pPr>
            <a:r>
              <a:rPr lang="en-US" sz="1900" b="1" dirty="0">
                <a:solidFill>
                  <a:schemeClr val="tx2"/>
                </a:solidFill>
              </a:rPr>
              <a:t>for Cancer Research (R33)</a:t>
            </a:r>
          </a:p>
          <a:p>
            <a:pPr fontAlgn="auto">
              <a:spcAft>
                <a:spcPts val="0"/>
              </a:spcAft>
              <a:defRPr/>
            </a:pPr>
            <a:endParaRPr lang="en-US" sz="600" dirty="0">
              <a:solidFill>
                <a:schemeClr val="tx2"/>
              </a:solidFill>
            </a:endParaRPr>
          </a:p>
          <a:p>
            <a:pPr marL="502160" lvl="1" fontAlgn="auto">
              <a:spcAft>
                <a:spcPts val="0"/>
              </a:spcAft>
              <a:defRPr/>
            </a:pPr>
            <a:r>
              <a:rPr lang="en-US" sz="1800" dirty="0">
                <a:solidFill>
                  <a:schemeClr val="tx2"/>
                </a:solidFill>
              </a:rPr>
              <a:t>Validation </a:t>
            </a:r>
          </a:p>
          <a:p>
            <a:pPr marL="502160" lvl="1" fontAlgn="auto">
              <a:spcAft>
                <a:spcPts val="0"/>
              </a:spcAft>
              <a:defRPr/>
            </a:pPr>
            <a:r>
              <a:rPr lang="en-US" sz="1800" dirty="0">
                <a:solidFill>
                  <a:schemeClr val="tx2"/>
                </a:solidFill>
              </a:rPr>
              <a:t>Demonstration of impact on basic and/or clinical  research</a:t>
            </a:r>
          </a:p>
        </p:txBody>
      </p:sp>
      <p:sp>
        <p:nvSpPr>
          <p:cNvPr id="8" name="Content Placeholder 3"/>
          <p:cNvSpPr txBox="1">
            <a:spLocks/>
          </p:cNvSpPr>
          <p:nvPr/>
        </p:nvSpPr>
        <p:spPr bwMode="auto">
          <a:xfrm>
            <a:off x="227332" y="1591125"/>
            <a:ext cx="4093210" cy="1444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46" tIns="50923" rIns="101846" bIns="50923"/>
          <a:lstStyle>
            <a:lvl1pPr marL="342900" indent="-342900" algn="l" rtl="0" eaLnBrk="0" fontAlgn="base" hangingPunct="0">
              <a:spcBef>
                <a:spcPct val="20000"/>
              </a:spcBef>
              <a:spcAft>
                <a:spcPct val="0"/>
              </a:spcAft>
              <a:buClr>
                <a:srgbClr val="34537C"/>
              </a:buClr>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34537C"/>
              </a:buClr>
              <a:buFont typeface="Courier New" pitchFamily="49" charset="0"/>
              <a:buChar char="o"/>
              <a:defRPr sz="2400">
                <a:solidFill>
                  <a:schemeClr val="tx1"/>
                </a:solidFill>
                <a:latin typeface="+mn-lt"/>
                <a:cs typeface="+mn-cs"/>
              </a:defRPr>
            </a:lvl2pPr>
            <a:lvl3pPr marL="1143000" indent="-228600" algn="l" rtl="0" eaLnBrk="0" fontAlgn="base" hangingPunct="0">
              <a:spcBef>
                <a:spcPct val="20000"/>
              </a:spcBef>
              <a:spcAft>
                <a:spcPct val="0"/>
              </a:spcAft>
              <a:buClr>
                <a:srgbClr val="34537C"/>
              </a:buClr>
              <a:buFont typeface="Arial" charset="0"/>
              <a:buChar char="•"/>
              <a:defRPr sz="2400">
                <a:solidFill>
                  <a:schemeClr val="tx1"/>
                </a:solidFill>
                <a:latin typeface="+mn-lt"/>
                <a:cs typeface="+mn-cs"/>
              </a:defRPr>
            </a:lvl3pPr>
            <a:lvl4pPr marL="1600200" indent="-228600" algn="l" rtl="0" eaLnBrk="0" fontAlgn="base" hangingPunct="0">
              <a:spcBef>
                <a:spcPct val="20000"/>
              </a:spcBef>
              <a:spcAft>
                <a:spcPct val="0"/>
              </a:spcAft>
              <a:buClr>
                <a:srgbClr val="34537C"/>
              </a:buClr>
              <a:buFont typeface="Arial" charset="0"/>
              <a:buChar char="•"/>
              <a:defRPr sz="2000">
                <a:solidFill>
                  <a:schemeClr val="tx1"/>
                </a:solidFill>
                <a:latin typeface="+mn-lt"/>
                <a:cs typeface="+mn-cs"/>
              </a:defRPr>
            </a:lvl4pPr>
            <a:lvl5pPr marL="2057400" indent="-228600" algn="l" rtl="0" eaLnBrk="0" fontAlgn="base" hangingPunct="0">
              <a:spcBef>
                <a:spcPct val="20000"/>
              </a:spcBef>
              <a:spcAft>
                <a:spcPct val="0"/>
              </a:spcAft>
              <a:buClr>
                <a:srgbClr val="34537C"/>
              </a:buClr>
              <a:buFont typeface="Arial" charset="0"/>
              <a:buChar char="•"/>
              <a:defRPr sz="2000">
                <a:solidFill>
                  <a:schemeClr val="tx1"/>
                </a:solidFill>
                <a:latin typeface="+mn-lt"/>
                <a:cs typeface="+mn-cs"/>
              </a:defRPr>
            </a:lvl5pPr>
            <a:lvl6pPr marL="2514600" indent="-228600" algn="l" rtl="0" fontAlgn="base">
              <a:spcBef>
                <a:spcPct val="20000"/>
              </a:spcBef>
              <a:spcAft>
                <a:spcPct val="0"/>
              </a:spcAft>
              <a:buClr>
                <a:srgbClr val="34537C"/>
              </a:buClr>
              <a:buFont typeface="Arial" charset="0"/>
              <a:buChar char="»"/>
              <a:defRPr sz="2000">
                <a:solidFill>
                  <a:schemeClr val="tx1"/>
                </a:solidFill>
                <a:latin typeface="+mn-lt"/>
                <a:cs typeface="+mn-cs"/>
              </a:defRPr>
            </a:lvl6pPr>
            <a:lvl7pPr marL="2971800" indent="-228600" algn="l" rtl="0" fontAlgn="base">
              <a:spcBef>
                <a:spcPct val="20000"/>
              </a:spcBef>
              <a:spcAft>
                <a:spcPct val="0"/>
              </a:spcAft>
              <a:buClr>
                <a:srgbClr val="34537C"/>
              </a:buClr>
              <a:buFont typeface="Arial" charset="0"/>
              <a:buChar char="»"/>
              <a:defRPr sz="2000">
                <a:solidFill>
                  <a:schemeClr val="tx1"/>
                </a:solidFill>
                <a:latin typeface="+mn-lt"/>
                <a:cs typeface="+mn-cs"/>
              </a:defRPr>
            </a:lvl7pPr>
            <a:lvl8pPr marL="3429000" indent="-228600" algn="l" rtl="0" fontAlgn="base">
              <a:spcBef>
                <a:spcPct val="20000"/>
              </a:spcBef>
              <a:spcAft>
                <a:spcPct val="0"/>
              </a:spcAft>
              <a:buClr>
                <a:srgbClr val="34537C"/>
              </a:buClr>
              <a:buFont typeface="Arial" charset="0"/>
              <a:buChar char="»"/>
              <a:defRPr sz="2000">
                <a:solidFill>
                  <a:schemeClr val="tx1"/>
                </a:solidFill>
                <a:latin typeface="+mn-lt"/>
                <a:cs typeface="+mn-cs"/>
              </a:defRPr>
            </a:lvl8pPr>
            <a:lvl9pPr marL="3886200" indent="-228600" algn="l" rtl="0" fontAlgn="base">
              <a:spcBef>
                <a:spcPct val="20000"/>
              </a:spcBef>
              <a:spcAft>
                <a:spcPct val="0"/>
              </a:spcAft>
              <a:buClr>
                <a:srgbClr val="34537C"/>
              </a:buClr>
              <a:buFont typeface="Arial" charset="0"/>
              <a:buChar char="»"/>
              <a:defRPr sz="2000">
                <a:solidFill>
                  <a:schemeClr val="tx1"/>
                </a:solidFill>
                <a:latin typeface="+mn-lt"/>
                <a:cs typeface="+mn-cs"/>
              </a:defRPr>
            </a:lvl9pPr>
          </a:lstStyle>
          <a:p>
            <a:pPr marL="0" indent="0">
              <a:buNone/>
              <a:defRPr/>
            </a:pPr>
            <a:r>
              <a:rPr lang="en-US" sz="1800" b="1" dirty="0">
                <a:solidFill>
                  <a:schemeClr val="tx2"/>
                </a:solidFill>
              </a:rPr>
              <a:t>Innovative Technologies for Molecular Analysis of Cancer (R21)</a:t>
            </a:r>
          </a:p>
          <a:p>
            <a:pPr>
              <a:defRPr/>
            </a:pPr>
            <a:endParaRPr lang="en-US" sz="600" dirty="0">
              <a:solidFill>
                <a:schemeClr val="tx2"/>
              </a:solidFill>
            </a:endParaRPr>
          </a:p>
          <a:p>
            <a:pPr marL="502160" lvl="1" fontAlgn="auto">
              <a:lnSpc>
                <a:spcPct val="80000"/>
              </a:lnSpc>
              <a:spcAft>
                <a:spcPts val="0"/>
              </a:spcAft>
              <a:defRPr/>
            </a:pPr>
            <a:r>
              <a:rPr lang="en-US" sz="1700" dirty="0">
                <a:solidFill>
                  <a:schemeClr val="tx2"/>
                </a:solidFill>
              </a:rPr>
              <a:t>Proof-of-concept</a:t>
            </a:r>
          </a:p>
          <a:p>
            <a:pPr marL="502160" lvl="1" fontAlgn="auto">
              <a:lnSpc>
                <a:spcPct val="80000"/>
              </a:lnSpc>
              <a:spcAft>
                <a:spcPts val="0"/>
              </a:spcAft>
              <a:defRPr/>
            </a:pPr>
            <a:r>
              <a:rPr lang="en-US" sz="1700" dirty="0">
                <a:solidFill>
                  <a:schemeClr val="tx2"/>
                </a:solidFill>
              </a:rPr>
              <a:t>Milestone driven (no biology)</a:t>
            </a:r>
          </a:p>
        </p:txBody>
      </p:sp>
      <p:grpSp>
        <p:nvGrpSpPr>
          <p:cNvPr id="31749" name="Group 65"/>
          <p:cNvGrpSpPr>
            <a:grpSpLocks/>
          </p:cNvGrpSpPr>
          <p:nvPr/>
        </p:nvGrpSpPr>
        <p:grpSpPr bwMode="auto">
          <a:xfrm rot="-5400000">
            <a:off x="4138326" y="1907260"/>
            <a:ext cx="1444731" cy="626904"/>
            <a:chOff x="96" y="2928"/>
            <a:chExt cx="960" cy="768"/>
          </a:xfrm>
        </p:grpSpPr>
        <p:sp>
          <p:nvSpPr>
            <p:cNvPr id="31753" name="AutoShape 66"/>
            <p:cNvSpPr>
              <a:spLocks noChangeArrowheads="1"/>
            </p:cNvSpPr>
            <p:nvPr/>
          </p:nvSpPr>
          <p:spPr bwMode="auto">
            <a:xfrm rot="10800000">
              <a:off x="96" y="3216"/>
              <a:ext cx="960" cy="480"/>
            </a:xfrm>
            <a:prstGeom prst="triangle">
              <a:avLst>
                <a:gd name="adj" fmla="val 50000"/>
              </a:avLst>
            </a:prstGeom>
            <a:gradFill rotWithShape="1">
              <a:gsLst>
                <a:gs pos="0">
                  <a:srgbClr val="1689D8">
                    <a:alpha val="50000"/>
                  </a:srgbClr>
                </a:gs>
                <a:gs pos="100000">
                  <a:srgbClr val="FFFFFF">
                    <a:alpha val="25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2700">
                <a:solidFill>
                  <a:schemeClr val="tx2"/>
                </a:solidFill>
              </a:endParaRPr>
            </a:p>
          </p:txBody>
        </p:sp>
        <p:sp>
          <p:nvSpPr>
            <p:cNvPr id="31754" name="AutoShape 67"/>
            <p:cNvSpPr>
              <a:spLocks noChangeArrowheads="1"/>
            </p:cNvSpPr>
            <p:nvPr/>
          </p:nvSpPr>
          <p:spPr bwMode="auto">
            <a:xfrm rot="10800000">
              <a:off x="96" y="3072"/>
              <a:ext cx="960" cy="480"/>
            </a:xfrm>
            <a:prstGeom prst="triangle">
              <a:avLst>
                <a:gd name="adj" fmla="val 50000"/>
              </a:avLst>
            </a:prstGeom>
            <a:gradFill rotWithShape="1">
              <a:gsLst>
                <a:gs pos="0">
                  <a:srgbClr val="1689D8">
                    <a:alpha val="50000"/>
                  </a:srgbClr>
                </a:gs>
                <a:gs pos="100000">
                  <a:srgbClr val="FFFFFF">
                    <a:alpha val="25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2700">
                <a:solidFill>
                  <a:schemeClr val="tx2"/>
                </a:solidFill>
              </a:endParaRPr>
            </a:p>
          </p:txBody>
        </p:sp>
        <p:sp>
          <p:nvSpPr>
            <p:cNvPr id="31755" name="AutoShape 68"/>
            <p:cNvSpPr>
              <a:spLocks noChangeArrowheads="1"/>
            </p:cNvSpPr>
            <p:nvPr/>
          </p:nvSpPr>
          <p:spPr bwMode="auto">
            <a:xfrm rot="10800000">
              <a:off x="96" y="2928"/>
              <a:ext cx="960" cy="480"/>
            </a:xfrm>
            <a:prstGeom prst="triangle">
              <a:avLst>
                <a:gd name="adj" fmla="val 50000"/>
              </a:avLst>
            </a:prstGeom>
            <a:gradFill rotWithShape="1">
              <a:gsLst>
                <a:gs pos="0">
                  <a:srgbClr val="1689D8">
                    <a:alpha val="50000"/>
                  </a:srgbClr>
                </a:gs>
                <a:gs pos="100000">
                  <a:srgbClr val="FFFFFF">
                    <a:alpha val="25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algn="ctr" eaLnBrk="0" fontAlgn="base" hangingPunct="0">
                <a:spcBef>
                  <a:spcPct val="0"/>
                </a:spcBef>
                <a:spcAft>
                  <a:spcPct val="0"/>
                </a:spcAft>
                <a:defRPr>
                  <a:solidFill>
                    <a:schemeClr val="tx1"/>
                  </a:solidFill>
                  <a:latin typeface="Arial" pitchFamily="34" charset="0"/>
                </a:defRPr>
              </a:lvl6pPr>
              <a:lvl7pPr marL="2971800" indent="-228600" algn="ctr" eaLnBrk="0" fontAlgn="base" hangingPunct="0">
                <a:spcBef>
                  <a:spcPct val="0"/>
                </a:spcBef>
                <a:spcAft>
                  <a:spcPct val="0"/>
                </a:spcAft>
                <a:defRPr>
                  <a:solidFill>
                    <a:schemeClr val="tx1"/>
                  </a:solidFill>
                  <a:latin typeface="Arial" pitchFamily="34" charset="0"/>
                </a:defRPr>
              </a:lvl7pPr>
              <a:lvl8pPr marL="3429000" indent="-228600" algn="ctr" eaLnBrk="0" fontAlgn="base" hangingPunct="0">
                <a:spcBef>
                  <a:spcPct val="0"/>
                </a:spcBef>
                <a:spcAft>
                  <a:spcPct val="0"/>
                </a:spcAft>
                <a:defRPr>
                  <a:solidFill>
                    <a:schemeClr val="tx1"/>
                  </a:solidFill>
                  <a:latin typeface="Arial" pitchFamily="34" charset="0"/>
                </a:defRPr>
              </a:lvl8pPr>
              <a:lvl9pPr marL="3886200" indent="-228600" algn="ctr" eaLnBrk="0" fontAlgn="base" hangingPunct="0">
                <a:spcBef>
                  <a:spcPct val="0"/>
                </a:spcBef>
                <a:spcAft>
                  <a:spcPct val="0"/>
                </a:spcAft>
                <a:defRPr>
                  <a:solidFill>
                    <a:schemeClr val="tx1"/>
                  </a:solidFill>
                  <a:latin typeface="Arial" pitchFamily="34" charset="0"/>
                </a:defRPr>
              </a:lvl9pPr>
            </a:lstStyle>
            <a:p>
              <a:pPr eaLnBrk="1" hangingPunct="1"/>
              <a:endParaRPr lang="en-US" altLang="en-US" sz="2700">
                <a:solidFill>
                  <a:schemeClr val="tx2"/>
                </a:solidFill>
              </a:endParaRPr>
            </a:p>
          </p:txBody>
        </p:sp>
      </p:grpSp>
      <p:graphicFrame>
        <p:nvGraphicFramePr>
          <p:cNvPr id="12" name="Chart 11"/>
          <p:cNvGraphicFramePr>
            <a:graphicFrameLocks/>
          </p:cNvGraphicFramePr>
          <p:nvPr>
            <p:extLst>
              <p:ext uri="{D42A27DB-BD31-4B8C-83A1-F6EECF244321}">
                <p14:modId xmlns:p14="http://schemas.microsoft.com/office/powerpoint/2010/main" val="4004620364"/>
              </p:ext>
            </p:extLst>
          </p:nvPr>
        </p:nvGraphicFramePr>
        <p:xfrm>
          <a:off x="64138" y="3035855"/>
          <a:ext cx="5148105" cy="47011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p:cNvGraphicFramePr>
            <a:graphicFrameLocks/>
          </p:cNvGraphicFramePr>
          <p:nvPr>
            <p:extLst>
              <p:ext uri="{D42A27DB-BD31-4B8C-83A1-F6EECF244321}">
                <p14:modId xmlns:p14="http://schemas.microsoft.com/office/powerpoint/2010/main" val="1779231295"/>
              </p:ext>
            </p:extLst>
          </p:nvPr>
        </p:nvGraphicFramePr>
        <p:xfrm>
          <a:off x="5094699" y="3140479"/>
          <a:ext cx="5001805" cy="459727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088822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873253" y="337884"/>
            <a:ext cx="8526780" cy="129540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46" tIns="50923" rIns="101846" bIns="50923" numCol="1" anchor="t" anchorCtr="0" compatLnSpc="1">
            <a:prstTxWarp prst="textNoShape">
              <a:avLst/>
            </a:prstTxWarp>
          </a:bodyPr>
          <a:lstStyle/>
          <a:p>
            <a:r>
              <a:rPr lang="en-US" altLang="en-US" sz="4000" dirty="0"/>
              <a:t>Unique Attributes of IMAT</a:t>
            </a:r>
          </a:p>
        </p:txBody>
      </p:sp>
      <p:sp>
        <p:nvSpPr>
          <p:cNvPr id="18435" name="Rectangle 3"/>
          <p:cNvSpPr>
            <a:spLocks noGrp="1" noChangeArrowheads="1"/>
          </p:cNvSpPr>
          <p:nvPr>
            <p:ph idx="1"/>
          </p:nvPr>
        </p:nvSpPr>
        <p:spPr>
          <a:xfrm>
            <a:off x="586740" y="1516702"/>
            <a:ext cx="9052560" cy="5420889"/>
          </a:xfrm>
        </p:spPr>
        <p:txBody>
          <a:bodyPr/>
          <a:lstStyle/>
          <a:p>
            <a:pPr>
              <a:spcAft>
                <a:spcPts val="669"/>
              </a:spcAft>
            </a:pPr>
            <a:r>
              <a:rPr lang="en-US" altLang="en-US" sz="2700" dirty="0">
                <a:solidFill>
                  <a:schemeClr val="tx2"/>
                </a:solidFill>
              </a:rPr>
              <a:t>Emphasis on </a:t>
            </a:r>
            <a:r>
              <a:rPr lang="en-US" altLang="en-US" sz="2700" b="1" i="1" dirty="0">
                <a:solidFill>
                  <a:schemeClr val="tx2"/>
                </a:solidFill>
              </a:rPr>
              <a:t>innovative technology with transformative potential </a:t>
            </a:r>
            <a:r>
              <a:rPr lang="en-US" altLang="en-US" sz="2700" dirty="0">
                <a:solidFill>
                  <a:schemeClr val="tx2"/>
                </a:solidFill>
              </a:rPr>
              <a:t>(</a:t>
            </a:r>
            <a:r>
              <a:rPr lang="en-US" altLang="en-US" sz="2700" i="1" dirty="0">
                <a:solidFill>
                  <a:schemeClr val="tx2"/>
                </a:solidFill>
              </a:rPr>
              <a:t>i.e. </a:t>
            </a:r>
            <a:r>
              <a:rPr lang="en-US" altLang="en-US" sz="2700" dirty="0">
                <a:solidFill>
                  <a:schemeClr val="tx2"/>
                </a:solidFill>
              </a:rPr>
              <a:t>high-risk, high-impact) </a:t>
            </a:r>
          </a:p>
          <a:p>
            <a:pPr lvl="1">
              <a:spcBef>
                <a:spcPct val="0"/>
              </a:spcBef>
              <a:spcAft>
                <a:spcPts val="1337"/>
              </a:spcAft>
            </a:pPr>
            <a:r>
              <a:rPr lang="en-US" altLang="en-US" dirty="0">
                <a:solidFill>
                  <a:schemeClr val="tx2"/>
                </a:solidFill>
              </a:rPr>
              <a:t>Focus on technology development (</a:t>
            </a:r>
            <a:r>
              <a:rPr lang="en-US" altLang="en-US" i="1" dirty="0">
                <a:solidFill>
                  <a:schemeClr val="tx2"/>
                </a:solidFill>
              </a:rPr>
              <a:t>NOT hypothesis-driven research</a:t>
            </a:r>
            <a:r>
              <a:rPr lang="en-US" altLang="en-US" dirty="0">
                <a:solidFill>
                  <a:schemeClr val="tx2"/>
                </a:solidFill>
              </a:rPr>
              <a:t>)</a:t>
            </a:r>
          </a:p>
          <a:p>
            <a:pPr>
              <a:spcAft>
                <a:spcPts val="1337"/>
              </a:spcAft>
            </a:pPr>
            <a:r>
              <a:rPr lang="en-US" altLang="en-US" sz="2700" b="1" i="1" dirty="0">
                <a:solidFill>
                  <a:schemeClr val="tx2"/>
                </a:solidFill>
              </a:rPr>
              <a:t>Milestone-based</a:t>
            </a:r>
            <a:r>
              <a:rPr lang="en-US" altLang="en-US" sz="2700" dirty="0">
                <a:solidFill>
                  <a:schemeClr val="tx2"/>
                </a:solidFill>
              </a:rPr>
              <a:t> applications (R21 only) that </a:t>
            </a:r>
            <a:r>
              <a:rPr lang="en-US" altLang="en-US" sz="2700" i="1" dirty="0">
                <a:solidFill>
                  <a:schemeClr val="tx2"/>
                </a:solidFill>
              </a:rPr>
              <a:t>quantitatively</a:t>
            </a:r>
            <a:r>
              <a:rPr lang="en-US" altLang="en-US" sz="2700" dirty="0">
                <a:solidFill>
                  <a:schemeClr val="tx2"/>
                </a:solidFill>
              </a:rPr>
              <a:t> assess the performance capacities of the technology (such as specificity, sensitivity, and speed) and characterize the improvement over state-of-the-art</a:t>
            </a:r>
          </a:p>
          <a:p>
            <a:pPr>
              <a:spcAft>
                <a:spcPts val="1337"/>
              </a:spcAft>
            </a:pPr>
            <a:r>
              <a:rPr lang="en-US" altLang="en-US" sz="2700" dirty="0">
                <a:solidFill>
                  <a:schemeClr val="tx2"/>
                </a:solidFill>
              </a:rPr>
              <a:t>100% </a:t>
            </a:r>
            <a:r>
              <a:rPr lang="en-US" altLang="en-US" sz="2700" b="1" i="1" dirty="0">
                <a:solidFill>
                  <a:schemeClr val="tx2"/>
                </a:solidFill>
              </a:rPr>
              <a:t>investigator-initiated</a:t>
            </a:r>
            <a:r>
              <a:rPr lang="en-US" altLang="en-US" sz="2700" dirty="0">
                <a:solidFill>
                  <a:schemeClr val="tx2"/>
                </a:solidFill>
              </a:rPr>
              <a:t> research grants</a:t>
            </a:r>
          </a:p>
        </p:txBody>
      </p:sp>
    </p:spTree>
    <p:extLst>
      <p:ext uri="{BB962C8B-B14F-4D97-AF65-F5344CB8AC3E}">
        <p14:creationId xmlns:p14="http://schemas.microsoft.com/office/powerpoint/2010/main" val="2785828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83820" y="209550"/>
            <a:ext cx="7040880" cy="94996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46" tIns="50923" rIns="101846" bIns="50923" numCol="1" anchor="t" anchorCtr="0" compatLnSpc="1">
            <a:prstTxWarp prst="textNoShape">
              <a:avLst/>
            </a:prstTxWarp>
          </a:bodyPr>
          <a:lstStyle/>
          <a:p>
            <a:r>
              <a:rPr lang="en-US" altLang="en-US" sz="3200" dirty="0"/>
              <a:t>(Potential) Life Cycle of an IMAT Technology Development Project</a:t>
            </a:r>
          </a:p>
        </p:txBody>
      </p:sp>
      <p:grpSp>
        <p:nvGrpSpPr>
          <p:cNvPr id="19459" name="Group 3"/>
          <p:cNvGrpSpPr>
            <a:grpSpLocks/>
          </p:cNvGrpSpPr>
          <p:nvPr/>
        </p:nvGrpSpPr>
        <p:grpSpPr bwMode="auto">
          <a:xfrm>
            <a:off x="6053331" y="1910620"/>
            <a:ext cx="3461068" cy="5699760"/>
            <a:chOff x="3456" y="720"/>
            <a:chExt cx="1982" cy="3168"/>
          </a:xfrm>
        </p:grpSpPr>
        <p:sp>
          <p:nvSpPr>
            <p:cNvPr id="19485" name="AutoShape 4"/>
            <p:cNvSpPr>
              <a:spLocks noChangeArrowheads="1"/>
            </p:cNvSpPr>
            <p:nvPr/>
          </p:nvSpPr>
          <p:spPr bwMode="auto">
            <a:xfrm>
              <a:off x="3648" y="720"/>
              <a:ext cx="1790" cy="1296"/>
            </a:xfrm>
            <a:prstGeom prst="roundRect">
              <a:avLst>
                <a:gd name="adj" fmla="val 6588"/>
              </a:avLst>
            </a:prstGeom>
            <a:solidFill>
              <a:srgbClr val="99CCFF"/>
            </a:soli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sp>
          <p:nvSpPr>
            <p:cNvPr id="19486" name="AutoShape 5"/>
            <p:cNvSpPr>
              <a:spLocks noChangeArrowheads="1"/>
            </p:cNvSpPr>
            <p:nvPr/>
          </p:nvSpPr>
          <p:spPr bwMode="auto">
            <a:xfrm>
              <a:off x="3648" y="720"/>
              <a:ext cx="1790" cy="432"/>
            </a:xfrm>
            <a:prstGeom prst="roundRect">
              <a:avLst>
                <a:gd name="adj" fmla="val 10861"/>
              </a:avLst>
            </a:prstGeom>
            <a:gradFill rotWithShape="1">
              <a:gsLst>
                <a:gs pos="0">
                  <a:srgbClr val="FFFFFF"/>
                </a:gs>
                <a:gs pos="100000">
                  <a:srgbClr val="99CCFF"/>
                </a:gs>
              </a:gsLst>
              <a:path path="shape">
                <a:fillToRect l="50000" t="50000" r="50000" b="50000"/>
              </a:path>
            </a:gra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sp>
          <p:nvSpPr>
            <p:cNvPr id="19487" name="Text Box 6"/>
            <p:cNvSpPr txBox="1">
              <a:spLocks noChangeArrowheads="1"/>
            </p:cNvSpPr>
            <p:nvPr/>
          </p:nvSpPr>
          <p:spPr bwMode="auto">
            <a:xfrm>
              <a:off x="3648" y="744"/>
              <a:ext cx="1790" cy="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lnSpc>
                  <a:spcPct val="90000"/>
                </a:lnSpc>
                <a:spcBef>
                  <a:spcPct val="50000"/>
                </a:spcBef>
                <a:buFontTx/>
                <a:buNone/>
              </a:pPr>
              <a:r>
                <a:rPr lang="en-US" altLang="en-US" sz="2000" b="1">
                  <a:solidFill>
                    <a:srgbClr val="003366"/>
                  </a:solidFill>
                  <a:latin typeface="Arial" pitchFamily="34" charset="0"/>
                </a:rPr>
                <a:t>Technology Dissemination via:</a:t>
              </a:r>
            </a:p>
          </p:txBody>
        </p:sp>
        <p:sp>
          <p:nvSpPr>
            <p:cNvPr id="19488" name="AutoShape 7"/>
            <p:cNvSpPr>
              <a:spLocks noChangeArrowheads="1"/>
            </p:cNvSpPr>
            <p:nvPr/>
          </p:nvSpPr>
          <p:spPr bwMode="auto">
            <a:xfrm>
              <a:off x="3696" y="1200"/>
              <a:ext cx="1674" cy="768"/>
            </a:xfrm>
            <a:prstGeom prst="roundRect">
              <a:avLst>
                <a:gd name="adj" fmla="val 7042"/>
              </a:avLst>
            </a:prstGeom>
            <a:solidFill>
              <a:schemeClr val="bg1">
                <a:alpha val="85097"/>
              </a:schemeClr>
            </a:solidFill>
            <a:ln>
              <a:noFill/>
            </a:ln>
            <a:effectLst/>
            <a:extLst>
              <a:ext uri="{91240B29-F687-4F45-9708-019B960494DF}">
                <a14:hiddenLine xmlns:a14="http://schemas.microsoft.com/office/drawing/2010/main" w="9525">
                  <a:solidFill>
                    <a:srgbClr val="21BA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sp>
          <p:nvSpPr>
            <p:cNvPr id="19489" name="Text Box 8"/>
            <p:cNvSpPr txBox="1">
              <a:spLocks noChangeArrowheads="1"/>
            </p:cNvSpPr>
            <p:nvPr/>
          </p:nvSpPr>
          <p:spPr bwMode="auto">
            <a:xfrm>
              <a:off x="3696" y="1200"/>
              <a:ext cx="1728" cy="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1450" indent="-171450"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Char char="•"/>
              </a:pPr>
              <a:r>
                <a:rPr lang="en-US" altLang="en-US" sz="1600" dirty="0">
                  <a:solidFill>
                    <a:srgbClr val="003366"/>
                  </a:solidFill>
                  <a:latin typeface="Arial" pitchFamily="34" charset="0"/>
                </a:rPr>
                <a:t>NCI Programs and Initiatives</a:t>
              </a:r>
            </a:p>
            <a:p>
              <a:pPr eaLnBrk="1" hangingPunct="1">
                <a:spcBef>
                  <a:spcPct val="0"/>
                </a:spcBef>
                <a:buFontTx/>
                <a:buChar char="•"/>
              </a:pPr>
              <a:r>
                <a:rPr lang="en-US" altLang="en-US" sz="1600" dirty="0">
                  <a:solidFill>
                    <a:srgbClr val="003366"/>
                  </a:solidFill>
                  <a:latin typeface="Arial" pitchFamily="34" charset="0"/>
                </a:rPr>
                <a:t>Collaboration</a:t>
              </a:r>
            </a:p>
            <a:p>
              <a:pPr eaLnBrk="1" hangingPunct="1">
                <a:spcBef>
                  <a:spcPct val="0"/>
                </a:spcBef>
                <a:buFontTx/>
                <a:buChar char="•"/>
              </a:pPr>
              <a:r>
                <a:rPr lang="en-US" altLang="en-US" sz="1600" dirty="0">
                  <a:solidFill>
                    <a:srgbClr val="003366"/>
                  </a:solidFill>
                  <a:latin typeface="Arial" pitchFamily="34" charset="0"/>
                </a:rPr>
                <a:t>Publication</a:t>
              </a:r>
            </a:p>
            <a:p>
              <a:pPr eaLnBrk="1" hangingPunct="1">
                <a:spcBef>
                  <a:spcPct val="0"/>
                </a:spcBef>
                <a:buFontTx/>
                <a:buChar char="•"/>
              </a:pPr>
              <a:r>
                <a:rPr lang="en-US" altLang="en-US" sz="1600" dirty="0">
                  <a:solidFill>
                    <a:srgbClr val="003366"/>
                  </a:solidFill>
                  <a:latin typeface="Arial" pitchFamily="34" charset="0"/>
                </a:rPr>
                <a:t>Licensing</a:t>
              </a:r>
            </a:p>
            <a:p>
              <a:pPr eaLnBrk="1" hangingPunct="1">
                <a:spcBef>
                  <a:spcPct val="0"/>
                </a:spcBef>
                <a:buFontTx/>
                <a:buChar char="•"/>
              </a:pPr>
              <a:r>
                <a:rPr lang="en-US" altLang="en-US" sz="1600" dirty="0">
                  <a:solidFill>
                    <a:srgbClr val="003366"/>
                  </a:solidFill>
                  <a:latin typeface="Arial" pitchFamily="34" charset="0"/>
                </a:rPr>
                <a:t>Commercialization</a:t>
              </a:r>
            </a:p>
          </p:txBody>
        </p:sp>
        <p:sp>
          <p:nvSpPr>
            <p:cNvPr id="19490" name="AutoShape 9"/>
            <p:cNvSpPr>
              <a:spLocks noChangeArrowheads="1"/>
            </p:cNvSpPr>
            <p:nvPr/>
          </p:nvSpPr>
          <p:spPr bwMode="auto">
            <a:xfrm>
              <a:off x="3648" y="2208"/>
              <a:ext cx="1776" cy="1680"/>
            </a:xfrm>
            <a:prstGeom prst="roundRect">
              <a:avLst>
                <a:gd name="adj" fmla="val 6588"/>
              </a:avLst>
            </a:prstGeom>
            <a:solidFill>
              <a:srgbClr val="99CCFF"/>
            </a:soli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sp>
          <p:nvSpPr>
            <p:cNvPr id="19491" name="AutoShape 10"/>
            <p:cNvSpPr>
              <a:spLocks noChangeArrowheads="1"/>
            </p:cNvSpPr>
            <p:nvPr/>
          </p:nvSpPr>
          <p:spPr bwMode="auto">
            <a:xfrm>
              <a:off x="3648" y="2208"/>
              <a:ext cx="1776" cy="432"/>
            </a:xfrm>
            <a:prstGeom prst="roundRect">
              <a:avLst>
                <a:gd name="adj" fmla="val 10861"/>
              </a:avLst>
            </a:prstGeom>
            <a:gradFill rotWithShape="1">
              <a:gsLst>
                <a:gs pos="0">
                  <a:srgbClr val="FFFFFF"/>
                </a:gs>
                <a:gs pos="100000">
                  <a:srgbClr val="99CCFF"/>
                </a:gs>
              </a:gsLst>
              <a:path path="shape">
                <a:fillToRect l="50000" t="50000" r="50000" b="50000"/>
              </a:path>
            </a:gradFill>
            <a:ln w="9525">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sp>
          <p:nvSpPr>
            <p:cNvPr id="19492" name="AutoShape 11"/>
            <p:cNvSpPr>
              <a:spLocks noChangeArrowheads="1"/>
            </p:cNvSpPr>
            <p:nvPr/>
          </p:nvSpPr>
          <p:spPr bwMode="auto">
            <a:xfrm>
              <a:off x="3696" y="2736"/>
              <a:ext cx="1661" cy="1104"/>
            </a:xfrm>
            <a:prstGeom prst="roundRect">
              <a:avLst>
                <a:gd name="adj" fmla="val 7042"/>
              </a:avLst>
            </a:prstGeom>
            <a:solidFill>
              <a:schemeClr val="bg1">
                <a:alpha val="85097"/>
              </a:schemeClr>
            </a:solidFill>
            <a:ln>
              <a:noFill/>
            </a:ln>
            <a:effectLst/>
            <a:extLst>
              <a:ext uri="{91240B29-F687-4F45-9708-019B960494DF}">
                <a14:hiddenLine xmlns:a14="http://schemas.microsoft.com/office/drawing/2010/main" w="9525">
                  <a:solidFill>
                    <a:srgbClr val="21BA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sp>
          <p:nvSpPr>
            <p:cNvPr id="19493" name="Text Box 12"/>
            <p:cNvSpPr txBox="1">
              <a:spLocks noChangeArrowheads="1"/>
            </p:cNvSpPr>
            <p:nvPr/>
          </p:nvSpPr>
          <p:spPr bwMode="auto">
            <a:xfrm>
              <a:off x="3648" y="2236"/>
              <a:ext cx="1776" cy="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lnSpc>
                  <a:spcPct val="90000"/>
                </a:lnSpc>
                <a:spcBef>
                  <a:spcPct val="50000"/>
                </a:spcBef>
                <a:buFontTx/>
                <a:buNone/>
              </a:pPr>
              <a:r>
                <a:rPr lang="en-US" altLang="en-US" sz="2000" b="1">
                  <a:solidFill>
                    <a:srgbClr val="003366"/>
                  </a:solidFill>
                  <a:latin typeface="Arial" pitchFamily="34" charset="0"/>
                </a:rPr>
                <a:t>Technology Tools for Researchers:</a:t>
              </a:r>
            </a:p>
          </p:txBody>
        </p:sp>
        <p:sp>
          <p:nvSpPr>
            <p:cNvPr id="19494" name="Text Box 13"/>
            <p:cNvSpPr txBox="1">
              <a:spLocks noChangeArrowheads="1"/>
            </p:cNvSpPr>
            <p:nvPr/>
          </p:nvSpPr>
          <p:spPr bwMode="auto">
            <a:xfrm>
              <a:off x="3696" y="2714"/>
              <a:ext cx="1728" cy="1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1450" indent="-171450"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Char char="•"/>
              </a:pPr>
              <a:r>
                <a:rPr lang="en-US" altLang="en-US" sz="1600" b="1" dirty="0">
                  <a:solidFill>
                    <a:srgbClr val="003366"/>
                  </a:solidFill>
                  <a:latin typeface="Arial" pitchFamily="34" charset="0"/>
                </a:rPr>
                <a:t>Better – </a:t>
              </a:r>
              <a:r>
                <a:rPr lang="en-US" altLang="en-US" sz="1600" dirty="0">
                  <a:solidFill>
                    <a:srgbClr val="003366"/>
                  </a:solidFill>
                  <a:latin typeface="Arial" pitchFamily="34" charset="0"/>
                </a:rPr>
                <a:t>higher resolution, more detailed analysis, improved specificity/ selectivity/ sensitivity</a:t>
              </a:r>
            </a:p>
            <a:p>
              <a:pPr eaLnBrk="1" hangingPunct="1">
                <a:spcBef>
                  <a:spcPct val="0"/>
                </a:spcBef>
                <a:buFontTx/>
                <a:buChar char="•"/>
              </a:pPr>
              <a:r>
                <a:rPr lang="en-US" altLang="en-US" sz="1600" b="1" dirty="0">
                  <a:solidFill>
                    <a:srgbClr val="003366"/>
                  </a:solidFill>
                  <a:latin typeface="Arial" pitchFamily="34" charset="0"/>
                </a:rPr>
                <a:t>Faster </a:t>
              </a:r>
              <a:r>
                <a:rPr lang="en-US" altLang="en-US" sz="1600" dirty="0">
                  <a:solidFill>
                    <a:srgbClr val="003366"/>
                  </a:solidFill>
                  <a:latin typeface="Arial" pitchFamily="34" charset="0"/>
                </a:rPr>
                <a:t>– faster processing, massively multiplexed</a:t>
              </a:r>
            </a:p>
            <a:p>
              <a:pPr eaLnBrk="1" hangingPunct="1">
                <a:spcBef>
                  <a:spcPct val="0"/>
                </a:spcBef>
                <a:buFontTx/>
                <a:buChar char="•"/>
              </a:pPr>
              <a:r>
                <a:rPr lang="en-US" altLang="en-US" sz="1600" b="1" dirty="0">
                  <a:solidFill>
                    <a:srgbClr val="003366"/>
                  </a:solidFill>
                  <a:latin typeface="Arial" pitchFamily="34" charset="0"/>
                </a:rPr>
                <a:t>Cheaper – </a:t>
              </a:r>
              <a:r>
                <a:rPr lang="en-US" altLang="en-US" sz="1600" dirty="0">
                  <a:solidFill>
                    <a:srgbClr val="003366"/>
                  </a:solidFill>
                  <a:latin typeface="Arial" pitchFamily="34" charset="0"/>
                </a:rPr>
                <a:t>simpler or more robust design, field-ready</a:t>
              </a:r>
            </a:p>
          </p:txBody>
        </p:sp>
        <p:grpSp>
          <p:nvGrpSpPr>
            <p:cNvPr id="19495" name="Group 14"/>
            <p:cNvGrpSpPr>
              <a:grpSpLocks/>
            </p:cNvGrpSpPr>
            <p:nvPr/>
          </p:nvGrpSpPr>
          <p:grpSpPr bwMode="auto">
            <a:xfrm>
              <a:off x="3456" y="1484"/>
              <a:ext cx="241" cy="384"/>
              <a:chOff x="1920" y="1768"/>
              <a:chExt cx="336" cy="768"/>
            </a:xfrm>
          </p:grpSpPr>
          <p:sp>
            <p:nvSpPr>
              <p:cNvPr id="19505" name="AutoShape 15"/>
              <p:cNvSpPr>
                <a:spLocks noChangeArrowheads="1"/>
              </p:cNvSpPr>
              <p:nvPr/>
            </p:nvSpPr>
            <p:spPr bwMode="auto">
              <a:xfrm rot="5400000">
                <a:off x="1662" y="2026"/>
                <a:ext cx="768" cy="252"/>
              </a:xfrm>
              <a:prstGeom prst="triangle">
                <a:avLst>
                  <a:gd name="adj" fmla="val 50000"/>
                </a:avLst>
              </a:prstGeom>
              <a:solidFill>
                <a:srgbClr val="990000">
                  <a:alpha val="30196"/>
                </a:srgbClr>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sp>
            <p:nvSpPr>
              <p:cNvPr id="19506" name="AutoShape 16"/>
              <p:cNvSpPr>
                <a:spLocks noChangeArrowheads="1"/>
              </p:cNvSpPr>
              <p:nvPr/>
            </p:nvSpPr>
            <p:spPr bwMode="auto">
              <a:xfrm rot="5400000">
                <a:off x="1746" y="2026"/>
                <a:ext cx="768" cy="252"/>
              </a:xfrm>
              <a:prstGeom prst="triangle">
                <a:avLst>
                  <a:gd name="adj" fmla="val 50000"/>
                </a:avLst>
              </a:prstGeom>
              <a:solidFill>
                <a:srgbClr val="990000">
                  <a:alpha val="54901"/>
                </a:srgbClr>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grpSp>
        <p:grpSp>
          <p:nvGrpSpPr>
            <p:cNvPr id="19496" name="Group 17"/>
            <p:cNvGrpSpPr>
              <a:grpSpLocks/>
            </p:cNvGrpSpPr>
            <p:nvPr/>
          </p:nvGrpSpPr>
          <p:grpSpPr bwMode="auto">
            <a:xfrm>
              <a:off x="3456" y="2832"/>
              <a:ext cx="241" cy="384"/>
              <a:chOff x="1920" y="1968"/>
              <a:chExt cx="336" cy="768"/>
            </a:xfrm>
          </p:grpSpPr>
          <p:sp>
            <p:nvSpPr>
              <p:cNvPr id="19503" name="AutoShape 18"/>
              <p:cNvSpPr>
                <a:spLocks noChangeArrowheads="1"/>
              </p:cNvSpPr>
              <p:nvPr/>
            </p:nvSpPr>
            <p:spPr bwMode="auto">
              <a:xfrm rot="5400000">
                <a:off x="1662" y="2226"/>
                <a:ext cx="768" cy="252"/>
              </a:xfrm>
              <a:prstGeom prst="triangle">
                <a:avLst>
                  <a:gd name="adj" fmla="val 50000"/>
                </a:avLst>
              </a:prstGeom>
              <a:solidFill>
                <a:srgbClr val="990000">
                  <a:alpha val="30196"/>
                </a:srgbClr>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sp>
            <p:nvSpPr>
              <p:cNvPr id="19504" name="AutoShape 19"/>
              <p:cNvSpPr>
                <a:spLocks noChangeArrowheads="1"/>
              </p:cNvSpPr>
              <p:nvPr/>
            </p:nvSpPr>
            <p:spPr bwMode="auto">
              <a:xfrm rot="5400000">
                <a:off x="1746" y="2226"/>
                <a:ext cx="768" cy="252"/>
              </a:xfrm>
              <a:prstGeom prst="triangle">
                <a:avLst>
                  <a:gd name="adj" fmla="val 50000"/>
                </a:avLst>
              </a:prstGeom>
              <a:solidFill>
                <a:srgbClr val="990000">
                  <a:alpha val="54901"/>
                </a:srgbClr>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grpSp>
        <p:grpSp>
          <p:nvGrpSpPr>
            <p:cNvPr id="19497" name="Group 20"/>
            <p:cNvGrpSpPr>
              <a:grpSpLocks/>
            </p:cNvGrpSpPr>
            <p:nvPr/>
          </p:nvGrpSpPr>
          <p:grpSpPr bwMode="auto">
            <a:xfrm rot="5400000">
              <a:off x="4575" y="1965"/>
              <a:ext cx="173" cy="276"/>
              <a:chOff x="1920" y="1968"/>
              <a:chExt cx="336" cy="768"/>
            </a:xfrm>
          </p:grpSpPr>
          <p:sp>
            <p:nvSpPr>
              <p:cNvPr id="19501" name="AutoShape 21"/>
              <p:cNvSpPr>
                <a:spLocks noChangeArrowheads="1"/>
              </p:cNvSpPr>
              <p:nvPr/>
            </p:nvSpPr>
            <p:spPr bwMode="auto">
              <a:xfrm rot="5400000">
                <a:off x="1662" y="2226"/>
                <a:ext cx="768" cy="252"/>
              </a:xfrm>
              <a:prstGeom prst="triangle">
                <a:avLst>
                  <a:gd name="adj" fmla="val 50000"/>
                </a:avLst>
              </a:prstGeom>
              <a:solidFill>
                <a:srgbClr val="990000">
                  <a:alpha val="30196"/>
                </a:srgbClr>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sp>
            <p:nvSpPr>
              <p:cNvPr id="19502" name="AutoShape 22"/>
              <p:cNvSpPr>
                <a:spLocks noChangeArrowheads="1"/>
              </p:cNvSpPr>
              <p:nvPr/>
            </p:nvSpPr>
            <p:spPr bwMode="auto">
              <a:xfrm rot="5400000">
                <a:off x="1746" y="2226"/>
                <a:ext cx="768" cy="252"/>
              </a:xfrm>
              <a:prstGeom prst="triangle">
                <a:avLst>
                  <a:gd name="adj" fmla="val 50000"/>
                </a:avLst>
              </a:prstGeom>
              <a:solidFill>
                <a:srgbClr val="990000">
                  <a:alpha val="54901"/>
                </a:srgbClr>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grpSp>
        <p:grpSp>
          <p:nvGrpSpPr>
            <p:cNvPr id="19498" name="Group 23"/>
            <p:cNvGrpSpPr>
              <a:grpSpLocks/>
            </p:cNvGrpSpPr>
            <p:nvPr/>
          </p:nvGrpSpPr>
          <p:grpSpPr bwMode="auto">
            <a:xfrm rot="-5400000">
              <a:off x="4290" y="1975"/>
              <a:ext cx="180" cy="288"/>
              <a:chOff x="1920" y="1968"/>
              <a:chExt cx="336" cy="768"/>
            </a:xfrm>
          </p:grpSpPr>
          <p:sp>
            <p:nvSpPr>
              <p:cNvPr id="19499" name="AutoShape 24"/>
              <p:cNvSpPr>
                <a:spLocks noChangeArrowheads="1"/>
              </p:cNvSpPr>
              <p:nvPr/>
            </p:nvSpPr>
            <p:spPr bwMode="auto">
              <a:xfrm rot="5400000">
                <a:off x="1662" y="2226"/>
                <a:ext cx="768" cy="252"/>
              </a:xfrm>
              <a:prstGeom prst="triangle">
                <a:avLst>
                  <a:gd name="adj" fmla="val 50000"/>
                </a:avLst>
              </a:prstGeom>
              <a:solidFill>
                <a:srgbClr val="990000">
                  <a:alpha val="30196"/>
                </a:srgbClr>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sp>
            <p:nvSpPr>
              <p:cNvPr id="19500" name="AutoShape 25"/>
              <p:cNvSpPr>
                <a:spLocks noChangeArrowheads="1"/>
              </p:cNvSpPr>
              <p:nvPr/>
            </p:nvSpPr>
            <p:spPr bwMode="auto">
              <a:xfrm rot="5400000">
                <a:off x="1746" y="2226"/>
                <a:ext cx="768" cy="252"/>
              </a:xfrm>
              <a:prstGeom prst="triangle">
                <a:avLst>
                  <a:gd name="adj" fmla="val 50000"/>
                </a:avLst>
              </a:prstGeom>
              <a:solidFill>
                <a:srgbClr val="990000">
                  <a:alpha val="54901"/>
                </a:srgbClr>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grpSp>
      </p:grpSp>
      <p:sp>
        <p:nvSpPr>
          <p:cNvPr id="19460" name="AutoShape 26"/>
          <p:cNvSpPr>
            <a:spLocks noChangeArrowheads="1"/>
          </p:cNvSpPr>
          <p:nvPr/>
        </p:nvSpPr>
        <p:spPr bwMode="auto">
          <a:xfrm>
            <a:off x="502920" y="1602542"/>
            <a:ext cx="5532120" cy="518160"/>
          </a:xfrm>
          <a:prstGeom prst="roundRect">
            <a:avLst>
              <a:gd name="adj" fmla="val 10861"/>
            </a:avLst>
          </a:prstGeom>
          <a:gradFill rotWithShape="1">
            <a:gsLst>
              <a:gs pos="0">
                <a:srgbClr val="FFFFFF"/>
              </a:gs>
              <a:gs pos="100000">
                <a:srgbClr val="9FE1FF"/>
              </a:gs>
            </a:gsLst>
            <a:path path="shape">
              <a:fillToRect l="50000" t="50000" r="50000" b="50000"/>
            </a:path>
          </a:gradFill>
          <a:ln w="9525">
            <a:solidFill>
              <a:srgbClr val="21BA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46" tIns="50923" rIns="101846" bIns="50923"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sp>
        <p:nvSpPr>
          <p:cNvPr id="19461" name="Text Box 27"/>
          <p:cNvSpPr txBox="1">
            <a:spLocks noChangeArrowheads="1"/>
          </p:cNvSpPr>
          <p:nvPr/>
        </p:nvSpPr>
        <p:spPr bwMode="auto">
          <a:xfrm>
            <a:off x="502920" y="1645724"/>
            <a:ext cx="5532120" cy="415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1846" tIns="50923" rIns="101846" bIns="50923">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2000" b="1" dirty="0" smtClean="0">
                <a:solidFill>
                  <a:srgbClr val="003366"/>
                </a:solidFill>
                <a:latin typeface="Arial" pitchFamily="34" charset="0"/>
              </a:rPr>
              <a:t>Separate Application Process</a:t>
            </a:r>
            <a:endParaRPr lang="en-US" altLang="en-US" sz="2000" b="1" dirty="0">
              <a:solidFill>
                <a:srgbClr val="003366"/>
              </a:solidFill>
              <a:latin typeface="Arial" pitchFamily="34" charset="0"/>
            </a:endParaRPr>
          </a:p>
        </p:txBody>
      </p:sp>
      <p:grpSp>
        <p:nvGrpSpPr>
          <p:cNvPr id="19462" name="Group 28"/>
          <p:cNvGrpSpPr>
            <a:grpSpLocks/>
          </p:cNvGrpSpPr>
          <p:nvPr/>
        </p:nvGrpSpPr>
        <p:grpSpPr bwMode="auto">
          <a:xfrm>
            <a:off x="502920" y="2379782"/>
            <a:ext cx="5532120" cy="5098840"/>
            <a:chOff x="288" y="1200"/>
            <a:chExt cx="3168" cy="2834"/>
          </a:xfrm>
        </p:grpSpPr>
        <p:sp>
          <p:nvSpPr>
            <p:cNvPr id="19465" name="AutoShape 29"/>
            <p:cNvSpPr>
              <a:spLocks noChangeArrowheads="1"/>
            </p:cNvSpPr>
            <p:nvPr/>
          </p:nvSpPr>
          <p:spPr bwMode="auto">
            <a:xfrm>
              <a:off x="1968" y="1294"/>
              <a:ext cx="1488" cy="2592"/>
            </a:xfrm>
            <a:prstGeom prst="roundRect">
              <a:avLst>
                <a:gd name="adj" fmla="val 5778"/>
              </a:avLst>
            </a:prstGeom>
            <a:solidFill>
              <a:srgbClr val="9FE1FF">
                <a:alpha val="50195"/>
              </a:srgbClr>
            </a:solidFill>
            <a:ln w="952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sp>
          <p:nvSpPr>
            <p:cNvPr id="19466" name="AutoShape 30"/>
            <p:cNvSpPr>
              <a:spLocks noChangeArrowheads="1"/>
            </p:cNvSpPr>
            <p:nvPr/>
          </p:nvSpPr>
          <p:spPr bwMode="auto">
            <a:xfrm>
              <a:off x="288" y="1294"/>
              <a:ext cx="1488" cy="2592"/>
            </a:xfrm>
            <a:prstGeom prst="roundRect">
              <a:avLst>
                <a:gd name="adj" fmla="val 5778"/>
              </a:avLst>
            </a:prstGeom>
            <a:solidFill>
              <a:srgbClr val="9FE1FF">
                <a:alpha val="50195"/>
              </a:srgbClr>
            </a:solidFill>
            <a:ln w="9525">
              <a:solidFill>
                <a:srgbClr val="00CC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sp>
          <p:nvSpPr>
            <p:cNvPr id="19467" name="AutoShape 31"/>
            <p:cNvSpPr>
              <a:spLocks noChangeArrowheads="1"/>
            </p:cNvSpPr>
            <p:nvPr/>
          </p:nvSpPr>
          <p:spPr bwMode="auto">
            <a:xfrm>
              <a:off x="288" y="1208"/>
              <a:ext cx="1488" cy="326"/>
            </a:xfrm>
            <a:prstGeom prst="roundRect">
              <a:avLst>
                <a:gd name="adj" fmla="val 10861"/>
              </a:avLst>
            </a:prstGeom>
            <a:gradFill rotWithShape="1">
              <a:gsLst>
                <a:gs pos="0">
                  <a:srgbClr val="FFFFFF"/>
                </a:gs>
                <a:gs pos="100000">
                  <a:srgbClr val="9FE1FF"/>
                </a:gs>
              </a:gsLst>
              <a:path path="shape">
                <a:fillToRect l="50000" t="50000" r="50000" b="50000"/>
              </a:path>
            </a:gradFill>
            <a:ln w="9525">
              <a:solidFill>
                <a:srgbClr val="21BA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sp>
          <p:nvSpPr>
            <p:cNvPr id="19468" name="Text Box 32"/>
            <p:cNvSpPr txBox="1">
              <a:spLocks noChangeArrowheads="1"/>
            </p:cNvSpPr>
            <p:nvPr/>
          </p:nvSpPr>
          <p:spPr bwMode="auto">
            <a:xfrm>
              <a:off x="288" y="1200"/>
              <a:ext cx="14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2700" b="1">
                  <a:solidFill>
                    <a:srgbClr val="003366"/>
                  </a:solidFill>
                  <a:latin typeface="Arial" pitchFamily="34" charset="0"/>
                </a:rPr>
                <a:t>R21/Phase I</a:t>
              </a:r>
            </a:p>
          </p:txBody>
        </p:sp>
        <p:sp>
          <p:nvSpPr>
            <p:cNvPr id="19469" name="AutoShape 33"/>
            <p:cNvSpPr>
              <a:spLocks noChangeArrowheads="1"/>
            </p:cNvSpPr>
            <p:nvPr/>
          </p:nvSpPr>
          <p:spPr bwMode="auto">
            <a:xfrm>
              <a:off x="1968" y="1208"/>
              <a:ext cx="1488" cy="326"/>
            </a:xfrm>
            <a:prstGeom prst="roundRect">
              <a:avLst>
                <a:gd name="adj" fmla="val 10861"/>
              </a:avLst>
            </a:prstGeom>
            <a:gradFill rotWithShape="1">
              <a:gsLst>
                <a:gs pos="0">
                  <a:srgbClr val="FFFFFF"/>
                </a:gs>
                <a:gs pos="100000">
                  <a:srgbClr val="9FE1FF"/>
                </a:gs>
              </a:gsLst>
              <a:path path="shape">
                <a:fillToRect l="50000" t="50000" r="50000" b="50000"/>
              </a:path>
            </a:gradFill>
            <a:ln w="9525">
              <a:solidFill>
                <a:srgbClr val="21BA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sp>
          <p:nvSpPr>
            <p:cNvPr id="19470" name="Text Box 34"/>
            <p:cNvSpPr txBox="1">
              <a:spLocks noChangeArrowheads="1"/>
            </p:cNvSpPr>
            <p:nvPr/>
          </p:nvSpPr>
          <p:spPr bwMode="auto">
            <a:xfrm>
              <a:off x="1968" y="1200"/>
              <a:ext cx="14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2700" b="1">
                  <a:solidFill>
                    <a:srgbClr val="003366"/>
                  </a:solidFill>
                  <a:latin typeface="Arial" pitchFamily="34" charset="0"/>
                </a:rPr>
                <a:t>R33/Phase II</a:t>
              </a:r>
            </a:p>
          </p:txBody>
        </p:sp>
        <p:sp>
          <p:nvSpPr>
            <p:cNvPr id="19471" name="AutoShape 35"/>
            <p:cNvSpPr>
              <a:spLocks noChangeArrowheads="1"/>
            </p:cNvSpPr>
            <p:nvPr/>
          </p:nvSpPr>
          <p:spPr bwMode="auto">
            <a:xfrm>
              <a:off x="336" y="1630"/>
              <a:ext cx="1392" cy="720"/>
            </a:xfrm>
            <a:prstGeom prst="roundRect">
              <a:avLst>
                <a:gd name="adj" fmla="val 10056"/>
              </a:avLst>
            </a:prstGeom>
            <a:solidFill>
              <a:schemeClr val="bg1">
                <a:alpha val="79999"/>
              </a:schemeClr>
            </a:solidFill>
            <a:ln>
              <a:noFill/>
            </a:ln>
            <a:effectLst/>
            <a:extLst>
              <a:ext uri="{91240B29-F687-4F45-9708-019B960494DF}">
                <a14:hiddenLine xmlns:a14="http://schemas.microsoft.com/office/drawing/2010/main" w="9525">
                  <a:solidFill>
                    <a:srgbClr val="21BA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sp>
          <p:nvSpPr>
            <p:cNvPr id="19472" name="AutoShape 36"/>
            <p:cNvSpPr>
              <a:spLocks noChangeArrowheads="1"/>
            </p:cNvSpPr>
            <p:nvPr/>
          </p:nvSpPr>
          <p:spPr bwMode="auto">
            <a:xfrm>
              <a:off x="336" y="2398"/>
              <a:ext cx="1392" cy="1440"/>
            </a:xfrm>
            <a:prstGeom prst="roundRect">
              <a:avLst>
                <a:gd name="adj" fmla="val 10056"/>
              </a:avLst>
            </a:prstGeom>
            <a:solidFill>
              <a:schemeClr val="bg1">
                <a:alpha val="79999"/>
              </a:schemeClr>
            </a:solidFill>
            <a:ln>
              <a:noFill/>
            </a:ln>
            <a:effectLst/>
            <a:extLst>
              <a:ext uri="{91240B29-F687-4F45-9708-019B960494DF}">
                <a14:hiddenLine xmlns:a14="http://schemas.microsoft.com/office/drawing/2010/main" w="9525">
                  <a:solidFill>
                    <a:srgbClr val="21BA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sp>
          <p:nvSpPr>
            <p:cNvPr id="19473" name="AutoShape 37"/>
            <p:cNvSpPr>
              <a:spLocks noChangeArrowheads="1"/>
            </p:cNvSpPr>
            <p:nvPr/>
          </p:nvSpPr>
          <p:spPr bwMode="auto">
            <a:xfrm>
              <a:off x="2016" y="1630"/>
              <a:ext cx="1392" cy="720"/>
            </a:xfrm>
            <a:prstGeom prst="roundRect">
              <a:avLst>
                <a:gd name="adj" fmla="val 10056"/>
              </a:avLst>
            </a:prstGeom>
            <a:solidFill>
              <a:schemeClr val="bg1">
                <a:alpha val="79999"/>
              </a:schemeClr>
            </a:solidFill>
            <a:ln>
              <a:noFill/>
            </a:ln>
            <a:effectLst/>
            <a:extLst>
              <a:ext uri="{91240B29-F687-4F45-9708-019B960494DF}">
                <a14:hiddenLine xmlns:a14="http://schemas.microsoft.com/office/drawing/2010/main" w="9525">
                  <a:solidFill>
                    <a:srgbClr val="21BA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sp>
          <p:nvSpPr>
            <p:cNvPr id="19474" name="AutoShape 38"/>
            <p:cNvSpPr>
              <a:spLocks noChangeArrowheads="1"/>
            </p:cNvSpPr>
            <p:nvPr/>
          </p:nvSpPr>
          <p:spPr bwMode="auto">
            <a:xfrm>
              <a:off x="2016" y="2398"/>
              <a:ext cx="1392" cy="1440"/>
            </a:xfrm>
            <a:prstGeom prst="roundRect">
              <a:avLst>
                <a:gd name="adj" fmla="val 10056"/>
              </a:avLst>
            </a:prstGeom>
            <a:solidFill>
              <a:schemeClr val="bg1">
                <a:alpha val="79999"/>
              </a:schemeClr>
            </a:solidFill>
            <a:ln>
              <a:noFill/>
            </a:ln>
            <a:effectLst/>
            <a:extLst>
              <a:ext uri="{91240B29-F687-4F45-9708-019B960494DF}">
                <a14:hiddenLine xmlns:a14="http://schemas.microsoft.com/office/drawing/2010/main" w="9525">
                  <a:solidFill>
                    <a:srgbClr val="21BA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sp>
          <p:nvSpPr>
            <p:cNvPr id="19475" name="Text Box 39"/>
            <p:cNvSpPr txBox="1">
              <a:spLocks noChangeArrowheads="1"/>
            </p:cNvSpPr>
            <p:nvPr/>
          </p:nvSpPr>
          <p:spPr bwMode="auto">
            <a:xfrm>
              <a:off x="384" y="1632"/>
              <a:ext cx="1296" cy="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1600" b="1" dirty="0">
                  <a:solidFill>
                    <a:srgbClr val="003399"/>
                  </a:solidFill>
                  <a:latin typeface="Arial" pitchFamily="34" charset="0"/>
                </a:rPr>
                <a:t>Mechanism:</a:t>
              </a:r>
            </a:p>
            <a:p>
              <a:pPr algn="ctr" eaLnBrk="1" hangingPunct="1">
                <a:spcBef>
                  <a:spcPct val="50000"/>
                </a:spcBef>
                <a:buFontTx/>
                <a:buNone/>
              </a:pPr>
              <a:r>
                <a:rPr lang="en-US" altLang="en-US" sz="1400" dirty="0">
                  <a:solidFill>
                    <a:schemeClr val="tx2"/>
                  </a:solidFill>
                  <a:latin typeface="Arial" pitchFamily="34" charset="0"/>
                </a:rPr>
                <a:t>Exploratory/pilot phase; requires innovative technology/approach; no preliminary data required</a:t>
              </a:r>
            </a:p>
          </p:txBody>
        </p:sp>
        <p:sp>
          <p:nvSpPr>
            <p:cNvPr id="19476" name="Text Box 40"/>
            <p:cNvSpPr txBox="1">
              <a:spLocks noChangeArrowheads="1"/>
            </p:cNvSpPr>
            <p:nvPr/>
          </p:nvSpPr>
          <p:spPr bwMode="auto">
            <a:xfrm>
              <a:off x="2064" y="1678"/>
              <a:ext cx="1296" cy="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1600" b="1" dirty="0">
                  <a:solidFill>
                    <a:srgbClr val="003399"/>
                  </a:solidFill>
                  <a:latin typeface="Arial" pitchFamily="34" charset="0"/>
                </a:rPr>
                <a:t>Mechanism:</a:t>
              </a:r>
            </a:p>
            <a:p>
              <a:pPr algn="ctr" eaLnBrk="1" hangingPunct="1">
                <a:spcBef>
                  <a:spcPct val="50000"/>
                </a:spcBef>
                <a:buFontTx/>
                <a:buNone/>
              </a:pPr>
              <a:r>
                <a:rPr lang="en-US" altLang="en-US" sz="1400" dirty="0">
                  <a:solidFill>
                    <a:schemeClr val="tx2"/>
                  </a:solidFill>
                  <a:latin typeface="Arial" pitchFamily="34" charset="0"/>
                </a:rPr>
                <a:t>Developmental/validation phase; requires significant feasibility data</a:t>
              </a:r>
            </a:p>
          </p:txBody>
        </p:sp>
        <p:sp>
          <p:nvSpPr>
            <p:cNvPr id="19477" name="Text Box 41"/>
            <p:cNvSpPr txBox="1">
              <a:spLocks noChangeArrowheads="1"/>
            </p:cNvSpPr>
            <p:nvPr/>
          </p:nvSpPr>
          <p:spPr bwMode="auto">
            <a:xfrm>
              <a:off x="384" y="2422"/>
              <a:ext cx="1296" cy="1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1450" indent="-171450"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1600" b="1" dirty="0">
                  <a:solidFill>
                    <a:srgbClr val="003399"/>
                  </a:solidFill>
                  <a:latin typeface="Arial" pitchFamily="34" charset="0"/>
                </a:rPr>
                <a:t>Requirements:</a:t>
              </a:r>
            </a:p>
            <a:p>
              <a:pPr eaLnBrk="1" hangingPunct="1">
                <a:spcBef>
                  <a:spcPct val="50000"/>
                </a:spcBef>
                <a:buClr>
                  <a:srgbClr val="00AAF6"/>
                </a:buClr>
                <a:buFontTx/>
                <a:buChar char="•"/>
              </a:pPr>
              <a:r>
                <a:rPr lang="en-US" altLang="en-US" sz="1400" dirty="0">
                  <a:solidFill>
                    <a:schemeClr val="tx2"/>
                  </a:solidFill>
                  <a:latin typeface="Arial" pitchFamily="34" charset="0"/>
                </a:rPr>
                <a:t>Description of study</a:t>
              </a:r>
            </a:p>
            <a:p>
              <a:pPr eaLnBrk="1" hangingPunct="1">
                <a:spcBef>
                  <a:spcPct val="50000"/>
                </a:spcBef>
                <a:buClr>
                  <a:srgbClr val="00AAF6"/>
                </a:buClr>
                <a:buFontTx/>
                <a:buChar char="•"/>
              </a:pPr>
              <a:r>
                <a:rPr lang="en-US" altLang="en-US" sz="1400" dirty="0">
                  <a:solidFill>
                    <a:schemeClr val="tx2"/>
                  </a:solidFill>
                  <a:latin typeface="Arial" pitchFamily="34" charset="0"/>
                </a:rPr>
                <a:t>Relevance to cancer</a:t>
              </a:r>
            </a:p>
            <a:p>
              <a:pPr eaLnBrk="1" hangingPunct="1">
                <a:spcBef>
                  <a:spcPct val="50000"/>
                </a:spcBef>
                <a:buClr>
                  <a:srgbClr val="00AAF6"/>
                </a:buClr>
                <a:buFontTx/>
                <a:buChar char="•"/>
              </a:pPr>
              <a:r>
                <a:rPr lang="en-US" altLang="en-US" sz="1400" dirty="0">
                  <a:solidFill>
                    <a:schemeClr val="tx2"/>
                  </a:solidFill>
                  <a:latin typeface="Arial" pitchFamily="34" charset="0"/>
                </a:rPr>
                <a:t>Quantitative milestones</a:t>
              </a:r>
            </a:p>
            <a:p>
              <a:pPr eaLnBrk="1" hangingPunct="1">
                <a:spcBef>
                  <a:spcPct val="50000"/>
                </a:spcBef>
                <a:buClr>
                  <a:srgbClr val="00AAF6"/>
                </a:buClr>
                <a:buFontTx/>
                <a:buChar char="•"/>
              </a:pPr>
              <a:r>
                <a:rPr lang="en-US" altLang="en-US" sz="1400" dirty="0">
                  <a:solidFill>
                    <a:schemeClr val="tx2"/>
                  </a:solidFill>
                  <a:latin typeface="Arial" pitchFamily="34" charset="0"/>
                </a:rPr>
                <a:t>Truly novel tool/capability</a:t>
              </a:r>
            </a:p>
            <a:p>
              <a:pPr eaLnBrk="1" hangingPunct="1">
                <a:spcBef>
                  <a:spcPct val="50000"/>
                </a:spcBef>
                <a:buClr>
                  <a:srgbClr val="00AAF6"/>
                </a:buClr>
                <a:buFontTx/>
                <a:buChar char="•"/>
              </a:pPr>
              <a:r>
                <a:rPr lang="en-US" altLang="en-US" sz="1400" dirty="0">
                  <a:solidFill>
                    <a:schemeClr val="tx2"/>
                  </a:solidFill>
                  <a:latin typeface="Arial" pitchFamily="34" charset="0"/>
                </a:rPr>
                <a:t>Improvement over state-of-the-art</a:t>
              </a:r>
            </a:p>
            <a:p>
              <a:pPr eaLnBrk="1" hangingPunct="1">
                <a:spcBef>
                  <a:spcPct val="50000"/>
                </a:spcBef>
                <a:buClr>
                  <a:srgbClr val="00AAF6"/>
                </a:buClr>
                <a:buFontTx/>
                <a:buChar char="•"/>
              </a:pPr>
              <a:endParaRPr lang="en-US" altLang="en-US" sz="1300" dirty="0">
                <a:latin typeface="Arial" pitchFamily="34" charset="0"/>
              </a:endParaRPr>
            </a:p>
          </p:txBody>
        </p:sp>
        <p:sp>
          <p:nvSpPr>
            <p:cNvPr id="19478" name="Text Box 42"/>
            <p:cNvSpPr txBox="1">
              <a:spLocks noChangeArrowheads="1"/>
            </p:cNvSpPr>
            <p:nvPr/>
          </p:nvSpPr>
          <p:spPr bwMode="auto">
            <a:xfrm>
              <a:off x="2016" y="2422"/>
              <a:ext cx="1344" cy="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71450" indent="-171450"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50000"/>
                </a:spcBef>
                <a:buFontTx/>
                <a:buNone/>
              </a:pPr>
              <a:r>
                <a:rPr lang="en-US" altLang="en-US" sz="1600" b="1" dirty="0">
                  <a:solidFill>
                    <a:srgbClr val="003399"/>
                  </a:solidFill>
                  <a:latin typeface="Arial" pitchFamily="34" charset="0"/>
                </a:rPr>
                <a:t>Requirements:</a:t>
              </a:r>
              <a:endParaRPr lang="en-US" altLang="en-US" sz="1300" dirty="0">
                <a:latin typeface="Arial" pitchFamily="34" charset="0"/>
              </a:endParaRPr>
            </a:p>
            <a:p>
              <a:pPr eaLnBrk="1" hangingPunct="1">
                <a:spcBef>
                  <a:spcPct val="50000"/>
                </a:spcBef>
                <a:buClr>
                  <a:srgbClr val="00AAF6"/>
                </a:buClr>
                <a:buFontTx/>
                <a:buChar char="•"/>
              </a:pPr>
              <a:r>
                <a:rPr lang="en-US" altLang="en-US" sz="1400" dirty="0">
                  <a:solidFill>
                    <a:schemeClr val="tx2"/>
                  </a:solidFill>
                  <a:latin typeface="Arial" pitchFamily="34" charset="0"/>
                </a:rPr>
                <a:t>Plan for developing the technology to be useful to a category of cancer researchers or clinicians</a:t>
              </a:r>
            </a:p>
            <a:p>
              <a:pPr eaLnBrk="1" hangingPunct="1">
                <a:spcBef>
                  <a:spcPct val="50000"/>
                </a:spcBef>
                <a:buClr>
                  <a:srgbClr val="00AAF6"/>
                </a:buClr>
                <a:buFontTx/>
                <a:buChar char="•"/>
              </a:pPr>
              <a:r>
                <a:rPr lang="en-US" altLang="en-US" sz="1400" dirty="0">
                  <a:solidFill>
                    <a:schemeClr val="tx2"/>
                  </a:solidFill>
                  <a:latin typeface="Arial" pitchFamily="34" charset="0"/>
                </a:rPr>
                <a:t>Description of potential impact for the field</a:t>
              </a:r>
            </a:p>
            <a:p>
              <a:pPr eaLnBrk="1" hangingPunct="1">
                <a:spcBef>
                  <a:spcPct val="50000"/>
                </a:spcBef>
                <a:buClr>
                  <a:srgbClr val="00AAF6"/>
                </a:buClr>
                <a:buFontTx/>
                <a:buChar char="•"/>
              </a:pPr>
              <a:r>
                <a:rPr lang="en-US" altLang="en-US" sz="1400" dirty="0">
                  <a:solidFill>
                    <a:schemeClr val="tx2"/>
                  </a:solidFill>
                  <a:latin typeface="Arial" pitchFamily="34" charset="0"/>
                </a:rPr>
                <a:t>Description of completed milestones or evidence of technical feasibility</a:t>
              </a:r>
            </a:p>
            <a:p>
              <a:pPr eaLnBrk="1" hangingPunct="1">
                <a:spcBef>
                  <a:spcPct val="50000"/>
                </a:spcBef>
                <a:buClr>
                  <a:srgbClr val="00AAF6"/>
                </a:buClr>
                <a:buFontTx/>
                <a:buChar char="•"/>
              </a:pPr>
              <a:endParaRPr lang="en-US" altLang="en-US" sz="1300" dirty="0">
                <a:latin typeface="Arial" pitchFamily="34" charset="0"/>
              </a:endParaRPr>
            </a:p>
          </p:txBody>
        </p:sp>
      </p:grpSp>
      <p:sp>
        <p:nvSpPr>
          <p:cNvPr id="19464" name="AutoShape 51"/>
          <p:cNvSpPr>
            <a:spLocks noChangeArrowheads="1"/>
          </p:cNvSpPr>
          <p:nvPr/>
        </p:nvSpPr>
        <p:spPr bwMode="auto">
          <a:xfrm rot="-5400000">
            <a:off x="2525211" y="3112812"/>
            <a:ext cx="1475317" cy="347503"/>
          </a:xfrm>
          <a:prstGeom prst="curvedUpArrow">
            <a:avLst>
              <a:gd name="adj1" fmla="val 80000"/>
              <a:gd name="adj2" fmla="val 160000"/>
              <a:gd name="adj3" fmla="val 2828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46" tIns="50923" rIns="101846" bIns="50923"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2000">
              <a:latin typeface="Arial" pitchFamily="34" charset="0"/>
            </a:endParaRPr>
          </a:p>
        </p:txBody>
      </p:sp>
      <p:sp>
        <p:nvSpPr>
          <p:cNvPr id="2" name="Right Arrow 1"/>
          <p:cNvSpPr/>
          <p:nvPr/>
        </p:nvSpPr>
        <p:spPr bwMode="auto">
          <a:xfrm>
            <a:off x="3101344" y="4465020"/>
            <a:ext cx="341391" cy="783019"/>
          </a:xfrm>
          <a:prstGeom prst="rightArrow">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46" tIns="50923" rIns="101846" bIns="50923" anchor="ctr"/>
          <a:lstStyle/>
          <a:p>
            <a:pPr algn="ctr" eaLnBrk="1" hangingPunct="1"/>
            <a:endParaRPr lang="en-US" sz="2000">
              <a:latin typeface="Arial" pitchFamily="34" charset="0"/>
            </a:endParaRPr>
          </a:p>
        </p:txBody>
      </p:sp>
      <p:sp>
        <p:nvSpPr>
          <p:cNvPr id="52" name="Right Arrow 51"/>
          <p:cNvSpPr/>
          <p:nvPr/>
        </p:nvSpPr>
        <p:spPr bwMode="auto">
          <a:xfrm rot="5400000">
            <a:off x="1665392" y="1865933"/>
            <a:ext cx="273473" cy="783019"/>
          </a:xfrm>
          <a:prstGeom prst="rightArrow">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46" tIns="50923" rIns="101846" bIns="50923" anchor="ctr"/>
          <a:lstStyle/>
          <a:p>
            <a:pPr algn="ctr" eaLnBrk="1" hangingPunct="1"/>
            <a:endParaRPr lang="en-US" sz="2000">
              <a:latin typeface="Arial" pitchFamily="34" charset="0"/>
            </a:endParaRPr>
          </a:p>
        </p:txBody>
      </p:sp>
      <p:sp>
        <p:nvSpPr>
          <p:cNvPr id="53" name="Right Arrow 52"/>
          <p:cNvSpPr/>
          <p:nvPr/>
        </p:nvSpPr>
        <p:spPr bwMode="auto">
          <a:xfrm rot="5400000">
            <a:off x="4599096" y="1865933"/>
            <a:ext cx="273473" cy="783019"/>
          </a:xfrm>
          <a:prstGeom prst="rightArrow">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1846" tIns="50923" rIns="101846" bIns="50923" anchor="ctr"/>
          <a:lstStyle/>
          <a:p>
            <a:pPr algn="ctr" eaLnBrk="1" hangingPunct="1"/>
            <a:endParaRPr lang="en-US" sz="2000">
              <a:latin typeface="Arial" pitchFamily="34" charset="0"/>
            </a:endParaRPr>
          </a:p>
        </p:txBody>
      </p:sp>
    </p:spTree>
    <p:extLst>
      <p:ext uri="{BB962C8B-B14F-4D97-AF65-F5344CB8AC3E}">
        <p14:creationId xmlns:p14="http://schemas.microsoft.com/office/powerpoint/2010/main" val="40695544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2" name="Title 1"/>
          <p:cNvSpPr>
            <a:spLocks noGrp="1"/>
          </p:cNvSpPr>
          <p:nvPr>
            <p:ph type="title"/>
          </p:nvPr>
        </p:nvSpPr>
        <p:spPr bwMode="auto">
          <a:xfrm>
            <a:off x="190500" y="357293"/>
            <a:ext cx="7749540" cy="7412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46" tIns="50923" rIns="101846" bIns="50923" numCol="1" anchor="t" anchorCtr="0" compatLnSpc="1">
            <a:prstTxWarp prst="textNoShape">
              <a:avLst/>
            </a:prstTxWarp>
          </a:bodyPr>
          <a:lstStyle/>
          <a:p>
            <a:pPr eaLnBrk="1" hangingPunct="1"/>
            <a:r>
              <a:rPr lang="en-US" sz="3200" dirty="0"/>
              <a:t>Active IMAT Funding Opportunities</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875480148"/>
              </p:ext>
            </p:extLst>
          </p:nvPr>
        </p:nvGraphicFramePr>
        <p:xfrm>
          <a:off x="2266951" y="1644176"/>
          <a:ext cx="6572250" cy="6010728"/>
        </p:xfrm>
        <a:graphic>
          <a:graphicData uri="http://schemas.openxmlformats.org/drawingml/2006/table">
            <a:tbl>
              <a:tblPr firstRow="1" bandRow="1">
                <a:tableStyleId>{5C22544A-7EE6-4342-B048-85BDC9FD1C3A}</a:tableStyleId>
              </a:tblPr>
              <a:tblGrid>
                <a:gridCol w="6572250"/>
              </a:tblGrid>
              <a:tr h="1347234">
                <a:tc>
                  <a:txBody>
                    <a:bodyPr/>
                    <a:lstStyle/>
                    <a:p>
                      <a:pPr marL="0" indent="0">
                        <a:buFont typeface="Arial" panose="020B0604020202020204" pitchFamily="34" charset="0"/>
                        <a:buNone/>
                      </a:pPr>
                      <a:r>
                        <a:rPr lang="en-US" sz="2000" b="1" dirty="0" smtClean="0">
                          <a:solidFill>
                            <a:schemeClr val="tx2"/>
                          </a:solidFill>
                        </a:rPr>
                        <a:t>Early‐Stage Innovative Molecular Analysis Technology Development for Cancer Research [R21]</a:t>
                      </a:r>
                    </a:p>
                    <a:p>
                      <a:pPr marL="342900" indent="-342900">
                        <a:buFont typeface="Arial" panose="020B0604020202020204" pitchFamily="34" charset="0"/>
                        <a:buChar char="•"/>
                      </a:pPr>
                      <a:r>
                        <a:rPr lang="en-US" sz="2000" b="1" dirty="0" smtClean="0">
                          <a:solidFill>
                            <a:schemeClr val="tx2"/>
                          </a:solidFill>
                        </a:rPr>
                        <a:t>FOA#:</a:t>
                      </a:r>
                      <a:r>
                        <a:rPr lang="en-US" sz="2000" b="1" baseline="0" dirty="0" smtClean="0">
                          <a:solidFill>
                            <a:schemeClr val="tx2"/>
                          </a:solidFill>
                        </a:rPr>
                        <a:t>    </a:t>
                      </a:r>
                      <a:r>
                        <a:rPr lang="en-US" sz="2000" b="1" dirty="0" smtClean="0">
                          <a:solidFill>
                            <a:schemeClr val="tx2"/>
                          </a:solidFill>
                        </a:rPr>
                        <a:t>RFA-CA-14-003</a:t>
                      </a:r>
                    </a:p>
                    <a:p>
                      <a:pPr marL="342900" indent="-342900">
                        <a:buFont typeface="Arial" panose="020B0604020202020204" pitchFamily="34" charset="0"/>
                        <a:buChar char="•"/>
                      </a:pPr>
                      <a:r>
                        <a:rPr lang="en-US" sz="2000" b="1" dirty="0" smtClean="0">
                          <a:solidFill>
                            <a:schemeClr val="tx2"/>
                          </a:solidFill>
                        </a:rPr>
                        <a:t>Budget: $500k/3yrs (direct cost cap)</a:t>
                      </a:r>
                    </a:p>
                  </a:txBody>
                  <a:tcPr marL="100590" marR="100590" marT="51825" marB="518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D6FF"/>
                    </a:solidFill>
                  </a:tcPr>
                </a:tc>
              </a:tr>
              <a:tr h="1658130">
                <a:tc>
                  <a:txBody>
                    <a:bodyPr/>
                    <a:lstStyle/>
                    <a:p>
                      <a:pPr marL="0" indent="0">
                        <a:buFont typeface="Arial" panose="020B0604020202020204" pitchFamily="34" charset="0"/>
                        <a:buNone/>
                      </a:pPr>
                      <a:r>
                        <a:rPr lang="en-US" sz="2000" b="1" dirty="0" smtClean="0">
                          <a:solidFill>
                            <a:schemeClr val="tx2"/>
                          </a:solidFill>
                        </a:rPr>
                        <a:t>Advanced Development and Validation of Emerging Molecular</a:t>
                      </a:r>
                      <a:r>
                        <a:rPr lang="en-US" sz="2000" b="1" baseline="0" dirty="0" smtClean="0">
                          <a:solidFill>
                            <a:schemeClr val="tx2"/>
                          </a:solidFill>
                        </a:rPr>
                        <a:t> Analysis </a:t>
                      </a:r>
                      <a:r>
                        <a:rPr lang="en-US" sz="2000" b="1" dirty="0" smtClean="0">
                          <a:solidFill>
                            <a:schemeClr val="tx2"/>
                          </a:solidFill>
                        </a:rPr>
                        <a:t>Technologies for Cancer Research [R33]</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smtClean="0">
                          <a:solidFill>
                            <a:schemeClr val="tx2"/>
                          </a:solidFill>
                        </a:rPr>
                        <a:t>FOA#:    RFA-CA-14-004</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smtClean="0">
                          <a:solidFill>
                            <a:schemeClr val="tx2"/>
                          </a:solidFill>
                        </a:rPr>
                        <a:t>Budget: $900k/3yrs (direct cost cap)</a:t>
                      </a:r>
                    </a:p>
                  </a:txBody>
                  <a:tcPr marL="100590" marR="100590" marT="51825" marB="518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FD6FF"/>
                    </a:solidFill>
                  </a:tcPr>
                </a:tc>
              </a:tr>
              <a:tr h="1347234">
                <a:tc>
                  <a:txBody>
                    <a:bodyPr/>
                    <a:lstStyle/>
                    <a:p>
                      <a:pPr marL="0" indent="0">
                        <a:buFont typeface="Arial" panose="020B0604020202020204" pitchFamily="34" charset="0"/>
                        <a:buNone/>
                      </a:pPr>
                      <a:r>
                        <a:rPr lang="en-US" sz="2000" b="1" dirty="0" smtClean="0">
                          <a:solidFill>
                            <a:schemeClr val="tx2"/>
                          </a:solidFill>
                        </a:rPr>
                        <a:t>Innovative Technologies for Cancer-Relevant Biospecimen Sciences [R21]</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smtClean="0">
                          <a:solidFill>
                            <a:schemeClr val="tx2"/>
                          </a:solidFill>
                        </a:rPr>
                        <a:t>FOA#:</a:t>
                      </a:r>
                      <a:r>
                        <a:rPr lang="en-US" sz="2000" b="1" baseline="0" dirty="0" smtClean="0">
                          <a:solidFill>
                            <a:schemeClr val="tx2"/>
                          </a:solidFill>
                        </a:rPr>
                        <a:t>    </a:t>
                      </a:r>
                      <a:r>
                        <a:rPr lang="en-US" sz="2000" b="1" dirty="0" smtClean="0">
                          <a:solidFill>
                            <a:schemeClr val="tx2"/>
                          </a:solidFill>
                        </a:rPr>
                        <a:t>RFA-CA-14-005</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smtClean="0">
                          <a:solidFill>
                            <a:schemeClr val="tx2"/>
                          </a:solidFill>
                        </a:rPr>
                        <a:t>Budget: $500k/3yrs (direct cost cap)</a:t>
                      </a:r>
                    </a:p>
                  </a:txBody>
                  <a:tcPr marL="100590" marR="100590" marT="51825" marB="518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E3A5"/>
                    </a:solidFill>
                  </a:tcPr>
                </a:tc>
              </a:tr>
              <a:tr h="1658130">
                <a:tc>
                  <a:txBody>
                    <a:bodyPr/>
                    <a:lstStyle/>
                    <a:p>
                      <a:pPr marL="0" indent="0">
                        <a:buFont typeface="Arial" panose="020B0604020202020204" pitchFamily="34" charset="0"/>
                        <a:buNone/>
                      </a:pPr>
                      <a:r>
                        <a:rPr lang="en-US" sz="2000" b="1" dirty="0" smtClean="0">
                          <a:solidFill>
                            <a:schemeClr val="tx2"/>
                          </a:solidFill>
                        </a:rPr>
                        <a:t>Advanced Development and Validation of Emerging Technologies for Cancer-Relevant Biospecimen Sciences [R33]</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smtClean="0">
                          <a:solidFill>
                            <a:schemeClr val="tx2"/>
                          </a:solidFill>
                        </a:rPr>
                        <a:t>FOA#:</a:t>
                      </a:r>
                      <a:r>
                        <a:rPr lang="en-US" sz="2000" b="1" baseline="0" dirty="0" smtClean="0">
                          <a:solidFill>
                            <a:schemeClr val="tx2"/>
                          </a:solidFill>
                        </a:rPr>
                        <a:t>    </a:t>
                      </a:r>
                      <a:r>
                        <a:rPr lang="en-US" sz="2000" b="1" dirty="0" smtClean="0">
                          <a:solidFill>
                            <a:schemeClr val="tx2"/>
                          </a:solidFill>
                        </a:rPr>
                        <a:t>RFA-CA-14-006</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dirty="0" smtClean="0">
                          <a:solidFill>
                            <a:schemeClr val="tx2"/>
                          </a:solidFill>
                        </a:rPr>
                        <a:t>Budget: $900k/3yrs (direct cost cap)</a:t>
                      </a:r>
                    </a:p>
                  </a:txBody>
                  <a:tcPr marL="100590" marR="100590" marT="51825" marB="518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CE3A5"/>
                    </a:solidFill>
                  </a:tcPr>
                </a:tc>
              </a:tr>
            </a:tbl>
          </a:graphicData>
        </a:graphic>
      </p:graphicFrame>
      <p:sp>
        <p:nvSpPr>
          <p:cNvPr id="2" name="TextBox 1"/>
          <p:cNvSpPr txBox="1"/>
          <p:nvPr/>
        </p:nvSpPr>
        <p:spPr>
          <a:xfrm>
            <a:off x="152403" y="2381693"/>
            <a:ext cx="1619250" cy="1628686"/>
          </a:xfrm>
          <a:prstGeom prst="rect">
            <a:avLst/>
          </a:prstGeom>
          <a:noFill/>
        </p:spPr>
        <p:txBody>
          <a:bodyPr wrap="square" lIns="91408" tIns="45704" rIns="91408" bIns="45704" rtlCol="0">
            <a:spAutoFit/>
          </a:bodyPr>
          <a:lstStyle/>
          <a:p>
            <a:pPr algn="r"/>
            <a:r>
              <a:rPr lang="en-US" b="1" dirty="0" smtClean="0">
                <a:solidFill>
                  <a:schemeClr val="tx2"/>
                </a:solidFill>
              </a:rPr>
              <a:t>Molecular/Cellular Analysis Tools</a:t>
            </a:r>
            <a:endParaRPr lang="en-US" b="1" dirty="0">
              <a:solidFill>
                <a:schemeClr val="tx2"/>
              </a:solidFill>
            </a:endParaRPr>
          </a:p>
        </p:txBody>
      </p:sp>
      <p:sp>
        <p:nvSpPr>
          <p:cNvPr id="3" name="Left Brace 2"/>
          <p:cNvSpPr/>
          <p:nvPr/>
        </p:nvSpPr>
        <p:spPr bwMode="auto">
          <a:xfrm>
            <a:off x="1771649" y="1721750"/>
            <a:ext cx="381002" cy="2889553"/>
          </a:xfrm>
          <a:prstGeom prst="leftBrace">
            <a:avLst>
              <a:gd name="adj1" fmla="val 154333"/>
              <a:gd name="adj2" fmla="val 50000"/>
            </a:avLst>
          </a:prstGeom>
          <a:noFill/>
          <a:ln w="28575" cap="flat" cmpd="sng" algn="ctr">
            <a:solidFill>
              <a:schemeClr val="tx2"/>
            </a:solid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defTabSz="914080"/>
            <a:endParaRPr lang="en-US"/>
          </a:p>
        </p:txBody>
      </p:sp>
      <p:sp>
        <p:nvSpPr>
          <p:cNvPr id="6" name="TextBox 5"/>
          <p:cNvSpPr txBox="1"/>
          <p:nvPr/>
        </p:nvSpPr>
        <p:spPr>
          <a:xfrm>
            <a:off x="188235" y="5461958"/>
            <a:ext cx="1547585" cy="1244992"/>
          </a:xfrm>
          <a:prstGeom prst="rect">
            <a:avLst/>
          </a:prstGeom>
          <a:noFill/>
        </p:spPr>
        <p:txBody>
          <a:bodyPr wrap="square" lIns="91408" tIns="45704" rIns="91408" bIns="45704" rtlCol="0">
            <a:spAutoFit/>
          </a:bodyPr>
          <a:lstStyle/>
          <a:p>
            <a:pPr algn="r"/>
            <a:r>
              <a:rPr lang="en-US" b="1" dirty="0" smtClean="0">
                <a:solidFill>
                  <a:schemeClr val="tx2"/>
                </a:solidFill>
              </a:rPr>
              <a:t>Sample QA/QC Tools</a:t>
            </a:r>
            <a:endParaRPr lang="en-US" b="1" dirty="0">
              <a:solidFill>
                <a:schemeClr val="tx2"/>
              </a:solidFill>
            </a:endParaRPr>
          </a:p>
        </p:txBody>
      </p:sp>
      <p:sp>
        <p:nvSpPr>
          <p:cNvPr id="7" name="Left Brace 6"/>
          <p:cNvSpPr/>
          <p:nvPr/>
        </p:nvSpPr>
        <p:spPr bwMode="auto">
          <a:xfrm>
            <a:off x="1771649" y="4611303"/>
            <a:ext cx="381002" cy="2901647"/>
          </a:xfrm>
          <a:prstGeom prst="leftBrace">
            <a:avLst>
              <a:gd name="adj1" fmla="val 154333"/>
              <a:gd name="adj2" fmla="val 50000"/>
            </a:avLst>
          </a:prstGeom>
          <a:noFill/>
          <a:ln w="28575" cap="flat" cmpd="sng" algn="ctr">
            <a:solidFill>
              <a:schemeClr val="tx2"/>
            </a:solid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defTabSz="914080"/>
            <a:endParaRPr lang="en-US"/>
          </a:p>
        </p:txBody>
      </p:sp>
    </p:spTree>
    <p:extLst>
      <p:ext uri="{BB962C8B-B14F-4D97-AF65-F5344CB8AC3E}">
        <p14:creationId xmlns:p14="http://schemas.microsoft.com/office/powerpoint/2010/main" val="17280283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IMAT Awards for Small Business</a:t>
            </a: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835217950"/>
              </p:ext>
            </p:extLst>
          </p:nvPr>
        </p:nvGraphicFramePr>
        <p:xfrm>
          <a:off x="2476501" y="3166523"/>
          <a:ext cx="6572250" cy="3194653"/>
        </p:xfrm>
        <a:graphic>
          <a:graphicData uri="http://schemas.openxmlformats.org/drawingml/2006/table">
            <a:tbl>
              <a:tblPr firstRow="1" bandRow="1">
                <a:tableStyleId>{5C22544A-7EE6-4342-B048-85BDC9FD1C3A}</a:tableStyleId>
              </a:tblPr>
              <a:tblGrid>
                <a:gridCol w="6572250"/>
              </a:tblGrid>
              <a:tr h="1036338">
                <a:tc>
                  <a:txBody>
                    <a:bodyPr/>
                    <a:lstStyle/>
                    <a:p>
                      <a:pPr marL="0" indent="0" algn="l">
                        <a:buFont typeface="Arial" panose="020B0604020202020204" pitchFamily="34" charset="0"/>
                        <a:buNone/>
                      </a:pPr>
                      <a:r>
                        <a:rPr lang="en-US" sz="2000" b="1" dirty="0" smtClean="0">
                          <a:solidFill>
                            <a:schemeClr val="tx2"/>
                          </a:solidFill>
                        </a:rPr>
                        <a:t>Innovative Molecular Analysis Technology Development for Cancer Research and Clinical Care</a:t>
                      </a:r>
                    </a:p>
                    <a:p>
                      <a:pPr marL="0" indent="0" algn="l">
                        <a:buFont typeface="Arial" panose="020B0604020202020204" pitchFamily="34" charset="0"/>
                        <a:buNone/>
                      </a:pPr>
                      <a:r>
                        <a:rPr lang="en-US" sz="2000" b="1" dirty="0" smtClean="0">
                          <a:solidFill>
                            <a:schemeClr val="tx2"/>
                          </a:solidFill>
                        </a:rPr>
                        <a:t>[FOA#</a:t>
                      </a:r>
                      <a:r>
                        <a:rPr lang="en-US" sz="2000" b="1" baseline="0" dirty="0" smtClean="0">
                          <a:solidFill>
                            <a:schemeClr val="tx2"/>
                          </a:solidFill>
                        </a:rPr>
                        <a:t> </a:t>
                      </a:r>
                      <a:r>
                        <a:rPr lang="en-US" sz="2000" b="1" dirty="0" smtClean="0">
                          <a:solidFill>
                            <a:schemeClr val="tx2"/>
                          </a:solidFill>
                        </a:rPr>
                        <a:t>PAR-13-327]</a:t>
                      </a:r>
                    </a:p>
                  </a:txBody>
                  <a:tcPr marL="100590" marR="100590" marT="51825" marB="518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33FF">
                        <a:alpha val="69804"/>
                      </a:srgbClr>
                    </a:solidFill>
                  </a:tcPr>
                </a:tc>
              </a:tr>
              <a:tr h="1036338">
                <a:tc>
                  <a:txBody>
                    <a:bodyPr/>
                    <a:lstStyle/>
                    <a:p>
                      <a:pPr marL="342900" indent="-342900">
                        <a:buFont typeface="Arial" panose="020B0604020202020204" pitchFamily="34" charset="0"/>
                        <a:buChar char="•"/>
                      </a:pPr>
                      <a:r>
                        <a:rPr lang="en-US" sz="2000" b="1" dirty="0" smtClean="0">
                          <a:solidFill>
                            <a:schemeClr val="tx2"/>
                          </a:solidFill>
                        </a:rPr>
                        <a:t>R43</a:t>
                      </a:r>
                    </a:p>
                    <a:p>
                      <a:pPr marL="800100" indent="-342900">
                        <a:buFont typeface="Arial" panose="020B0604020202020204" pitchFamily="34" charset="0"/>
                        <a:buChar char="•"/>
                      </a:pPr>
                      <a:r>
                        <a:rPr lang="en-US" sz="2000" b="1" dirty="0" smtClean="0">
                          <a:solidFill>
                            <a:schemeClr val="tx2"/>
                          </a:solidFill>
                        </a:rPr>
                        <a:t>Time: 6 months</a:t>
                      </a:r>
                    </a:p>
                    <a:p>
                      <a:pPr marL="800100" indent="-342900">
                        <a:buFont typeface="Arial" panose="020B0604020202020204" pitchFamily="34" charset="0"/>
                        <a:buChar char="•"/>
                      </a:pPr>
                      <a:r>
                        <a:rPr lang="en-US" sz="2000" b="1" dirty="0" smtClean="0">
                          <a:solidFill>
                            <a:schemeClr val="tx2"/>
                          </a:solidFill>
                        </a:rPr>
                        <a:t>Budget: $150k (total cost cap)</a:t>
                      </a:r>
                    </a:p>
                  </a:txBody>
                  <a:tcPr marL="100590" marR="100590" marT="51825" marB="518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33FF">
                        <a:alpha val="69804"/>
                      </a:srgbClr>
                    </a:solidFill>
                  </a:tcPr>
                </a:tc>
              </a:tr>
              <a:tr h="1121977">
                <a:tc>
                  <a:txBody>
                    <a:bodyPr/>
                    <a:lstStyle/>
                    <a:p>
                      <a:pPr marL="342900" indent="-342900">
                        <a:buFont typeface="Arial" panose="020B0604020202020204" pitchFamily="34" charset="0"/>
                        <a:buChar char="•"/>
                      </a:pPr>
                      <a:r>
                        <a:rPr lang="en-US" sz="2000" b="1" dirty="0" smtClean="0">
                          <a:solidFill>
                            <a:schemeClr val="tx2"/>
                          </a:solidFill>
                        </a:rPr>
                        <a:t>R44</a:t>
                      </a:r>
                    </a:p>
                    <a:p>
                      <a:pPr marL="800100" indent="-342900">
                        <a:buFont typeface="Arial" panose="020B0604020202020204" pitchFamily="34" charset="0"/>
                        <a:buChar char="•"/>
                      </a:pPr>
                      <a:r>
                        <a:rPr lang="en-US" sz="2000" b="1" dirty="0" smtClean="0">
                          <a:solidFill>
                            <a:schemeClr val="tx2"/>
                          </a:solidFill>
                        </a:rPr>
                        <a:t>Time: 2 years</a:t>
                      </a:r>
                    </a:p>
                    <a:p>
                      <a:pPr marL="800100" indent="-342900">
                        <a:buFont typeface="Arial" panose="020B0604020202020204" pitchFamily="34" charset="0"/>
                        <a:buChar char="•"/>
                      </a:pPr>
                      <a:r>
                        <a:rPr lang="en-US" sz="2000" b="1" dirty="0" smtClean="0">
                          <a:solidFill>
                            <a:schemeClr val="tx2"/>
                          </a:solidFill>
                        </a:rPr>
                        <a:t>Budget: $2M (total</a:t>
                      </a:r>
                      <a:r>
                        <a:rPr lang="en-US" sz="2000" b="1" baseline="0" dirty="0" smtClean="0">
                          <a:solidFill>
                            <a:schemeClr val="tx2"/>
                          </a:solidFill>
                        </a:rPr>
                        <a:t> </a:t>
                      </a:r>
                      <a:r>
                        <a:rPr lang="en-US" sz="2000" b="1" dirty="0" smtClean="0">
                          <a:solidFill>
                            <a:schemeClr val="tx2"/>
                          </a:solidFill>
                        </a:rPr>
                        <a:t>cost cap)</a:t>
                      </a:r>
                    </a:p>
                  </a:txBody>
                  <a:tcPr marL="100590" marR="100590" marT="51825" marB="518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33FF">
                        <a:alpha val="69804"/>
                      </a:srgbClr>
                    </a:solidFill>
                  </a:tcPr>
                </a:tc>
              </a:tr>
            </a:tbl>
          </a:graphicData>
        </a:graphic>
      </p:graphicFrame>
      <p:sp>
        <p:nvSpPr>
          <p:cNvPr id="6" name="TextBox 5"/>
          <p:cNvSpPr txBox="1"/>
          <p:nvPr/>
        </p:nvSpPr>
        <p:spPr>
          <a:xfrm>
            <a:off x="152403" y="2381693"/>
            <a:ext cx="1619250" cy="1628686"/>
          </a:xfrm>
          <a:prstGeom prst="rect">
            <a:avLst/>
          </a:prstGeom>
          <a:noFill/>
        </p:spPr>
        <p:txBody>
          <a:bodyPr wrap="square" lIns="91408" tIns="45704" rIns="91408" bIns="45704" rtlCol="0">
            <a:spAutoFit/>
          </a:bodyPr>
          <a:lstStyle/>
          <a:p>
            <a:pPr algn="r"/>
            <a:r>
              <a:rPr lang="en-US" b="1" dirty="0" smtClean="0">
                <a:solidFill>
                  <a:schemeClr val="tx2"/>
                </a:solidFill>
              </a:rPr>
              <a:t>Molecular/Cellular Analysis Tools</a:t>
            </a:r>
            <a:endParaRPr lang="en-US" b="1" dirty="0">
              <a:solidFill>
                <a:schemeClr val="tx2"/>
              </a:solidFill>
            </a:endParaRPr>
          </a:p>
        </p:txBody>
      </p:sp>
      <p:sp>
        <p:nvSpPr>
          <p:cNvPr id="7" name="Left Brace 6"/>
          <p:cNvSpPr/>
          <p:nvPr/>
        </p:nvSpPr>
        <p:spPr bwMode="auto">
          <a:xfrm flipH="1">
            <a:off x="1771653" y="2572407"/>
            <a:ext cx="476251" cy="4089883"/>
          </a:xfrm>
          <a:prstGeom prst="leftBrace">
            <a:avLst>
              <a:gd name="adj1" fmla="val 154333"/>
              <a:gd name="adj2" fmla="val 50000"/>
            </a:avLst>
          </a:prstGeom>
          <a:noFill/>
          <a:ln w="28575" cap="flat" cmpd="sng" algn="ctr">
            <a:solidFill>
              <a:schemeClr val="tx2"/>
            </a:solid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defTabSz="914080"/>
            <a:endParaRPr lang="en-US"/>
          </a:p>
        </p:txBody>
      </p:sp>
      <p:sp>
        <p:nvSpPr>
          <p:cNvPr id="11" name="TextBox 10"/>
          <p:cNvSpPr txBox="1"/>
          <p:nvPr/>
        </p:nvSpPr>
        <p:spPr>
          <a:xfrm>
            <a:off x="188235" y="5461958"/>
            <a:ext cx="1547585" cy="1244992"/>
          </a:xfrm>
          <a:prstGeom prst="rect">
            <a:avLst/>
          </a:prstGeom>
          <a:noFill/>
        </p:spPr>
        <p:txBody>
          <a:bodyPr wrap="square" lIns="91408" tIns="45704" rIns="91408" bIns="45704" rtlCol="0">
            <a:spAutoFit/>
          </a:bodyPr>
          <a:lstStyle/>
          <a:p>
            <a:pPr algn="r"/>
            <a:r>
              <a:rPr lang="en-US" b="1" dirty="0" smtClean="0">
                <a:solidFill>
                  <a:schemeClr val="tx2"/>
                </a:solidFill>
              </a:rPr>
              <a:t>Sample QA/QC Tools</a:t>
            </a:r>
            <a:endParaRPr lang="en-US" b="1" dirty="0">
              <a:solidFill>
                <a:schemeClr val="tx2"/>
              </a:solidFill>
            </a:endParaRPr>
          </a:p>
        </p:txBody>
      </p:sp>
    </p:spTree>
    <p:extLst>
      <p:ext uri="{BB962C8B-B14F-4D97-AF65-F5344CB8AC3E}">
        <p14:creationId xmlns:p14="http://schemas.microsoft.com/office/powerpoint/2010/main" val="16742756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Note on “Biospecimen Science”</a:t>
            </a:r>
            <a:endParaRPr lang="en-US" dirty="0"/>
          </a:p>
        </p:txBody>
      </p:sp>
      <p:sp>
        <p:nvSpPr>
          <p:cNvPr id="3" name="Content Placeholder 2"/>
          <p:cNvSpPr>
            <a:spLocks noGrp="1"/>
          </p:cNvSpPr>
          <p:nvPr>
            <p:ph idx="1"/>
          </p:nvPr>
        </p:nvSpPr>
        <p:spPr/>
        <p:txBody>
          <a:bodyPr/>
          <a:lstStyle/>
          <a:p>
            <a:r>
              <a:rPr lang="en-US" dirty="0" smtClean="0">
                <a:solidFill>
                  <a:schemeClr val="tx2"/>
                </a:solidFill>
              </a:rPr>
              <a:t>Sample Quality Control (</a:t>
            </a:r>
            <a:r>
              <a:rPr lang="en-US" i="1" dirty="0" smtClean="0">
                <a:solidFill>
                  <a:schemeClr val="tx2"/>
                </a:solidFill>
              </a:rPr>
              <a:t>e.g.,</a:t>
            </a:r>
            <a:r>
              <a:rPr lang="en-US" dirty="0" smtClean="0">
                <a:solidFill>
                  <a:schemeClr val="tx2"/>
                </a:solidFill>
              </a:rPr>
              <a:t> </a:t>
            </a:r>
            <a:r>
              <a:rPr lang="en-US" dirty="0" err="1" smtClean="0">
                <a:solidFill>
                  <a:schemeClr val="tx2"/>
                </a:solidFill>
              </a:rPr>
              <a:t>RNALater</a:t>
            </a:r>
            <a:r>
              <a:rPr lang="en-US" dirty="0" smtClean="0">
                <a:solidFill>
                  <a:schemeClr val="tx2"/>
                </a:solidFill>
              </a:rPr>
              <a:t>)</a:t>
            </a:r>
          </a:p>
          <a:p>
            <a:pPr lvl="1"/>
            <a:r>
              <a:rPr lang="en-US" dirty="0" smtClean="0">
                <a:solidFill>
                  <a:schemeClr val="tx2"/>
                </a:solidFill>
              </a:rPr>
              <a:t>Focus on preserving the biological integrity of the molecular and cellular targets to be assessed</a:t>
            </a:r>
          </a:p>
          <a:p>
            <a:pPr lvl="1"/>
            <a:r>
              <a:rPr lang="en-US" dirty="0" smtClean="0">
                <a:solidFill>
                  <a:schemeClr val="tx2"/>
                </a:solidFill>
              </a:rPr>
              <a:t>Spans the preanalytical time period from patient management variables, through sample procurement, immediate handling and preservation, and processing prior to analysis</a:t>
            </a:r>
          </a:p>
          <a:p>
            <a:r>
              <a:rPr lang="en-US" dirty="0" smtClean="0">
                <a:solidFill>
                  <a:schemeClr val="tx2"/>
                </a:solidFill>
              </a:rPr>
              <a:t>Sample Quality Assessment (</a:t>
            </a:r>
            <a:r>
              <a:rPr lang="en-US" i="1" dirty="0" smtClean="0">
                <a:solidFill>
                  <a:schemeClr val="tx2"/>
                </a:solidFill>
              </a:rPr>
              <a:t>e.g.,</a:t>
            </a:r>
            <a:r>
              <a:rPr lang="en-US" dirty="0" smtClean="0">
                <a:solidFill>
                  <a:schemeClr val="tx2"/>
                </a:solidFill>
              </a:rPr>
              <a:t> RIN)</a:t>
            </a:r>
          </a:p>
          <a:p>
            <a:pPr lvl="1"/>
            <a:r>
              <a:rPr lang="en-US" dirty="0" smtClean="0">
                <a:solidFill>
                  <a:schemeClr val="tx2"/>
                </a:solidFill>
              </a:rPr>
              <a:t>Focus on verifying the biological integrity of the molecular and cellular targets to be assessed</a:t>
            </a:r>
            <a:endParaRPr lang="en-US" dirty="0">
              <a:solidFill>
                <a:schemeClr val="tx2"/>
              </a:solidFill>
            </a:endParaRPr>
          </a:p>
        </p:txBody>
      </p:sp>
    </p:spTree>
    <p:extLst>
      <p:ext uri="{BB962C8B-B14F-4D97-AF65-F5344CB8AC3E}">
        <p14:creationId xmlns:p14="http://schemas.microsoft.com/office/powerpoint/2010/main" val="1279887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51677" y="260350"/>
            <a:ext cx="8550275" cy="919163"/>
          </a:xfrm>
        </p:spPr>
        <p:txBody>
          <a:bodyPr/>
          <a:lstStyle/>
          <a:p>
            <a:r>
              <a:rPr lang="en-US" sz="2800" dirty="0"/>
              <a:t>An Important Public Resource: </a:t>
            </a:r>
            <a:br>
              <a:rPr lang="en-US" sz="2800" dirty="0"/>
            </a:br>
            <a:r>
              <a:rPr lang="en-US" sz="2800" dirty="0"/>
              <a:t>Biospecimen Research Database</a:t>
            </a:r>
          </a:p>
        </p:txBody>
      </p:sp>
      <p:grpSp>
        <p:nvGrpSpPr>
          <p:cNvPr id="3" name="Group 2"/>
          <p:cNvGrpSpPr/>
          <p:nvPr/>
        </p:nvGrpSpPr>
        <p:grpSpPr>
          <a:xfrm>
            <a:off x="498493" y="1969814"/>
            <a:ext cx="8864600" cy="4572655"/>
            <a:chOff x="457200" y="1633649"/>
            <a:chExt cx="8864600" cy="4572656"/>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33649"/>
              <a:ext cx="8864600" cy="4572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99295" y="4686546"/>
              <a:ext cx="3197222" cy="540661"/>
            </a:xfrm>
            <a:prstGeom prst="rect">
              <a:avLst/>
            </a:prstGeom>
            <a:noFill/>
          </p:spPr>
          <p:txBody>
            <a:bodyPr wrap="none" rtlCol="0">
              <a:spAutoFit/>
            </a:bodyPr>
            <a:lstStyle/>
            <a:p>
              <a:r>
                <a:rPr lang="en-US" sz="2800" u="sng" dirty="0">
                  <a:solidFill>
                    <a:srgbClr val="0C0CE2"/>
                  </a:solidFill>
                </a:rPr>
                <a:t>http://brd.nci.nih.gov</a:t>
              </a:r>
            </a:p>
          </p:txBody>
        </p:sp>
      </p:grpSp>
    </p:spTree>
    <p:extLst>
      <p:ext uri="{BB962C8B-B14F-4D97-AF65-F5344CB8AC3E}">
        <p14:creationId xmlns:p14="http://schemas.microsoft.com/office/powerpoint/2010/main" val="288051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2"/>
          <p:cNvSpPr>
            <a:spLocks noGrp="1"/>
          </p:cNvSpPr>
          <p:nvPr>
            <p:ph type="title"/>
          </p:nvPr>
        </p:nvSpPr>
        <p:spPr bwMode="auto">
          <a:xfrm>
            <a:off x="228600" y="295681"/>
            <a:ext cx="7749092" cy="74422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46" tIns="50923" rIns="101846" bIns="50923" numCol="1" anchor="t" anchorCtr="0" compatLnSpc="1">
            <a:prstTxWarp prst="textNoShape">
              <a:avLst/>
            </a:prstTxWarp>
          </a:bodyPr>
          <a:lstStyle/>
          <a:p>
            <a:pPr eaLnBrk="1" hangingPunct="1"/>
            <a:r>
              <a:rPr lang="en-US" dirty="0" smtClean="0">
                <a:solidFill>
                  <a:schemeClr val="bg1"/>
                </a:solidFill>
              </a:rPr>
              <a:t>Non-responsiveness Criteria</a:t>
            </a:r>
          </a:p>
        </p:txBody>
      </p:sp>
      <p:sp>
        <p:nvSpPr>
          <p:cNvPr id="18435" name="Content Placeholder 3"/>
          <p:cNvSpPr>
            <a:spLocks noGrp="1"/>
          </p:cNvSpPr>
          <p:nvPr>
            <p:ph idx="1"/>
          </p:nvPr>
        </p:nvSpPr>
        <p:spPr>
          <a:xfrm>
            <a:off x="464820" y="1746020"/>
            <a:ext cx="9052560" cy="5129424"/>
          </a:xfrm>
        </p:spPr>
        <p:txBody>
          <a:bodyPr rtlCol="0">
            <a:noAutofit/>
          </a:bodyPr>
          <a:lstStyle/>
          <a:p>
            <a:pPr fontAlgn="auto">
              <a:spcAft>
                <a:spcPts val="0"/>
              </a:spcAft>
              <a:defRPr/>
            </a:pPr>
            <a:r>
              <a:rPr lang="en-US" sz="1600" dirty="0">
                <a:solidFill>
                  <a:schemeClr val="tx2">
                    <a:lumMod val="85000"/>
                    <a:lumOff val="15000"/>
                  </a:schemeClr>
                </a:solidFill>
              </a:rPr>
              <a:t>Projects focused on a biological or clinical hypothesis for which the novelty resides in the biological or clinical question being pursued (i.e. traditional biological-hypothesis driven research); </a:t>
            </a:r>
          </a:p>
          <a:p>
            <a:pPr fontAlgn="auto">
              <a:spcAft>
                <a:spcPts val="0"/>
              </a:spcAft>
              <a:defRPr/>
            </a:pPr>
            <a:r>
              <a:rPr lang="en-US" sz="1600" dirty="0">
                <a:solidFill>
                  <a:schemeClr val="tx2">
                    <a:lumMod val="85000"/>
                    <a:lumOff val="15000"/>
                  </a:schemeClr>
                </a:solidFill>
              </a:rPr>
              <a:t>Projects that propose to use existing technologies (for which proof of concept has already been obtained) that may be ready for the targeted applications without substantial further developmental efforts; </a:t>
            </a:r>
          </a:p>
          <a:p>
            <a:pPr fontAlgn="auto">
              <a:spcAft>
                <a:spcPts val="0"/>
              </a:spcAft>
              <a:defRPr/>
            </a:pPr>
            <a:r>
              <a:rPr lang="en-US" sz="1600" dirty="0">
                <a:solidFill>
                  <a:schemeClr val="tx2">
                    <a:lumMod val="85000"/>
                    <a:lumOff val="15000"/>
                  </a:schemeClr>
                </a:solidFill>
              </a:rPr>
              <a:t>Projects that propose to develop only incremental technical advances to existing technologies projects that will have low potential for transforming cancer research; </a:t>
            </a:r>
          </a:p>
          <a:p>
            <a:pPr fontAlgn="auto">
              <a:spcAft>
                <a:spcPts val="0"/>
              </a:spcAft>
              <a:defRPr/>
            </a:pPr>
            <a:r>
              <a:rPr lang="en-US" sz="1600" dirty="0">
                <a:solidFill>
                  <a:schemeClr val="tx2">
                    <a:lumMod val="85000"/>
                    <a:lumOff val="15000"/>
                  </a:schemeClr>
                </a:solidFill>
              </a:rPr>
              <a:t>Technologies for whole-body or </a:t>
            </a:r>
            <a:r>
              <a:rPr lang="en-US" sz="1600" i="1" dirty="0">
                <a:solidFill>
                  <a:schemeClr val="tx2">
                    <a:lumMod val="85000"/>
                    <a:lumOff val="15000"/>
                  </a:schemeClr>
                </a:solidFill>
              </a:rPr>
              <a:t>in vivo</a:t>
            </a:r>
            <a:r>
              <a:rPr lang="en-US" sz="1600" dirty="0">
                <a:solidFill>
                  <a:schemeClr val="tx2">
                    <a:lumMod val="85000"/>
                    <a:lumOff val="15000"/>
                  </a:schemeClr>
                </a:solidFill>
              </a:rPr>
              <a:t> imaging methods; </a:t>
            </a:r>
          </a:p>
          <a:p>
            <a:pPr fontAlgn="auto">
              <a:spcAft>
                <a:spcPts val="0"/>
              </a:spcAft>
              <a:defRPr/>
            </a:pPr>
            <a:r>
              <a:rPr lang="en-US" sz="1600" dirty="0">
                <a:solidFill>
                  <a:schemeClr val="tx2">
                    <a:lumMod val="85000"/>
                    <a:lumOff val="15000"/>
                  </a:schemeClr>
                </a:solidFill>
              </a:rPr>
              <a:t>Projects involving clinical trials or toxicology studies; </a:t>
            </a:r>
          </a:p>
          <a:p>
            <a:pPr fontAlgn="auto">
              <a:spcAft>
                <a:spcPts val="0"/>
              </a:spcAft>
              <a:defRPr/>
            </a:pPr>
            <a:r>
              <a:rPr lang="en-US" sz="1600" dirty="0">
                <a:solidFill>
                  <a:schemeClr val="tx2">
                    <a:lumMod val="85000"/>
                    <a:lumOff val="15000"/>
                  </a:schemeClr>
                </a:solidFill>
              </a:rPr>
              <a:t>Projects focused on biomarker discovery or biomarker validation; </a:t>
            </a:r>
          </a:p>
          <a:p>
            <a:pPr fontAlgn="auto">
              <a:spcAft>
                <a:spcPts val="0"/>
              </a:spcAft>
              <a:defRPr/>
            </a:pPr>
            <a:r>
              <a:rPr lang="en-US" sz="1600" dirty="0">
                <a:solidFill>
                  <a:schemeClr val="tx2">
                    <a:lumMod val="85000"/>
                    <a:lumOff val="15000"/>
                  </a:schemeClr>
                </a:solidFill>
              </a:rPr>
              <a:t>Projects focused on development of specific contrast agents; </a:t>
            </a:r>
          </a:p>
          <a:p>
            <a:pPr fontAlgn="auto">
              <a:spcAft>
                <a:spcPts val="0"/>
              </a:spcAft>
              <a:defRPr/>
            </a:pPr>
            <a:r>
              <a:rPr lang="en-US" sz="1600" dirty="0">
                <a:solidFill>
                  <a:schemeClr val="tx2">
                    <a:lumMod val="85000"/>
                    <a:lumOff val="15000"/>
                  </a:schemeClr>
                </a:solidFill>
              </a:rPr>
              <a:t>Projects focused on development of specific drugs or therapies; </a:t>
            </a:r>
          </a:p>
          <a:p>
            <a:pPr fontAlgn="auto">
              <a:spcAft>
                <a:spcPts val="0"/>
              </a:spcAft>
              <a:defRPr/>
            </a:pPr>
            <a:r>
              <a:rPr lang="en-US" sz="1600" dirty="0">
                <a:solidFill>
                  <a:schemeClr val="tx2">
                    <a:lumMod val="85000"/>
                    <a:lumOff val="15000"/>
                  </a:schemeClr>
                </a:solidFill>
              </a:rPr>
              <a:t>Projects focused primarily on software/informatics solutions, database development, data mining, statistical tools, and computational/mathematical modeling (including those applicable to drug and/or patient responses) with the exception of projects which include software development for embedding in new devices or limited amounts of computational efforts as might be needed to develop new devices or methods; </a:t>
            </a:r>
          </a:p>
          <a:p>
            <a:pPr fontAlgn="auto">
              <a:spcAft>
                <a:spcPts val="0"/>
              </a:spcAft>
              <a:defRPr/>
            </a:pPr>
            <a:r>
              <a:rPr lang="en-US" sz="1600" dirty="0">
                <a:solidFill>
                  <a:schemeClr val="tx2">
                    <a:lumMod val="85000"/>
                    <a:lumOff val="15000"/>
                  </a:schemeClr>
                </a:solidFill>
              </a:rPr>
              <a:t>Applications that may have appropriate scientific scope but do not include the required specific components (Statement of Impact and Quantitative Milestones) will also be considered non-responsive to this FOA and will not be reviewed. </a:t>
            </a:r>
          </a:p>
          <a:p>
            <a:pPr fontAlgn="auto">
              <a:spcAft>
                <a:spcPts val="0"/>
              </a:spcAft>
              <a:defRPr/>
            </a:pPr>
            <a:endParaRPr lang="en-US" sz="1600" dirty="0">
              <a:solidFill>
                <a:schemeClr val="tx2">
                  <a:lumMod val="85000"/>
                  <a:lumOff val="15000"/>
                </a:schemeClr>
              </a:solidFill>
            </a:endParaRPr>
          </a:p>
        </p:txBody>
      </p:sp>
    </p:spTree>
    <p:extLst>
      <p:ext uri="{BB962C8B-B14F-4D97-AF65-F5344CB8AC3E}">
        <p14:creationId xmlns:p14="http://schemas.microsoft.com/office/powerpoint/2010/main" val="11231580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R21 Milestones</a:t>
            </a:r>
            <a:endParaRPr lang="en-US" dirty="0"/>
          </a:p>
        </p:txBody>
      </p:sp>
      <p:sp>
        <p:nvSpPr>
          <p:cNvPr id="3" name="Content Placeholder 2"/>
          <p:cNvSpPr>
            <a:spLocks noGrp="1"/>
          </p:cNvSpPr>
          <p:nvPr>
            <p:ph idx="1"/>
          </p:nvPr>
        </p:nvSpPr>
        <p:spPr>
          <a:xfrm>
            <a:off x="251460" y="1619250"/>
            <a:ext cx="9052560" cy="5375910"/>
          </a:xfrm>
        </p:spPr>
        <p:txBody>
          <a:bodyPr/>
          <a:lstStyle/>
          <a:p>
            <a:pPr>
              <a:buClrTx/>
              <a:buFont typeface="Arial" panose="020B0604020202020204" pitchFamily="34" charset="0"/>
              <a:buChar char="•"/>
            </a:pPr>
            <a:r>
              <a:rPr lang="en-US" dirty="0" smtClean="0">
                <a:solidFill>
                  <a:schemeClr val="tx2"/>
                </a:solidFill>
              </a:rPr>
              <a:t>Should </a:t>
            </a:r>
            <a:r>
              <a:rPr lang="en-US" dirty="0">
                <a:solidFill>
                  <a:schemeClr val="tx2"/>
                </a:solidFill>
              </a:rPr>
              <a:t>be </a:t>
            </a:r>
            <a:r>
              <a:rPr lang="en-US" dirty="0" smtClean="0">
                <a:solidFill>
                  <a:schemeClr val="tx2"/>
                </a:solidFill>
              </a:rPr>
              <a:t>quantitative </a:t>
            </a:r>
            <a:r>
              <a:rPr lang="en-US" dirty="0">
                <a:solidFill>
                  <a:schemeClr val="tx2"/>
                </a:solidFill>
              </a:rPr>
              <a:t>and scientifically </a:t>
            </a:r>
            <a:r>
              <a:rPr lang="en-US" dirty="0" smtClean="0">
                <a:solidFill>
                  <a:schemeClr val="tx2"/>
                </a:solidFill>
              </a:rPr>
              <a:t>justified</a:t>
            </a:r>
          </a:p>
          <a:p>
            <a:pPr>
              <a:buClrTx/>
              <a:buFont typeface="Arial" panose="020B0604020202020204" pitchFamily="34" charset="0"/>
              <a:buChar char="•"/>
            </a:pPr>
            <a:endParaRPr lang="en-US" dirty="0" smtClean="0">
              <a:solidFill>
                <a:schemeClr val="tx2"/>
              </a:solidFill>
            </a:endParaRPr>
          </a:p>
          <a:p>
            <a:pPr>
              <a:buClrTx/>
              <a:buFont typeface="Arial" panose="020B0604020202020204" pitchFamily="34" charset="0"/>
              <a:buChar char="•"/>
            </a:pPr>
            <a:r>
              <a:rPr lang="en-US" dirty="0" smtClean="0">
                <a:solidFill>
                  <a:schemeClr val="tx2"/>
                </a:solidFill>
              </a:rPr>
              <a:t>Critical </a:t>
            </a:r>
            <a:r>
              <a:rPr lang="en-US" dirty="0">
                <a:solidFill>
                  <a:schemeClr val="tx2"/>
                </a:solidFill>
              </a:rPr>
              <a:t>components </a:t>
            </a:r>
            <a:r>
              <a:rPr lang="en-US" dirty="0" smtClean="0">
                <a:solidFill>
                  <a:schemeClr val="tx2"/>
                </a:solidFill>
              </a:rPr>
              <a:t>to include</a:t>
            </a:r>
          </a:p>
          <a:p>
            <a:pPr lvl="1">
              <a:buClrTx/>
              <a:buFont typeface="Arial" panose="020B0604020202020204" pitchFamily="34" charset="0"/>
              <a:buChar char="•"/>
            </a:pPr>
            <a:r>
              <a:rPr lang="en-US" dirty="0" smtClean="0">
                <a:solidFill>
                  <a:schemeClr val="tx2"/>
                </a:solidFill>
              </a:rPr>
              <a:t>Numerical </a:t>
            </a:r>
            <a:r>
              <a:rPr lang="en-US" dirty="0">
                <a:solidFill>
                  <a:schemeClr val="tx2"/>
                </a:solidFill>
              </a:rPr>
              <a:t>performance targets </a:t>
            </a:r>
            <a:r>
              <a:rPr lang="en-US" dirty="0" smtClean="0">
                <a:solidFill>
                  <a:schemeClr val="tx2"/>
                </a:solidFill>
              </a:rPr>
              <a:t>(</a:t>
            </a:r>
            <a:r>
              <a:rPr lang="en-US" i="1" dirty="0" smtClean="0">
                <a:solidFill>
                  <a:schemeClr val="tx2"/>
                </a:solidFill>
              </a:rPr>
              <a:t>what</a:t>
            </a:r>
            <a:r>
              <a:rPr lang="en-US" dirty="0" smtClean="0">
                <a:solidFill>
                  <a:schemeClr val="tx2"/>
                </a:solidFill>
              </a:rPr>
              <a:t>)</a:t>
            </a:r>
          </a:p>
          <a:p>
            <a:pPr lvl="1">
              <a:buClrTx/>
              <a:buFont typeface="Arial" panose="020B0604020202020204" pitchFamily="34" charset="0"/>
              <a:buChar char="•"/>
            </a:pPr>
            <a:r>
              <a:rPr lang="en-US" dirty="0" smtClean="0">
                <a:solidFill>
                  <a:schemeClr val="tx2"/>
                </a:solidFill>
              </a:rPr>
              <a:t>Means </a:t>
            </a:r>
            <a:r>
              <a:rPr lang="en-US" dirty="0">
                <a:solidFill>
                  <a:schemeClr val="tx2"/>
                </a:solidFill>
              </a:rPr>
              <a:t>by which they will be </a:t>
            </a:r>
            <a:r>
              <a:rPr lang="en-US" dirty="0" smtClean="0">
                <a:solidFill>
                  <a:schemeClr val="tx2"/>
                </a:solidFill>
              </a:rPr>
              <a:t>assessed (</a:t>
            </a:r>
            <a:r>
              <a:rPr lang="en-US" i="1" dirty="0" smtClean="0">
                <a:solidFill>
                  <a:schemeClr val="tx2"/>
                </a:solidFill>
              </a:rPr>
              <a:t>how</a:t>
            </a:r>
            <a:r>
              <a:rPr lang="en-US" dirty="0" smtClean="0">
                <a:solidFill>
                  <a:schemeClr val="tx2"/>
                </a:solidFill>
              </a:rPr>
              <a:t>) </a:t>
            </a:r>
          </a:p>
          <a:p>
            <a:pPr>
              <a:buClrTx/>
              <a:buFont typeface="Arial" panose="020B0604020202020204" pitchFamily="34" charset="0"/>
              <a:buChar char="•"/>
            </a:pPr>
            <a:endParaRPr lang="en-US" dirty="0" smtClean="0">
              <a:solidFill>
                <a:schemeClr val="tx2"/>
              </a:solidFill>
            </a:endParaRPr>
          </a:p>
          <a:p>
            <a:pPr>
              <a:buClrTx/>
              <a:buFont typeface="Arial" panose="020B0604020202020204" pitchFamily="34" charset="0"/>
              <a:buChar char="•"/>
            </a:pPr>
            <a:r>
              <a:rPr lang="en-US" dirty="0" smtClean="0">
                <a:solidFill>
                  <a:schemeClr val="tx2"/>
                </a:solidFill>
              </a:rPr>
              <a:t>Important review consideration:</a:t>
            </a:r>
          </a:p>
          <a:p>
            <a:pPr lvl="1">
              <a:buClrTx/>
              <a:buFont typeface="Arial" panose="020B0604020202020204" pitchFamily="34" charset="0"/>
              <a:buChar char="•"/>
            </a:pPr>
            <a:r>
              <a:rPr lang="en-US" dirty="0" smtClean="0">
                <a:solidFill>
                  <a:schemeClr val="tx2"/>
                </a:solidFill>
              </a:rPr>
              <a:t>Means </a:t>
            </a:r>
            <a:r>
              <a:rPr lang="en-US" dirty="0">
                <a:solidFill>
                  <a:schemeClr val="tx2"/>
                </a:solidFill>
              </a:rPr>
              <a:t>of judging the success </a:t>
            </a:r>
            <a:r>
              <a:rPr lang="en-US" dirty="0" smtClean="0">
                <a:solidFill>
                  <a:schemeClr val="tx2"/>
                </a:solidFill>
              </a:rPr>
              <a:t>of the aims</a:t>
            </a:r>
          </a:p>
          <a:p>
            <a:pPr lvl="1">
              <a:buClrTx/>
              <a:buFont typeface="Arial" panose="020B0604020202020204" pitchFamily="34" charset="0"/>
              <a:buChar char="•"/>
            </a:pPr>
            <a:r>
              <a:rPr lang="en-US" dirty="0" smtClean="0">
                <a:solidFill>
                  <a:schemeClr val="tx2"/>
                </a:solidFill>
              </a:rPr>
              <a:t>Provide proof-of-principle </a:t>
            </a:r>
            <a:r>
              <a:rPr lang="en-US" dirty="0">
                <a:solidFill>
                  <a:schemeClr val="tx2"/>
                </a:solidFill>
              </a:rPr>
              <a:t>for justifying further developmental effort </a:t>
            </a:r>
            <a:endParaRPr lang="en-US" dirty="0" smtClean="0">
              <a:solidFill>
                <a:schemeClr val="tx2"/>
              </a:solidFill>
            </a:endParaRPr>
          </a:p>
          <a:p>
            <a:pPr lvl="2">
              <a:buClrTx/>
              <a:buFont typeface="Arial" panose="020B0604020202020204" pitchFamily="34" charset="0"/>
              <a:buChar char="•"/>
            </a:pPr>
            <a:r>
              <a:rPr lang="en-US" i="1" dirty="0" smtClean="0">
                <a:solidFill>
                  <a:schemeClr val="tx2"/>
                </a:solidFill>
              </a:rPr>
              <a:t>e.g</a:t>
            </a:r>
            <a:r>
              <a:rPr lang="en-US" i="1" dirty="0">
                <a:solidFill>
                  <a:schemeClr val="tx2"/>
                </a:solidFill>
              </a:rPr>
              <a:t>.</a:t>
            </a:r>
            <a:r>
              <a:rPr lang="en-US" dirty="0">
                <a:solidFill>
                  <a:schemeClr val="tx2"/>
                </a:solidFill>
              </a:rPr>
              <a:t>, under a future R33 </a:t>
            </a:r>
            <a:r>
              <a:rPr lang="en-US" dirty="0" smtClean="0">
                <a:solidFill>
                  <a:schemeClr val="tx2"/>
                </a:solidFill>
              </a:rPr>
              <a:t>project</a:t>
            </a:r>
            <a:endParaRPr lang="en-US" dirty="0">
              <a:solidFill>
                <a:schemeClr val="tx2"/>
              </a:solidFill>
            </a:endParaRPr>
          </a:p>
        </p:txBody>
      </p:sp>
    </p:spTree>
    <p:extLst>
      <p:ext uri="{BB962C8B-B14F-4D97-AF65-F5344CB8AC3E}">
        <p14:creationId xmlns:p14="http://schemas.microsoft.com/office/powerpoint/2010/main" val="13689461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2"/>
          <p:cNvSpPr>
            <a:spLocks noChangeArrowheads="1"/>
          </p:cNvSpPr>
          <p:nvPr/>
        </p:nvSpPr>
        <p:spPr bwMode="auto">
          <a:xfrm>
            <a:off x="8801100" y="6908800"/>
            <a:ext cx="1257300" cy="8636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550" tIns="50777" rIns="101550" bIns="50777" anchor="ctr"/>
          <a:lstStyle/>
          <a:p>
            <a:pPr algn="ctr" eaLnBrk="1" hangingPunct="1">
              <a:spcBef>
                <a:spcPct val="20000"/>
              </a:spcBef>
            </a:pPr>
            <a:endParaRPr lang="en-US" sz="1800" b="1">
              <a:solidFill>
                <a:srgbClr val="34537C"/>
              </a:solidFill>
              <a:latin typeface="Arial" pitchFamily="34" charset="0"/>
            </a:endParaRPr>
          </a:p>
        </p:txBody>
      </p:sp>
      <p:sp>
        <p:nvSpPr>
          <p:cNvPr id="14339" name="Title 3"/>
          <p:cNvSpPr>
            <a:spLocks noGrp="1"/>
          </p:cNvSpPr>
          <p:nvPr>
            <p:ph type="title"/>
          </p:nvPr>
        </p:nvSpPr>
        <p:spPr/>
        <p:txBody>
          <a:bodyPr/>
          <a:lstStyle/>
          <a:p>
            <a:r>
              <a:rPr lang="en-US" dirty="0" smtClean="0"/>
              <a:t>National Institutes of Health (NIH): 27 Institutes and Centers</a:t>
            </a:r>
          </a:p>
        </p:txBody>
      </p:sp>
      <p:pic>
        <p:nvPicPr>
          <p:cNvPr id="10548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t="9940"/>
          <a:stretch>
            <a:fillRect/>
          </a:stretch>
        </p:blipFill>
        <p:spPr bwMode="auto">
          <a:xfrm>
            <a:off x="3361563" y="1813560"/>
            <a:ext cx="3314383" cy="21104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 Box 5"/>
          <p:cNvSpPr txBox="1">
            <a:spLocks noChangeArrowheads="1"/>
          </p:cNvSpPr>
          <p:nvPr/>
        </p:nvSpPr>
        <p:spPr bwMode="auto">
          <a:xfrm>
            <a:off x="3485962" y="3646912"/>
            <a:ext cx="2763424" cy="29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50" tIns="50777" rIns="101550" bIns="50777">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ctr" eaLnBrk="1" hangingPunct="1"/>
            <a:r>
              <a:rPr lang="en-US" sz="1200" dirty="0">
                <a:solidFill>
                  <a:srgbClr val="FFFFFF"/>
                </a:solidFill>
              </a:rPr>
              <a:t>NIH Campus – Bethesda, Maryland</a:t>
            </a:r>
          </a:p>
        </p:txBody>
      </p:sp>
      <p:sp>
        <p:nvSpPr>
          <p:cNvPr id="12" name="Rectangle 11"/>
          <p:cNvSpPr/>
          <p:nvPr/>
        </p:nvSpPr>
        <p:spPr>
          <a:xfrm>
            <a:off x="492443" y="6630543"/>
            <a:ext cx="4610100" cy="940964"/>
          </a:xfrm>
          <a:prstGeom prst="rect">
            <a:avLst/>
          </a:prstGeom>
        </p:spPr>
        <p:txBody>
          <a:bodyPr lIns="101550" tIns="50777" rIns="101550" bIns="50777">
            <a:spAutoFit/>
          </a:bodyPr>
          <a:lstStyle/>
          <a:p>
            <a:pPr eaLnBrk="1" hangingPunct="1">
              <a:defRPr/>
            </a:pPr>
            <a:r>
              <a:rPr lang="en-US" sz="1800" b="1" i="1" dirty="0">
                <a:solidFill>
                  <a:srgbClr val="333399"/>
                </a:solidFill>
                <a:latin typeface="Arial"/>
              </a:rPr>
              <a:t>NIH Budget ~ $30.8 Billion (FY12)</a:t>
            </a:r>
          </a:p>
          <a:p>
            <a:pPr marL="315580" eaLnBrk="1" hangingPunct="1">
              <a:buFont typeface="Arial" pitchFamily="34" charset="0"/>
              <a:buChar char="•"/>
              <a:defRPr/>
            </a:pPr>
            <a:r>
              <a:rPr lang="en-US" sz="1800" b="1" i="1" dirty="0">
                <a:solidFill>
                  <a:srgbClr val="000000"/>
                </a:solidFill>
                <a:latin typeface="Arial"/>
              </a:rPr>
              <a:t> ~82% for extramural support</a:t>
            </a:r>
          </a:p>
          <a:p>
            <a:pPr marL="315580" eaLnBrk="1" hangingPunct="1">
              <a:buFont typeface="Arial" pitchFamily="34" charset="0"/>
              <a:buChar char="•"/>
              <a:defRPr/>
            </a:pPr>
            <a:r>
              <a:rPr lang="en-US" sz="1800" b="1" i="1" dirty="0">
                <a:solidFill>
                  <a:srgbClr val="000000"/>
                </a:solidFill>
                <a:latin typeface="Arial"/>
              </a:rPr>
              <a:t> ~63,000 grants and contracts</a:t>
            </a:r>
          </a:p>
        </p:txBody>
      </p:sp>
      <p:sp>
        <p:nvSpPr>
          <p:cNvPr id="14343" name="Text Box 55"/>
          <p:cNvSpPr txBox="1">
            <a:spLocks noChangeArrowheads="1"/>
          </p:cNvSpPr>
          <p:nvPr/>
        </p:nvSpPr>
        <p:spPr bwMode="auto">
          <a:xfrm>
            <a:off x="6035059" y="6630559"/>
            <a:ext cx="3555360" cy="84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50" tIns="50777" rIns="101550" bIns="50777">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eaLnBrk="1" hangingPunct="1"/>
            <a:r>
              <a:rPr lang="en-US" i="1" dirty="0" smtClean="0">
                <a:solidFill>
                  <a:srgbClr val="FF0000"/>
                </a:solidFill>
              </a:rPr>
              <a:t>NCI Budget ~  $ 5.07 Billion (FY12)</a:t>
            </a:r>
          </a:p>
          <a:p>
            <a:pPr eaLnBrk="1" hangingPunct="1">
              <a:buFont typeface="Arial" pitchFamily="34" charset="0"/>
              <a:buChar char="•"/>
            </a:pPr>
            <a:r>
              <a:rPr lang="en-US" i="1" dirty="0" smtClean="0">
                <a:solidFill>
                  <a:srgbClr val="000000"/>
                </a:solidFill>
              </a:rPr>
              <a:t> ~ 76% for extramural support</a:t>
            </a:r>
          </a:p>
          <a:p>
            <a:pPr eaLnBrk="1" hangingPunct="1">
              <a:buFont typeface="Arial" pitchFamily="34" charset="0"/>
              <a:buChar char="•"/>
            </a:pPr>
            <a:r>
              <a:rPr lang="en-US" i="1" dirty="0" smtClean="0">
                <a:solidFill>
                  <a:srgbClr val="000000"/>
                </a:solidFill>
              </a:rPr>
              <a:t> ~7,800 grants and contracts</a:t>
            </a:r>
          </a:p>
        </p:txBody>
      </p:sp>
      <p:sp>
        <p:nvSpPr>
          <p:cNvPr id="7" name="Rounded Rectangle 6"/>
          <p:cNvSpPr/>
          <p:nvPr/>
        </p:nvSpPr>
        <p:spPr bwMode="auto">
          <a:xfrm>
            <a:off x="5395466" y="5075450"/>
            <a:ext cx="681038" cy="455190"/>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6" name="TextBox 5"/>
          <p:cNvSpPr txBox="1"/>
          <p:nvPr/>
        </p:nvSpPr>
        <p:spPr bwMode="auto">
          <a:xfrm>
            <a:off x="5451358" y="5507264"/>
            <a:ext cx="602628"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NCI</a:t>
            </a:r>
          </a:p>
        </p:txBody>
      </p:sp>
      <p:pic>
        <p:nvPicPr>
          <p:cNvPr id="14453" name="Picture 10" descr="NCI Logo">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5003" y="5144361"/>
            <a:ext cx="502920" cy="32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p:cNvSpPr/>
          <p:nvPr/>
        </p:nvSpPr>
        <p:spPr bwMode="auto">
          <a:xfrm>
            <a:off x="343143" y="2935977"/>
            <a:ext cx="681038" cy="455190"/>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29" name="TextBox 28"/>
          <p:cNvSpPr txBox="1"/>
          <p:nvPr/>
        </p:nvSpPr>
        <p:spPr bwMode="auto">
          <a:xfrm>
            <a:off x="411255" y="3351603"/>
            <a:ext cx="589804"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NEI</a:t>
            </a:r>
          </a:p>
        </p:txBody>
      </p:sp>
      <p:pic>
        <p:nvPicPr>
          <p:cNvPr id="14450" name="Picture 12" descr="NEI logo">
            <a:hlinkClick r:id="rId6"/>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01347" y="2998660"/>
            <a:ext cx="363134" cy="33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ounded Rectangle 35"/>
          <p:cNvSpPr/>
          <p:nvPr/>
        </p:nvSpPr>
        <p:spPr bwMode="auto">
          <a:xfrm>
            <a:off x="302103" y="1965486"/>
            <a:ext cx="682783" cy="455189"/>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37" name="TextBox 36"/>
          <p:cNvSpPr txBox="1"/>
          <p:nvPr/>
        </p:nvSpPr>
        <p:spPr bwMode="auto">
          <a:xfrm>
            <a:off x="218297" y="2382876"/>
            <a:ext cx="948877"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NHGRI</a:t>
            </a:r>
          </a:p>
        </p:txBody>
      </p:sp>
      <p:pic>
        <p:nvPicPr>
          <p:cNvPr id="14447" name="Picture 16" descr="NHGRI logo">
            <a:hlinkClick r:id="rId8"/>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92222" y="2037360"/>
            <a:ext cx="302121" cy="31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ounded Rectangle 40"/>
          <p:cNvSpPr/>
          <p:nvPr/>
        </p:nvSpPr>
        <p:spPr bwMode="auto">
          <a:xfrm>
            <a:off x="1330207" y="1965486"/>
            <a:ext cx="681038" cy="455189"/>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pic>
        <p:nvPicPr>
          <p:cNvPr id="14443" name="Picture 18" descr="NIA logo">
            <a:hlinkClick r:id="rId10"/>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389185" y="2106534"/>
            <a:ext cx="584036" cy="20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bwMode="auto">
          <a:xfrm>
            <a:off x="1398331" y="2381074"/>
            <a:ext cx="602628"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NIA</a:t>
            </a:r>
          </a:p>
        </p:txBody>
      </p:sp>
      <p:sp>
        <p:nvSpPr>
          <p:cNvPr id="44" name="Rounded Rectangle 43"/>
          <p:cNvSpPr/>
          <p:nvPr/>
        </p:nvSpPr>
        <p:spPr bwMode="auto">
          <a:xfrm>
            <a:off x="1318014" y="2936009"/>
            <a:ext cx="679291" cy="455189"/>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46" name="TextBox 45"/>
          <p:cNvSpPr txBox="1"/>
          <p:nvPr/>
        </p:nvSpPr>
        <p:spPr bwMode="auto">
          <a:xfrm>
            <a:off x="1213225" y="3351596"/>
            <a:ext cx="936053"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NIAAA</a:t>
            </a:r>
          </a:p>
        </p:txBody>
      </p:sp>
      <p:pic>
        <p:nvPicPr>
          <p:cNvPr id="14441" name="Picture 20" descr="NIAAA logo">
            <a:hlinkClick r:id="rId12"/>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404390" y="3033562"/>
            <a:ext cx="516245" cy="2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ounded Rectangle 71"/>
          <p:cNvSpPr/>
          <p:nvPr/>
        </p:nvSpPr>
        <p:spPr bwMode="auto">
          <a:xfrm>
            <a:off x="6406860" y="5075450"/>
            <a:ext cx="681038" cy="453390"/>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73" name="TextBox 72"/>
          <p:cNvSpPr txBox="1"/>
          <p:nvPr/>
        </p:nvSpPr>
        <p:spPr bwMode="auto">
          <a:xfrm>
            <a:off x="6323063" y="5491071"/>
            <a:ext cx="910405"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NHLBI</a:t>
            </a:r>
          </a:p>
        </p:txBody>
      </p:sp>
      <p:pic>
        <p:nvPicPr>
          <p:cNvPr id="14438" name="Picture 14" descr="NHLBI logo">
            <a:hlinkClick r:id="rId14"/>
          </p:cNvP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6529542" y="5134304"/>
            <a:ext cx="477650" cy="362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Rounded Rectangle 65"/>
          <p:cNvSpPr/>
          <p:nvPr/>
        </p:nvSpPr>
        <p:spPr bwMode="auto">
          <a:xfrm>
            <a:off x="4354385" y="5075450"/>
            <a:ext cx="679292" cy="455190"/>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67" name="TextBox 66"/>
          <p:cNvSpPr txBox="1"/>
          <p:nvPr/>
        </p:nvSpPr>
        <p:spPr bwMode="auto">
          <a:xfrm>
            <a:off x="4333448" y="5492872"/>
            <a:ext cx="833461"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NIAID</a:t>
            </a:r>
          </a:p>
        </p:txBody>
      </p:sp>
      <p:pic>
        <p:nvPicPr>
          <p:cNvPr id="14435" name="Picture 22" descr="NIAID logo">
            <a:hlinkClick r:id="rId16"/>
          </p:cNvPr>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4526706" y="5119168"/>
            <a:ext cx="351498" cy="36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ounded Rectangle 68"/>
          <p:cNvSpPr/>
          <p:nvPr/>
        </p:nvSpPr>
        <p:spPr bwMode="auto">
          <a:xfrm>
            <a:off x="1982352" y="4820382"/>
            <a:ext cx="681038" cy="455189"/>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70" name="TextBox 69"/>
          <p:cNvSpPr txBox="1"/>
          <p:nvPr/>
        </p:nvSpPr>
        <p:spPr bwMode="auto">
          <a:xfrm>
            <a:off x="1870601" y="5235970"/>
            <a:ext cx="948877"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NIAMS</a:t>
            </a:r>
          </a:p>
        </p:txBody>
      </p:sp>
      <p:pic>
        <p:nvPicPr>
          <p:cNvPr id="14432" name="Picture 24" descr="NIAMS logo">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r="66336" b="-23326"/>
          <a:stretch>
            <a:fillRect/>
          </a:stretch>
        </p:blipFill>
        <p:spPr bwMode="auto">
          <a:xfrm>
            <a:off x="2149089" y="4881709"/>
            <a:ext cx="391976" cy="4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Rounded Rectangle 74"/>
          <p:cNvSpPr/>
          <p:nvPr/>
        </p:nvSpPr>
        <p:spPr bwMode="auto">
          <a:xfrm>
            <a:off x="2342548" y="3823262"/>
            <a:ext cx="681038" cy="455189"/>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76" name="TextBox 75"/>
          <p:cNvSpPr txBox="1"/>
          <p:nvPr/>
        </p:nvSpPr>
        <p:spPr bwMode="auto">
          <a:xfrm>
            <a:off x="2263985" y="4238851"/>
            <a:ext cx="833461"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NIBIB</a:t>
            </a:r>
          </a:p>
        </p:txBody>
      </p:sp>
      <p:pic>
        <p:nvPicPr>
          <p:cNvPr id="14429" name="Picture 26" descr="NIBIB logo">
            <a:hlinkClick r:id="rId20"/>
          </p:cNvPr>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2546573" y="3870755"/>
            <a:ext cx="284074" cy="3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ounded Rectangle 77"/>
          <p:cNvSpPr/>
          <p:nvPr/>
        </p:nvSpPr>
        <p:spPr bwMode="auto">
          <a:xfrm>
            <a:off x="4677575" y="4121924"/>
            <a:ext cx="681038" cy="455189"/>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79" name="TextBox 78"/>
          <p:cNvSpPr txBox="1"/>
          <p:nvPr/>
        </p:nvSpPr>
        <p:spPr bwMode="auto">
          <a:xfrm>
            <a:off x="4593777" y="4539310"/>
            <a:ext cx="936053"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NICHD</a:t>
            </a:r>
          </a:p>
        </p:txBody>
      </p:sp>
      <p:pic>
        <p:nvPicPr>
          <p:cNvPr id="14426" name="Picture 28" descr="NICHD logo">
            <a:hlinkClick r:id="rId22"/>
          </p:cNvPr>
          <p:cNvPicPr>
            <a:picLocks noChangeAspect="1" noChangeArrowheads="1"/>
          </p:cNvPicPr>
          <p:nvPr/>
        </p:nvPicPr>
        <p:blipFill>
          <a:blip r:embed="rId23" cstate="email">
            <a:extLst>
              <a:ext uri="{28A0092B-C50C-407E-A947-70E740481C1C}">
                <a14:useLocalDpi xmlns:a14="http://schemas.microsoft.com/office/drawing/2010/main" val="0"/>
              </a:ext>
            </a:extLst>
          </a:blip>
          <a:srcRect/>
          <a:stretch>
            <a:fillRect/>
          </a:stretch>
        </p:blipFill>
        <p:spPr bwMode="auto">
          <a:xfrm>
            <a:off x="4726631" y="4245665"/>
            <a:ext cx="568722" cy="22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ounded Rectangle 80"/>
          <p:cNvSpPr/>
          <p:nvPr/>
        </p:nvSpPr>
        <p:spPr bwMode="auto">
          <a:xfrm>
            <a:off x="8043816" y="1965486"/>
            <a:ext cx="681038" cy="455189"/>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82" name="TextBox 81"/>
          <p:cNvSpPr txBox="1"/>
          <p:nvPr/>
        </p:nvSpPr>
        <p:spPr bwMode="auto">
          <a:xfrm>
            <a:off x="7933323" y="2381074"/>
            <a:ext cx="936053"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NIDCD</a:t>
            </a:r>
          </a:p>
        </p:txBody>
      </p:sp>
      <p:pic>
        <p:nvPicPr>
          <p:cNvPr id="14423" name="Picture 30" descr="NIDCD logo">
            <a:hlinkClick r:id="rId24"/>
          </p:cNvPr>
          <p:cNvPicPr>
            <a:picLocks noChangeAspect="1" noChangeArrowheads="1"/>
          </p:cNvPicPr>
          <p:nvPr/>
        </p:nvPicPr>
        <p:blipFill>
          <a:blip r:embed="rId25" cstate="email">
            <a:extLst>
              <a:ext uri="{28A0092B-C50C-407E-A947-70E740481C1C}">
                <a14:useLocalDpi xmlns:a14="http://schemas.microsoft.com/office/drawing/2010/main" val="0"/>
              </a:ext>
            </a:extLst>
          </a:blip>
          <a:srcRect/>
          <a:stretch>
            <a:fillRect/>
          </a:stretch>
        </p:blipFill>
        <p:spPr bwMode="auto">
          <a:xfrm>
            <a:off x="8097359" y="2042103"/>
            <a:ext cx="582628" cy="31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Rounded Rectangle 83"/>
          <p:cNvSpPr/>
          <p:nvPr/>
        </p:nvSpPr>
        <p:spPr bwMode="auto">
          <a:xfrm>
            <a:off x="8059038" y="3823262"/>
            <a:ext cx="681038" cy="455189"/>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85" name="TextBox 84"/>
          <p:cNvSpPr txBox="1"/>
          <p:nvPr/>
        </p:nvSpPr>
        <p:spPr bwMode="auto">
          <a:xfrm>
            <a:off x="7933323" y="4240652"/>
            <a:ext cx="936053"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NIDCR</a:t>
            </a:r>
          </a:p>
        </p:txBody>
      </p:sp>
      <p:pic>
        <p:nvPicPr>
          <p:cNvPr id="14420" name="Picture 32" descr="NIDCR logo">
            <a:hlinkClick r:id="rId26"/>
          </p:cNvPr>
          <p:cNvPicPr>
            <a:picLocks noChangeAspect="1" noChangeArrowheads="1"/>
          </p:cNvPicPr>
          <p:nvPr/>
        </p:nvPicPr>
        <p:blipFill>
          <a:blip r:embed="rId27" cstate="email">
            <a:extLst>
              <a:ext uri="{28A0092B-C50C-407E-A947-70E740481C1C}">
                <a14:useLocalDpi xmlns:a14="http://schemas.microsoft.com/office/drawing/2010/main" val="0"/>
              </a:ext>
            </a:extLst>
          </a:blip>
          <a:srcRect/>
          <a:stretch>
            <a:fillRect/>
          </a:stretch>
        </p:blipFill>
        <p:spPr bwMode="auto">
          <a:xfrm>
            <a:off x="8236371" y="3873050"/>
            <a:ext cx="351861" cy="36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Rounded Rectangle 86"/>
          <p:cNvSpPr/>
          <p:nvPr/>
        </p:nvSpPr>
        <p:spPr bwMode="auto">
          <a:xfrm>
            <a:off x="9062040" y="2936009"/>
            <a:ext cx="681038" cy="455189"/>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88" name="TextBox 87"/>
          <p:cNvSpPr txBox="1"/>
          <p:nvPr/>
        </p:nvSpPr>
        <p:spPr bwMode="auto">
          <a:xfrm>
            <a:off x="8983471" y="3351596"/>
            <a:ext cx="936053"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NIDDK</a:t>
            </a:r>
          </a:p>
        </p:txBody>
      </p:sp>
      <p:grpSp>
        <p:nvGrpSpPr>
          <p:cNvPr id="14415" name="Group 8"/>
          <p:cNvGrpSpPr>
            <a:grpSpLocks/>
          </p:cNvGrpSpPr>
          <p:nvPr/>
        </p:nvGrpSpPr>
        <p:grpSpPr bwMode="auto">
          <a:xfrm>
            <a:off x="9126016" y="3026502"/>
            <a:ext cx="547315" cy="294832"/>
            <a:chOff x="2773914" y="4663240"/>
            <a:chExt cx="1834524" cy="881135"/>
          </a:xfrm>
        </p:grpSpPr>
        <p:pic>
          <p:nvPicPr>
            <p:cNvPr id="14416" name="Picture 34" descr="NIDDK logo">
              <a:hlinkClick r:id="rId28"/>
            </p:cNvPr>
            <p:cNvPicPr>
              <a:picLocks noChangeAspect="1" noChangeArrowheads="1"/>
            </p:cNvPicPr>
            <p:nvPr/>
          </p:nvPicPr>
          <p:blipFill>
            <a:blip r:embed="rId29" cstate="print">
              <a:extLst>
                <a:ext uri="{28A0092B-C50C-407E-A947-70E740481C1C}">
                  <a14:useLocalDpi xmlns:a14="http://schemas.microsoft.com/office/drawing/2010/main" val="0"/>
                </a:ext>
              </a:extLst>
            </a:blip>
            <a:srcRect l="52545"/>
            <a:stretch>
              <a:fillRect/>
            </a:stretch>
          </p:blipFill>
          <p:spPr bwMode="auto">
            <a:xfrm>
              <a:off x="2864387" y="5126237"/>
              <a:ext cx="1653578" cy="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17" name="Picture 34" descr="NIDDK logo">
              <a:hlinkClick r:id="rId28"/>
            </p:cNvPr>
            <p:cNvPicPr>
              <a:picLocks noChangeAspect="1" noChangeArrowheads="1"/>
            </p:cNvPicPr>
            <p:nvPr/>
          </p:nvPicPr>
          <p:blipFill>
            <a:blip r:embed="rId29" cstate="print">
              <a:extLst>
                <a:ext uri="{28A0092B-C50C-407E-A947-70E740481C1C}">
                  <a14:useLocalDpi xmlns:a14="http://schemas.microsoft.com/office/drawing/2010/main" val="0"/>
                </a:ext>
              </a:extLst>
            </a:blip>
            <a:srcRect r="47353" b="-12540"/>
            <a:stretch>
              <a:fillRect/>
            </a:stretch>
          </p:blipFill>
          <p:spPr bwMode="auto">
            <a:xfrm>
              <a:off x="2773914" y="4663240"/>
              <a:ext cx="1834524" cy="470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3" name="Rounded Rectangle 62"/>
          <p:cNvSpPr/>
          <p:nvPr/>
        </p:nvSpPr>
        <p:spPr bwMode="auto">
          <a:xfrm>
            <a:off x="2332943" y="1965454"/>
            <a:ext cx="679292" cy="455190"/>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64" name="TextBox 63"/>
          <p:cNvSpPr txBox="1"/>
          <p:nvPr/>
        </p:nvSpPr>
        <p:spPr bwMode="auto">
          <a:xfrm>
            <a:off x="2296288" y="2381075"/>
            <a:ext cx="769340"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NIDA</a:t>
            </a:r>
          </a:p>
        </p:txBody>
      </p:sp>
      <p:pic>
        <p:nvPicPr>
          <p:cNvPr id="14412" name="Picture 36" descr="NIDA logo">
            <a:hlinkClick r:id="rId30"/>
          </p:cNvPr>
          <p:cNvPicPr>
            <a:picLocks noChangeAspect="1" noChangeArrowheads="1"/>
          </p:cNvPicPr>
          <p:nvPr/>
        </p:nvPicPr>
        <p:blipFill>
          <a:blip r:embed="rId31" cstate="email">
            <a:extLst>
              <a:ext uri="{28A0092B-C50C-407E-A947-70E740481C1C}">
                <a14:useLocalDpi xmlns:a14="http://schemas.microsoft.com/office/drawing/2010/main" val="0"/>
              </a:ext>
            </a:extLst>
          </a:blip>
          <a:srcRect/>
          <a:stretch>
            <a:fillRect/>
          </a:stretch>
        </p:blipFill>
        <p:spPr bwMode="auto">
          <a:xfrm>
            <a:off x="2446873" y="2042205"/>
            <a:ext cx="463834" cy="31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Rounded Rectangle 54"/>
          <p:cNvSpPr/>
          <p:nvPr/>
        </p:nvSpPr>
        <p:spPr bwMode="auto">
          <a:xfrm>
            <a:off x="9079498" y="3823230"/>
            <a:ext cx="681038" cy="453390"/>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56" name="TextBox 55"/>
          <p:cNvSpPr txBox="1"/>
          <p:nvPr/>
        </p:nvSpPr>
        <p:spPr bwMode="auto">
          <a:xfrm>
            <a:off x="8995700" y="4238851"/>
            <a:ext cx="910405"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NIEHS</a:t>
            </a:r>
          </a:p>
        </p:txBody>
      </p:sp>
      <p:pic>
        <p:nvPicPr>
          <p:cNvPr id="14409" name="Picture 38" descr="NIEHS logo">
            <a:hlinkClick r:id="rId32"/>
          </p:cNvPr>
          <p:cNvPicPr>
            <a:picLocks noChangeAspect="1" noChangeArrowheads="1"/>
          </p:cNvPicPr>
          <p:nvPr/>
        </p:nvPicPr>
        <p:blipFill>
          <a:blip r:embed="rId33" cstate="email">
            <a:extLst>
              <a:ext uri="{28A0092B-C50C-407E-A947-70E740481C1C}">
                <a14:useLocalDpi xmlns:a14="http://schemas.microsoft.com/office/drawing/2010/main" val="0"/>
              </a:ext>
            </a:extLst>
          </a:blip>
          <a:srcRect/>
          <a:stretch>
            <a:fillRect/>
          </a:stretch>
        </p:blipFill>
        <p:spPr bwMode="auto">
          <a:xfrm>
            <a:off x="9168630" y="3977124"/>
            <a:ext cx="525326" cy="155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ounded Rectangle 51"/>
          <p:cNvSpPr/>
          <p:nvPr/>
        </p:nvSpPr>
        <p:spPr bwMode="auto">
          <a:xfrm>
            <a:off x="3513700" y="4121924"/>
            <a:ext cx="682783" cy="455189"/>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53" name="TextBox 52"/>
          <p:cNvSpPr txBox="1"/>
          <p:nvPr/>
        </p:nvSpPr>
        <p:spPr bwMode="auto">
          <a:xfrm>
            <a:off x="3386244" y="4537515"/>
            <a:ext cx="961701"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NIGMS</a:t>
            </a:r>
          </a:p>
        </p:txBody>
      </p:sp>
      <p:pic>
        <p:nvPicPr>
          <p:cNvPr id="14406" name="Picture 40" descr="NIGMS logo">
            <a:hlinkClick r:id="rId34"/>
          </p:cNvPr>
          <p:cNvPicPr>
            <a:picLocks noChangeAspect="1" noChangeArrowheads="1"/>
          </p:cNvPicPr>
          <p:nvPr/>
        </p:nvPicPr>
        <p:blipFill>
          <a:blip r:embed="rId35" cstate="email">
            <a:extLst>
              <a:ext uri="{28A0092B-C50C-407E-A947-70E740481C1C}">
                <a14:useLocalDpi xmlns:a14="http://schemas.microsoft.com/office/drawing/2010/main" val="0"/>
              </a:ext>
            </a:extLst>
          </a:blip>
          <a:srcRect/>
          <a:stretch>
            <a:fillRect/>
          </a:stretch>
        </p:blipFill>
        <p:spPr bwMode="auto">
          <a:xfrm>
            <a:off x="3696364" y="4168731"/>
            <a:ext cx="352418" cy="36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ounded Rectangle 47"/>
          <p:cNvSpPr/>
          <p:nvPr/>
        </p:nvSpPr>
        <p:spPr bwMode="auto">
          <a:xfrm>
            <a:off x="9066407" y="1965486"/>
            <a:ext cx="681038" cy="455189"/>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62" name="TextBox 61"/>
          <p:cNvSpPr txBox="1"/>
          <p:nvPr/>
        </p:nvSpPr>
        <p:spPr bwMode="auto">
          <a:xfrm>
            <a:off x="9050704" y="2381074"/>
            <a:ext cx="794988"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NIMH</a:t>
            </a:r>
          </a:p>
        </p:txBody>
      </p:sp>
      <p:pic>
        <p:nvPicPr>
          <p:cNvPr id="14403" name="Picture 42" descr="NIMH logo">
            <a:hlinkClick r:id="rId36"/>
          </p:cNvPr>
          <p:cNvPicPr>
            <a:picLocks noChangeAspect="1" noChangeArrowheads="1"/>
          </p:cNvPicPr>
          <p:nvPr/>
        </p:nvPicPr>
        <p:blipFill>
          <a:blip r:embed="rId37" cstate="email">
            <a:extLst>
              <a:ext uri="{28A0092B-C50C-407E-A947-70E740481C1C}">
                <a14:useLocalDpi xmlns:a14="http://schemas.microsoft.com/office/drawing/2010/main" val="0"/>
              </a:ext>
            </a:extLst>
          </a:blip>
          <a:srcRect/>
          <a:stretch>
            <a:fillRect/>
          </a:stretch>
        </p:blipFill>
        <p:spPr bwMode="auto">
          <a:xfrm>
            <a:off x="9196551" y="2045479"/>
            <a:ext cx="421504" cy="31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Rounded Rectangle 57"/>
          <p:cNvSpPr/>
          <p:nvPr/>
        </p:nvSpPr>
        <p:spPr bwMode="auto">
          <a:xfrm>
            <a:off x="6974525" y="3823230"/>
            <a:ext cx="681038" cy="455190"/>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59" name="TextBox 58"/>
          <p:cNvSpPr txBox="1"/>
          <p:nvPr/>
        </p:nvSpPr>
        <p:spPr bwMode="auto">
          <a:xfrm>
            <a:off x="6842819" y="4240652"/>
            <a:ext cx="961701"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NIMHD</a:t>
            </a:r>
          </a:p>
        </p:txBody>
      </p:sp>
      <p:pic>
        <p:nvPicPr>
          <p:cNvPr id="14400" name="Picture 44" descr="NIMHD logo">
            <a:hlinkClick r:id="rId38"/>
          </p:cNvPr>
          <p:cNvPicPr>
            <a:picLocks noChangeAspect="1" noChangeArrowheads="1"/>
          </p:cNvPicPr>
          <p:nvPr/>
        </p:nvPicPr>
        <p:blipFill>
          <a:blip r:embed="rId39" cstate="email">
            <a:extLst>
              <a:ext uri="{28A0092B-C50C-407E-A947-70E740481C1C}">
                <a14:useLocalDpi xmlns:a14="http://schemas.microsoft.com/office/drawing/2010/main" val="0"/>
              </a:ext>
            </a:extLst>
          </a:blip>
          <a:srcRect/>
          <a:stretch>
            <a:fillRect/>
          </a:stretch>
        </p:blipFill>
        <p:spPr bwMode="auto">
          <a:xfrm>
            <a:off x="7175668" y="3848575"/>
            <a:ext cx="278324" cy="41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 name="Rounded Rectangle 127"/>
          <p:cNvSpPr/>
          <p:nvPr/>
        </p:nvSpPr>
        <p:spPr bwMode="auto">
          <a:xfrm>
            <a:off x="6958807" y="1965486"/>
            <a:ext cx="681038" cy="455189"/>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129" name="TextBox 128"/>
          <p:cNvSpPr txBox="1"/>
          <p:nvPr/>
        </p:nvSpPr>
        <p:spPr bwMode="auto">
          <a:xfrm>
            <a:off x="6862031" y="2397267"/>
            <a:ext cx="923229"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NINDS</a:t>
            </a:r>
          </a:p>
        </p:txBody>
      </p:sp>
      <p:pic>
        <p:nvPicPr>
          <p:cNvPr id="14397" name="Picture 46" descr="NINDS logo">
            <a:hlinkClick r:id="rId40"/>
          </p:cNvPr>
          <p:cNvPicPr>
            <a:picLocks noChangeAspect="1" noChangeArrowheads="1"/>
          </p:cNvPicPr>
          <p:nvPr/>
        </p:nvPicPr>
        <p:blipFill>
          <a:blip r:embed="rId41" cstate="email">
            <a:extLst>
              <a:ext uri="{28A0092B-C50C-407E-A947-70E740481C1C}">
                <a14:useLocalDpi xmlns:a14="http://schemas.microsoft.com/office/drawing/2010/main" val="0"/>
              </a:ext>
            </a:extLst>
          </a:blip>
          <a:srcRect/>
          <a:stretch>
            <a:fillRect/>
          </a:stretch>
        </p:blipFill>
        <p:spPr bwMode="auto">
          <a:xfrm>
            <a:off x="7018964" y="2050279"/>
            <a:ext cx="565564" cy="31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 name="Rounded Rectangle 124"/>
          <p:cNvSpPr/>
          <p:nvPr/>
        </p:nvSpPr>
        <p:spPr bwMode="auto">
          <a:xfrm>
            <a:off x="6955067" y="2936009"/>
            <a:ext cx="681038" cy="455189"/>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126" name="TextBox 125"/>
          <p:cNvSpPr txBox="1"/>
          <p:nvPr/>
        </p:nvSpPr>
        <p:spPr bwMode="auto">
          <a:xfrm>
            <a:off x="6937124" y="3357001"/>
            <a:ext cx="769340"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NINR</a:t>
            </a:r>
          </a:p>
        </p:txBody>
      </p:sp>
      <p:pic>
        <p:nvPicPr>
          <p:cNvPr id="14394" name="Picture 48" descr="NINR logo">
            <a:hlinkClick r:id="rId42"/>
          </p:cNvPr>
          <p:cNvPicPr>
            <a:picLocks noChangeAspect="1" noChangeArrowheads="1"/>
          </p:cNvPicPr>
          <p:nvPr/>
        </p:nvPicPr>
        <p:blipFill>
          <a:blip r:embed="rId43" cstate="email">
            <a:extLst>
              <a:ext uri="{28A0092B-C50C-407E-A947-70E740481C1C}">
                <a14:useLocalDpi xmlns:a14="http://schemas.microsoft.com/office/drawing/2010/main" val="0"/>
              </a:ext>
            </a:extLst>
          </a:blip>
          <a:srcRect/>
          <a:stretch>
            <a:fillRect/>
          </a:stretch>
        </p:blipFill>
        <p:spPr bwMode="auto">
          <a:xfrm>
            <a:off x="6984104" y="3050708"/>
            <a:ext cx="603318" cy="207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Rounded Rectangle 121"/>
          <p:cNvSpPr/>
          <p:nvPr/>
        </p:nvSpPr>
        <p:spPr bwMode="auto">
          <a:xfrm>
            <a:off x="8052548" y="2935977"/>
            <a:ext cx="681038" cy="455190"/>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123" name="TextBox 122"/>
          <p:cNvSpPr txBox="1"/>
          <p:nvPr/>
        </p:nvSpPr>
        <p:spPr bwMode="auto">
          <a:xfrm>
            <a:off x="8045078" y="3367789"/>
            <a:ext cx="705220"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NLM</a:t>
            </a:r>
          </a:p>
        </p:txBody>
      </p:sp>
      <p:pic>
        <p:nvPicPr>
          <p:cNvPr id="14391" name="Picture 50" descr="NLM logo">
            <a:hlinkClick r:id="rId44"/>
          </p:cNvPr>
          <p:cNvPicPr>
            <a:picLocks noChangeAspect="1" noChangeArrowheads="1"/>
          </p:cNvPicPr>
          <p:nvPr/>
        </p:nvPicPr>
        <p:blipFill>
          <a:blip r:embed="rId45" cstate="email">
            <a:extLst>
              <a:ext uri="{28A0092B-C50C-407E-A947-70E740481C1C}">
                <a14:useLocalDpi xmlns:a14="http://schemas.microsoft.com/office/drawing/2010/main" val="0"/>
              </a:ext>
            </a:extLst>
          </a:blip>
          <a:srcRect/>
          <a:stretch>
            <a:fillRect/>
          </a:stretch>
        </p:blipFill>
        <p:spPr bwMode="auto">
          <a:xfrm>
            <a:off x="8236769" y="2982985"/>
            <a:ext cx="352220" cy="36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 name="Rounded Rectangle 136"/>
          <p:cNvSpPr/>
          <p:nvPr/>
        </p:nvSpPr>
        <p:spPr bwMode="auto">
          <a:xfrm>
            <a:off x="2332075" y="2936009"/>
            <a:ext cx="681038" cy="455189"/>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138" name="TextBox 137"/>
          <p:cNvSpPr txBox="1"/>
          <p:nvPr/>
        </p:nvSpPr>
        <p:spPr bwMode="auto">
          <a:xfrm>
            <a:off x="2387970" y="3367796"/>
            <a:ext cx="576980"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CIT</a:t>
            </a:r>
          </a:p>
        </p:txBody>
      </p:sp>
      <p:pic>
        <p:nvPicPr>
          <p:cNvPr id="14388" name="Picture 52" descr="CIT logo">
            <a:hlinkClick r:id="rId46"/>
          </p:cNvPr>
          <p:cNvPicPr>
            <a:picLocks noChangeAspect="1" noChangeArrowheads="1"/>
          </p:cNvPicPr>
          <p:nvPr/>
        </p:nvPicPr>
        <p:blipFill>
          <a:blip r:embed="rId47" cstate="email">
            <a:extLst>
              <a:ext uri="{28A0092B-C50C-407E-A947-70E740481C1C}">
                <a14:useLocalDpi xmlns:a14="http://schemas.microsoft.com/office/drawing/2010/main" val="0"/>
              </a:ext>
            </a:extLst>
          </a:blip>
          <a:srcRect/>
          <a:stretch>
            <a:fillRect/>
          </a:stretch>
        </p:blipFill>
        <p:spPr bwMode="auto">
          <a:xfrm>
            <a:off x="2500679" y="2995973"/>
            <a:ext cx="380587" cy="36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Rounded Rectangle 141"/>
          <p:cNvSpPr/>
          <p:nvPr/>
        </p:nvSpPr>
        <p:spPr bwMode="auto">
          <a:xfrm>
            <a:off x="343143" y="3823262"/>
            <a:ext cx="681038" cy="455189"/>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143" name="TextBox 142"/>
          <p:cNvSpPr txBox="1"/>
          <p:nvPr/>
        </p:nvSpPr>
        <p:spPr bwMode="auto">
          <a:xfrm>
            <a:off x="399038" y="4255044"/>
            <a:ext cx="576980"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FIC</a:t>
            </a:r>
          </a:p>
        </p:txBody>
      </p:sp>
      <p:pic>
        <p:nvPicPr>
          <p:cNvPr id="14385" name="Picture 54" descr="FIC logo">
            <a:hlinkClick r:id="rId48"/>
          </p:cNvPr>
          <p:cNvPicPr>
            <a:picLocks noChangeAspect="1" noChangeArrowheads="1"/>
          </p:cNvPicPr>
          <p:nvPr/>
        </p:nvPicPr>
        <p:blipFill>
          <a:blip r:embed="rId49" cstate="email">
            <a:extLst>
              <a:ext uri="{28A0092B-C50C-407E-A947-70E740481C1C}">
                <a14:useLocalDpi xmlns:a14="http://schemas.microsoft.com/office/drawing/2010/main" val="0"/>
              </a:ext>
            </a:extLst>
          </a:blip>
          <a:srcRect/>
          <a:stretch>
            <a:fillRect/>
          </a:stretch>
        </p:blipFill>
        <p:spPr bwMode="auto">
          <a:xfrm>
            <a:off x="526504" y="3878335"/>
            <a:ext cx="293369" cy="36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 name="Rounded Rectangle 147"/>
          <p:cNvSpPr/>
          <p:nvPr/>
        </p:nvSpPr>
        <p:spPr bwMode="auto">
          <a:xfrm>
            <a:off x="5771601" y="4121924"/>
            <a:ext cx="681038" cy="455189"/>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pic>
        <p:nvPicPr>
          <p:cNvPr id="14381" name="Picture 56" descr="CC logo">
            <a:hlinkClick r:id="rId50"/>
          </p:cNvPr>
          <p:cNvPicPr>
            <a:picLocks noChangeAspect="1" noChangeArrowheads="1"/>
          </p:cNvPicPr>
          <p:nvPr/>
        </p:nvPicPr>
        <p:blipFill>
          <a:blip r:embed="rId51" cstate="email">
            <a:extLst>
              <a:ext uri="{28A0092B-C50C-407E-A947-70E740481C1C}">
                <a14:useLocalDpi xmlns:a14="http://schemas.microsoft.com/office/drawing/2010/main" val="0"/>
              </a:ext>
            </a:extLst>
          </a:blip>
          <a:srcRect/>
          <a:stretch>
            <a:fillRect/>
          </a:stretch>
        </p:blipFill>
        <p:spPr bwMode="auto">
          <a:xfrm>
            <a:off x="5920891" y="4141621"/>
            <a:ext cx="402335" cy="4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 name="TextBox 148"/>
          <p:cNvSpPr txBox="1"/>
          <p:nvPr/>
        </p:nvSpPr>
        <p:spPr bwMode="auto">
          <a:xfrm>
            <a:off x="5858934" y="4553707"/>
            <a:ext cx="538508"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CC</a:t>
            </a:r>
          </a:p>
        </p:txBody>
      </p:sp>
      <p:sp>
        <p:nvSpPr>
          <p:cNvPr id="152" name="Rounded Rectangle 151"/>
          <p:cNvSpPr/>
          <p:nvPr/>
        </p:nvSpPr>
        <p:spPr bwMode="auto">
          <a:xfrm>
            <a:off x="7571926" y="4820382"/>
            <a:ext cx="681038" cy="455189"/>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153" name="TextBox 152"/>
          <p:cNvSpPr txBox="1"/>
          <p:nvPr/>
        </p:nvSpPr>
        <p:spPr bwMode="auto">
          <a:xfrm>
            <a:off x="7460186" y="5252169"/>
            <a:ext cx="983053"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NCATS</a:t>
            </a:r>
          </a:p>
        </p:txBody>
      </p:sp>
      <p:pic>
        <p:nvPicPr>
          <p:cNvPr id="14379" name="Picture 58" descr="NIH Logo">
            <a:hlinkClick r:id="rId52"/>
          </p:cNvPr>
          <p:cNvPicPr>
            <a:picLocks noChangeAspect="1" noChangeArrowheads="1"/>
          </p:cNvPicPr>
          <p:nvPr/>
        </p:nvPicPr>
        <p:blipFill>
          <a:blip r:embed="rId53" cstate="email">
            <a:extLst>
              <a:ext uri="{28A0092B-C50C-407E-A947-70E740481C1C}">
                <a14:useLocalDpi xmlns:a14="http://schemas.microsoft.com/office/drawing/2010/main" val="0"/>
              </a:ext>
            </a:extLst>
          </a:blip>
          <a:srcRect/>
          <a:stretch>
            <a:fillRect/>
          </a:stretch>
        </p:blipFill>
        <p:spPr bwMode="auto">
          <a:xfrm>
            <a:off x="7765198" y="4891539"/>
            <a:ext cx="301752" cy="310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 name="Rounded Rectangle 156"/>
          <p:cNvSpPr/>
          <p:nvPr/>
        </p:nvSpPr>
        <p:spPr bwMode="auto">
          <a:xfrm>
            <a:off x="3178844" y="5075450"/>
            <a:ext cx="681038" cy="455190"/>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158" name="TextBox 157"/>
          <p:cNvSpPr txBox="1"/>
          <p:nvPr/>
        </p:nvSpPr>
        <p:spPr bwMode="auto">
          <a:xfrm>
            <a:off x="3046146" y="5507264"/>
            <a:ext cx="1064293"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NCCAM</a:t>
            </a:r>
          </a:p>
        </p:txBody>
      </p:sp>
      <p:pic>
        <p:nvPicPr>
          <p:cNvPr id="14376" name="Picture 60" descr="NCCAM logo">
            <a:hlinkClick r:id="rId54"/>
          </p:cNvPr>
          <p:cNvPicPr>
            <a:picLocks noChangeAspect="1" noChangeArrowheads="1"/>
          </p:cNvPicPr>
          <p:nvPr/>
        </p:nvPicPr>
        <p:blipFill>
          <a:blip r:embed="rId55" cstate="email">
            <a:extLst>
              <a:ext uri="{28A0092B-C50C-407E-A947-70E740481C1C}">
                <a14:useLocalDpi xmlns:a14="http://schemas.microsoft.com/office/drawing/2010/main" val="0"/>
              </a:ext>
            </a:extLst>
          </a:blip>
          <a:srcRect/>
          <a:stretch>
            <a:fillRect/>
          </a:stretch>
        </p:blipFill>
        <p:spPr bwMode="auto">
          <a:xfrm>
            <a:off x="3293122" y="5165408"/>
            <a:ext cx="502950" cy="259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ounded Rectangle 48"/>
          <p:cNvSpPr/>
          <p:nvPr/>
        </p:nvSpPr>
        <p:spPr bwMode="auto">
          <a:xfrm>
            <a:off x="1319733" y="3823262"/>
            <a:ext cx="681038" cy="455189"/>
          </a:xfrm>
          <a:prstGeom prst="roundRect">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50" tIns="50777" rIns="101550" bIns="50777" anchor="ctr"/>
          <a:lstStyle/>
          <a:p>
            <a:pPr algn="ctr" eaLnBrk="1" hangingPunct="1">
              <a:spcBef>
                <a:spcPct val="20000"/>
              </a:spcBef>
              <a:defRPr/>
            </a:pPr>
            <a:endParaRPr lang="en-US" sz="1800" b="1">
              <a:solidFill>
                <a:srgbClr val="34537C"/>
              </a:solidFill>
            </a:endParaRPr>
          </a:p>
        </p:txBody>
      </p:sp>
      <p:sp>
        <p:nvSpPr>
          <p:cNvPr id="50" name="TextBox 49"/>
          <p:cNvSpPr txBox="1"/>
          <p:nvPr/>
        </p:nvSpPr>
        <p:spPr bwMode="auto">
          <a:xfrm>
            <a:off x="1344195" y="4255044"/>
            <a:ext cx="692396" cy="379545"/>
          </a:xfrm>
          <a:prstGeom prst="rect">
            <a:avLst/>
          </a:prstGeom>
          <a:noFill/>
        </p:spPr>
        <p:txBody>
          <a:bodyPr wrap="none" lIns="101550" tIns="50777" rIns="101550" bIns="50777">
            <a:spAutoFit/>
          </a:bodyPr>
          <a:lstStyle/>
          <a:p>
            <a:pPr eaLnBrk="1" hangingPunct="1">
              <a:defRPr/>
            </a:pPr>
            <a:r>
              <a:rPr lang="en-US" sz="1800" b="1" dirty="0">
                <a:solidFill>
                  <a:srgbClr val="3F3F3F"/>
                </a:solidFill>
                <a:latin typeface="Arial" pitchFamily="34" charset="0"/>
              </a:rPr>
              <a:t>CSR</a:t>
            </a:r>
          </a:p>
        </p:txBody>
      </p:sp>
      <p:pic>
        <p:nvPicPr>
          <p:cNvPr id="14373" name="Picture 62" descr="CSR logo">
            <a:hlinkClick r:id="rId56"/>
          </p:cNvPr>
          <p:cNvPicPr>
            <a:picLocks noChangeAspect="1" noChangeArrowheads="1"/>
          </p:cNvPicPr>
          <p:nvPr/>
        </p:nvPicPr>
        <p:blipFill>
          <a:blip r:embed="rId57" cstate="email">
            <a:extLst>
              <a:ext uri="{28A0092B-C50C-407E-A947-70E740481C1C}">
                <a14:useLocalDpi xmlns:a14="http://schemas.microsoft.com/office/drawing/2010/main" val="0"/>
              </a:ext>
            </a:extLst>
          </a:blip>
          <a:srcRect/>
          <a:stretch>
            <a:fillRect/>
          </a:stretch>
        </p:blipFill>
        <p:spPr bwMode="auto">
          <a:xfrm>
            <a:off x="1440067" y="3876194"/>
            <a:ext cx="440843" cy="367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Rectangle 6"/>
          <p:cNvSpPr>
            <a:spLocks noChangeArrowheads="1"/>
          </p:cNvSpPr>
          <p:nvPr/>
        </p:nvSpPr>
        <p:spPr bwMode="auto">
          <a:xfrm>
            <a:off x="5211668" y="4937243"/>
            <a:ext cx="1048632" cy="980650"/>
          </a:xfrm>
          <a:prstGeom prst="rect">
            <a:avLst/>
          </a:prstGeom>
          <a:noFill/>
          <a:ln w="63500">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none" lIns="101550" tIns="50777" rIns="101550" bIns="50777" anchor="ctr"/>
          <a:lstStyle/>
          <a:p>
            <a:pPr algn="ctr" eaLnBrk="1" hangingPunct="1">
              <a:spcBef>
                <a:spcPct val="20000"/>
              </a:spcBef>
            </a:pPr>
            <a:endParaRPr lang="en-US" sz="1800" b="1">
              <a:solidFill>
                <a:srgbClr val="34537C"/>
              </a:solidFill>
              <a:latin typeface="Arial" pitchFamily="34" charset="0"/>
            </a:endParaRPr>
          </a:p>
        </p:txBody>
      </p:sp>
    </p:spTree>
    <p:extLst>
      <p:ext uri="{BB962C8B-B14F-4D97-AF65-F5344CB8AC3E}">
        <p14:creationId xmlns:p14="http://schemas.microsoft.com/office/powerpoint/2010/main" val="3934650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 y="204790"/>
            <a:ext cx="8550275" cy="919163"/>
          </a:xfrm>
        </p:spPr>
        <p:txBody>
          <a:bodyPr/>
          <a:lstStyle/>
          <a:p>
            <a:pPr algn="ctr"/>
            <a:r>
              <a:rPr lang="en-US" b="1" dirty="0" smtClean="0">
                <a:solidFill>
                  <a:schemeClr val="bg1"/>
                </a:solidFill>
              </a:rPr>
              <a:t>http://innovation.cancer.gov</a:t>
            </a:r>
            <a:endParaRPr lang="en-US" b="1" dirty="0">
              <a:solidFill>
                <a:schemeClr val="bg1"/>
              </a:solidFill>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15" y="1528405"/>
            <a:ext cx="9090029" cy="6126480"/>
          </a:xfrm>
          <a:prstGeom prst="rect">
            <a:avLst/>
          </a:prstGeom>
        </p:spPr>
      </p:pic>
    </p:spTree>
    <p:extLst>
      <p:ext uri="{BB962C8B-B14F-4D97-AF65-F5344CB8AC3E}">
        <p14:creationId xmlns:p14="http://schemas.microsoft.com/office/powerpoint/2010/main" val="9131866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02706" y="225555"/>
            <a:ext cx="8550275" cy="919163"/>
          </a:xfrm>
        </p:spPr>
        <p:txBody>
          <a:bodyPr/>
          <a:lstStyle/>
          <a:p>
            <a:r>
              <a:rPr lang="en-US" b="1" dirty="0" smtClean="0">
                <a:solidFill>
                  <a:schemeClr val="bg1"/>
                </a:solidFill>
              </a:rPr>
              <a:t>http://innovation.cancer.gov</a:t>
            </a:r>
            <a:endParaRPr lang="en-US" b="1"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15" y="1537171"/>
            <a:ext cx="9063215" cy="6126480"/>
          </a:xfrm>
          <a:prstGeom prst="rect">
            <a:avLst/>
          </a:prstGeom>
        </p:spPr>
      </p:pic>
    </p:spTree>
    <p:extLst>
      <p:ext uri="{BB962C8B-B14F-4D97-AF65-F5344CB8AC3E}">
        <p14:creationId xmlns:p14="http://schemas.microsoft.com/office/powerpoint/2010/main" val="1606008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02706" y="225555"/>
            <a:ext cx="8550275" cy="919163"/>
          </a:xfrm>
        </p:spPr>
        <p:txBody>
          <a:bodyPr/>
          <a:lstStyle/>
          <a:p>
            <a:r>
              <a:rPr lang="en-US" b="1" dirty="0" smtClean="0">
                <a:solidFill>
                  <a:schemeClr val="bg1"/>
                </a:solidFill>
              </a:rPr>
              <a:t>http://innovation.cancer.gov</a:t>
            </a:r>
            <a:endParaRPr lang="en-US" b="1"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76" y="1518880"/>
            <a:ext cx="9054178" cy="6126480"/>
          </a:xfrm>
          <a:prstGeom prst="rect">
            <a:avLst/>
          </a:prstGeom>
        </p:spPr>
      </p:pic>
    </p:spTree>
    <p:extLst>
      <p:ext uri="{BB962C8B-B14F-4D97-AF65-F5344CB8AC3E}">
        <p14:creationId xmlns:p14="http://schemas.microsoft.com/office/powerpoint/2010/main" val="31299460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02706" y="225555"/>
            <a:ext cx="8550275" cy="919163"/>
          </a:xfrm>
        </p:spPr>
        <p:txBody>
          <a:bodyPr/>
          <a:lstStyle/>
          <a:p>
            <a:r>
              <a:rPr lang="en-US" b="1" dirty="0" smtClean="0">
                <a:solidFill>
                  <a:schemeClr val="bg1"/>
                </a:solidFill>
              </a:rPr>
              <a:t>http://innovation.cancer.gov</a:t>
            </a:r>
            <a:endParaRPr lang="en-US" b="1"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15" y="1518880"/>
            <a:ext cx="9063215" cy="6126480"/>
          </a:xfrm>
          <a:prstGeom prst="rect">
            <a:avLst/>
          </a:prstGeom>
        </p:spPr>
      </p:pic>
    </p:spTree>
    <p:extLst>
      <p:ext uri="{BB962C8B-B14F-4D97-AF65-F5344CB8AC3E}">
        <p14:creationId xmlns:p14="http://schemas.microsoft.com/office/powerpoint/2010/main" val="10819382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smtClean="0"/>
              <a:t>Learn More About Us…</a:t>
            </a:r>
          </a:p>
        </p:txBody>
      </p:sp>
      <p:pic>
        <p:nvPicPr>
          <p:cNvPr id="4608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550" y="2392810"/>
            <a:ext cx="5783580" cy="41363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6"/>
          <p:cNvSpPr txBox="1">
            <a:spLocks noChangeArrowheads="1"/>
          </p:cNvSpPr>
          <p:nvPr/>
        </p:nvSpPr>
        <p:spPr bwMode="auto">
          <a:xfrm>
            <a:off x="67525" y="1585070"/>
            <a:ext cx="3745314" cy="51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739" tIns="50871" rIns="101739" bIns="50871">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ctr" eaLnBrk="1" hangingPunct="1">
              <a:spcBef>
                <a:spcPct val="20000"/>
              </a:spcBef>
            </a:pPr>
            <a:r>
              <a:rPr lang="en-US" sz="2700" u="sng" dirty="0">
                <a:solidFill>
                  <a:srgbClr val="3F3F3F"/>
                </a:solidFill>
                <a:hlinkClick r:id="rId4"/>
              </a:rPr>
              <a:t>http://cssi.cancer.gov</a:t>
            </a:r>
            <a:endParaRPr lang="en-US" sz="2700" u="sng" dirty="0">
              <a:solidFill>
                <a:srgbClr val="3F3F3F"/>
              </a:solidFill>
            </a:endParaRPr>
          </a:p>
        </p:txBody>
      </p:sp>
      <p:pic>
        <p:nvPicPr>
          <p:cNvPr id="4608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2349" y="4908129"/>
            <a:ext cx="3736105" cy="2475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33798" name="TextBox 6"/>
          <p:cNvSpPr txBox="1">
            <a:spLocks noChangeArrowheads="1"/>
          </p:cNvSpPr>
          <p:nvPr/>
        </p:nvSpPr>
        <p:spPr bwMode="auto">
          <a:xfrm>
            <a:off x="6036278" y="2437653"/>
            <a:ext cx="4091016" cy="166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739" tIns="50871" rIns="101739" bIns="50871">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ctr" eaLnBrk="1" hangingPunct="1">
              <a:spcBef>
                <a:spcPct val="20000"/>
              </a:spcBef>
            </a:pPr>
            <a:r>
              <a:rPr lang="en-US" sz="2200" dirty="0">
                <a:solidFill>
                  <a:srgbClr val="3F3F3F"/>
                </a:solidFill>
              </a:rPr>
              <a:t>Tony Dickherber</a:t>
            </a:r>
          </a:p>
          <a:p>
            <a:pPr algn="ctr" eaLnBrk="1" hangingPunct="1">
              <a:spcBef>
                <a:spcPct val="20000"/>
              </a:spcBef>
            </a:pPr>
            <a:r>
              <a:rPr lang="en-US" sz="2200" dirty="0" smtClean="0">
                <a:solidFill>
                  <a:srgbClr val="3F3F3F"/>
                </a:solidFill>
                <a:hlinkClick r:id="rId6"/>
              </a:rPr>
              <a:t>anthony.dickherber@nih.gov</a:t>
            </a:r>
            <a:endParaRPr lang="en-US" sz="2200" dirty="0" smtClean="0">
              <a:solidFill>
                <a:srgbClr val="3F3F3F"/>
              </a:solidFill>
            </a:endParaRPr>
          </a:p>
          <a:p>
            <a:pPr algn="ctr" eaLnBrk="1" hangingPunct="1">
              <a:spcBef>
                <a:spcPct val="20000"/>
              </a:spcBef>
            </a:pPr>
            <a:r>
              <a:rPr lang="en-US" sz="2200" dirty="0" smtClean="0">
                <a:solidFill>
                  <a:srgbClr val="3F3F3F"/>
                </a:solidFill>
              </a:rPr>
              <a:t>(301) 547 - 9980</a:t>
            </a:r>
            <a:endParaRPr lang="en-US" sz="2200" dirty="0">
              <a:solidFill>
                <a:srgbClr val="3F3F3F"/>
              </a:solidFill>
            </a:endParaRPr>
          </a:p>
          <a:p>
            <a:pPr algn="ctr" eaLnBrk="1" hangingPunct="1">
              <a:spcBef>
                <a:spcPct val="20000"/>
              </a:spcBef>
            </a:pPr>
            <a:endParaRPr lang="en-US" sz="2200" dirty="0">
              <a:solidFill>
                <a:srgbClr val="3F3F3F"/>
              </a:solidFill>
            </a:endParaRPr>
          </a:p>
        </p:txBody>
      </p:sp>
      <p:sp>
        <p:nvSpPr>
          <p:cNvPr id="33801" name="Rectangle 9"/>
          <p:cNvSpPr>
            <a:spLocks noChangeArrowheads="1"/>
          </p:cNvSpPr>
          <p:nvPr/>
        </p:nvSpPr>
        <p:spPr bwMode="auto">
          <a:xfrm>
            <a:off x="8968740" y="6995160"/>
            <a:ext cx="1089660" cy="77724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739" tIns="50871" rIns="101739" bIns="50871" anchor="ctr"/>
          <a:lstStyle/>
          <a:p>
            <a:pPr algn="ctr" eaLnBrk="1" hangingPunct="1">
              <a:spcBef>
                <a:spcPct val="20000"/>
              </a:spcBef>
            </a:pPr>
            <a:endParaRPr lang="en-US" sz="1800" b="1">
              <a:solidFill>
                <a:srgbClr val="34537C"/>
              </a:solidFill>
              <a:latin typeface="Arial" charset="0"/>
            </a:endParaRPr>
          </a:p>
        </p:txBody>
      </p:sp>
      <p:pic>
        <p:nvPicPr>
          <p:cNvPr id="2050"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280674" y="4884661"/>
            <a:ext cx="4042567" cy="25621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89076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 y="1613922"/>
            <a:ext cx="9555480" cy="607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Title 3"/>
          <p:cNvSpPr>
            <a:spLocks noGrp="1"/>
          </p:cNvSpPr>
          <p:nvPr>
            <p:ph type="title"/>
          </p:nvPr>
        </p:nvSpPr>
        <p:spPr/>
        <p:txBody>
          <a:bodyPr/>
          <a:lstStyle/>
          <a:p>
            <a:r>
              <a:rPr lang="en-US" dirty="0" smtClean="0"/>
              <a:t>National Institutes of Health (NIH): 27 Institutes and Centers</a:t>
            </a:r>
          </a:p>
        </p:txBody>
      </p:sp>
      <p:sp>
        <p:nvSpPr>
          <p:cNvPr id="92" name="Rectangle 9"/>
          <p:cNvSpPr>
            <a:spLocks noChangeArrowheads="1"/>
          </p:cNvSpPr>
          <p:nvPr/>
        </p:nvSpPr>
        <p:spPr bwMode="auto">
          <a:xfrm>
            <a:off x="8968740" y="6995160"/>
            <a:ext cx="1089660" cy="77724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479" tIns="50742" rIns="101479" bIns="50742" anchor="ctr"/>
          <a:lstStyle/>
          <a:p>
            <a:endParaRPr lang="en-US">
              <a:solidFill>
                <a:srgbClr val="34537C"/>
              </a:solidFill>
            </a:endParaRPr>
          </a:p>
        </p:txBody>
      </p:sp>
      <p:sp>
        <p:nvSpPr>
          <p:cNvPr id="6" name="Text Box 11"/>
          <p:cNvSpPr txBox="1">
            <a:spLocks noChangeArrowheads="1"/>
          </p:cNvSpPr>
          <p:nvPr/>
        </p:nvSpPr>
        <p:spPr bwMode="auto">
          <a:xfrm>
            <a:off x="13970" y="7498926"/>
            <a:ext cx="92062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479" tIns="50742" rIns="101479" bIns="50742">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l" eaLnBrk="1" hangingPunct="1">
              <a:spcBef>
                <a:spcPct val="50000"/>
              </a:spcBef>
              <a:buClr>
                <a:srgbClr val="CC0000"/>
              </a:buClr>
              <a:buFont typeface="Wingdings" pitchFamily="2" charset="2"/>
              <a:buNone/>
            </a:pPr>
            <a:r>
              <a:rPr lang="en-US" sz="1000" b="0" dirty="0">
                <a:solidFill>
                  <a:srgbClr val="000000"/>
                </a:solidFill>
              </a:rPr>
              <a:t>NIH FY12 Appropriations Data Taken from </a:t>
            </a:r>
            <a:r>
              <a:rPr lang="en-US" sz="1000" b="0" dirty="0">
                <a:solidFill>
                  <a:srgbClr val="000000"/>
                </a:solidFill>
                <a:hlinkClick r:id="rId4"/>
              </a:rPr>
              <a:t>http://www.nih.gov/about/almanac/appropriations/index.htm</a:t>
            </a:r>
            <a:r>
              <a:rPr lang="en-US" sz="1000" b="0" dirty="0">
                <a:solidFill>
                  <a:srgbClr val="000000"/>
                </a:solidFill>
              </a:rPr>
              <a:t> and </a:t>
            </a:r>
            <a:r>
              <a:rPr lang="en-US" sz="1000" b="0" dirty="0">
                <a:solidFill>
                  <a:srgbClr val="000000"/>
                </a:solidFill>
                <a:hlinkClick r:id="rId5"/>
              </a:rPr>
              <a:t>http://report.nih.gov/nihdatabook/</a:t>
            </a:r>
            <a:r>
              <a:rPr lang="en-US" sz="1000" b="0" dirty="0">
                <a:solidFill>
                  <a:srgbClr val="000000"/>
                </a:solidFill>
              </a:rPr>
              <a:t>   </a:t>
            </a:r>
            <a:endParaRPr lang="en-US" sz="900" b="0" dirty="0">
              <a:solidFill>
                <a:srgbClr val="000000"/>
              </a:solidFill>
              <a:latin typeface="Times New Roman" pitchFamily="18" charset="0"/>
            </a:endParaRPr>
          </a:p>
        </p:txBody>
      </p:sp>
      <p:pic>
        <p:nvPicPr>
          <p:cNvPr id="51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77778" y="3108960"/>
            <a:ext cx="5008757" cy="345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53795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7"/>
          <p:cNvSpPr>
            <a:spLocks noChangeArrowheads="1"/>
          </p:cNvSpPr>
          <p:nvPr/>
        </p:nvSpPr>
        <p:spPr bwMode="auto">
          <a:xfrm>
            <a:off x="8801100" y="6908800"/>
            <a:ext cx="1257300" cy="8636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479" tIns="50742" rIns="101479" bIns="50742" anchor="ctr"/>
          <a:lstStyle/>
          <a:p>
            <a:pPr algn="ctr" eaLnBrk="1" hangingPunct="1">
              <a:spcBef>
                <a:spcPct val="20000"/>
              </a:spcBef>
            </a:pPr>
            <a:endParaRPr lang="en-US" sz="1800" b="1">
              <a:solidFill>
                <a:srgbClr val="34537C"/>
              </a:solidFill>
              <a:latin typeface="Arial" pitchFamily="34" charset="0"/>
            </a:endParaRPr>
          </a:p>
        </p:txBody>
      </p:sp>
      <p:sp>
        <p:nvSpPr>
          <p:cNvPr id="15363" name="Title 1"/>
          <p:cNvSpPr>
            <a:spLocks noGrp="1"/>
          </p:cNvSpPr>
          <p:nvPr>
            <p:ph type="title"/>
          </p:nvPr>
        </p:nvSpPr>
        <p:spPr/>
        <p:txBody>
          <a:bodyPr/>
          <a:lstStyle/>
          <a:p>
            <a:r>
              <a:rPr lang="en-US" smtClean="0"/>
              <a:t>National Cancer Institute Organization</a:t>
            </a:r>
          </a:p>
        </p:txBody>
      </p:sp>
      <p:sp>
        <p:nvSpPr>
          <p:cNvPr id="5" name="Rounded Rectangle 4"/>
          <p:cNvSpPr/>
          <p:nvPr/>
        </p:nvSpPr>
        <p:spPr>
          <a:xfrm>
            <a:off x="4335945" y="5958840"/>
            <a:ext cx="1337628" cy="1036320"/>
          </a:xfrm>
          <a:prstGeom prst="roundRect">
            <a:avLst/>
          </a:prstGeom>
          <a:solidFill>
            <a:srgbClr val="99CCFF"/>
          </a:solidFill>
          <a:ln>
            <a:noFill/>
          </a:ln>
        </p:spPr>
        <p:style>
          <a:lnRef idx="2">
            <a:schemeClr val="dk1"/>
          </a:lnRef>
          <a:fillRef idx="1">
            <a:schemeClr val="lt1"/>
          </a:fillRef>
          <a:effectRef idx="0">
            <a:schemeClr val="dk1"/>
          </a:effectRef>
          <a:fontRef idx="minor">
            <a:schemeClr val="dk1"/>
          </a:fontRef>
        </p:style>
        <p:txBody>
          <a:bodyPr lIns="101479" tIns="50742" rIns="101479" bIns="50742" anchor="ctr"/>
          <a:lstStyle/>
          <a:p>
            <a:pPr algn="ctr" eaLnBrk="1" fontAlgn="auto" hangingPunct="1">
              <a:spcBef>
                <a:spcPct val="20000"/>
              </a:spcBef>
              <a:spcAft>
                <a:spcPts val="0"/>
              </a:spcAft>
              <a:defRPr/>
            </a:pPr>
            <a:r>
              <a:rPr lang="en-US" sz="1300" b="1" dirty="0">
                <a:solidFill>
                  <a:srgbClr val="34537C"/>
                </a:solidFill>
              </a:rPr>
              <a:t>Division of Cancer Biology</a:t>
            </a:r>
          </a:p>
        </p:txBody>
      </p:sp>
      <p:sp>
        <p:nvSpPr>
          <p:cNvPr id="6" name="Rounded Rectangle 5"/>
          <p:cNvSpPr/>
          <p:nvPr/>
        </p:nvSpPr>
        <p:spPr>
          <a:xfrm>
            <a:off x="7170106" y="5958840"/>
            <a:ext cx="1337628" cy="1036320"/>
          </a:xfrm>
          <a:prstGeom prst="roundRect">
            <a:avLst/>
          </a:prstGeom>
          <a:solidFill>
            <a:srgbClr val="99CCFF"/>
          </a:solidFill>
          <a:ln>
            <a:noFill/>
          </a:ln>
        </p:spPr>
        <p:style>
          <a:lnRef idx="2">
            <a:schemeClr val="dk1"/>
          </a:lnRef>
          <a:fillRef idx="1">
            <a:schemeClr val="lt1"/>
          </a:fillRef>
          <a:effectRef idx="0">
            <a:schemeClr val="dk1"/>
          </a:effectRef>
          <a:fontRef idx="minor">
            <a:schemeClr val="dk1"/>
          </a:fontRef>
        </p:style>
        <p:txBody>
          <a:bodyPr lIns="101479" tIns="50742" rIns="101479" bIns="50742" anchor="ctr"/>
          <a:lstStyle/>
          <a:p>
            <a:pPr algn="ctr" eaLnBrk="1" fontAlgn="auto" hangingPunct="1">
              <a:spcBef>
                <a:spcPct val="20000"/>
              </a:spcBef>
              <a:spcAft>
                <a:spcPts val="0"/>
              </a:spcAft>
              <a:defRPr/>
            </a:pPr>
            <a:r>
              <a:rPr lang="en-US" sz="1200" b="1" dirty="0">
                <a:solidFill>
                  <a:srgbClr val="34537C"/>
                </a:solidFill>
              </a:rPr>
              <a:t>Division of Cancer Prevention</a:t>
            </a:r>
          </a:p>
        </p:txBody>
      </p:sp>
      <p:sp>
        <p:nvSpPr>
          <p:cNvPr id="7" name="Rounded Rectangle 6"/>
          <p:cNvSpPr/>
          <p:nvPr/>
        </p:nvSpPr>
        <p:spPr>
          <a:xfrm>
            <a:off x="5753900" y="5958840"/>
            <a:ext cx="1337628" cy="1036320"/>
          </a:xfrm>
          <a:prstGeom prst="roundRect">
            <a:avLst/>
          </a:prstGeom>
          <a:solidFill>
            <a:srgbClr val="99CCFF"/>
          </a:solidFill>
          <a:ln>
            <a:noFill/>
          </a:ln>
        </p:spPr>
        <p:style>
          <a:lnRef idx="2">
            <a:schemeClr val="dk1"/>
          </a:lnRef>
          <a:fillRef idx="1">
            <a:schemeClr val="lt1"/>
          </a:fillRef>
          <a:effectRef idx="0">
            <a:schemeClr val="dk1"/>
          </a:effectRef>
          <a:fontRef idx="minor">
            <a:schemeClr val="dk1"/>
          </a:fontRef>
        </p:style>
        <p:txBody>
          <a:bodyPr lIns="101479" tIns="50742" rIns="101479" bIns="50742" anchor="ctr"/>
          <a:lstStyle/>
          <a:p>
            <a:pPr algn="ctr" eaLnBrk="1" fontAlgn="auto" hangingPunct="1">
              <a:spcBef>
                <a:spcPct val="20000"/>
              </a:spcBef>
              <a:spcAft>
                <a:spcPts val="0"/>
              </a:spcAft>
              <a:defRPr/>
            </a:pPr>
            <a:r>
              <a:rPr lang="en-US" sz="1200" b="1" dirty="0">
                <a:solidFill>
                  <a:srgbClr val="34537C"/>
                </a:solidFill>
              </a:rPr>
              <a:t>Division of Cancer Control and Population Sciences</a:t>
            </a:r>
          </a:p>
        </p:txBody>
      </p:sp>
      <p:sp>
        <p:nvSpPr>
          <p:cNvPr id="8" name="Rounded Rectangle 7"/>
          <p:cNvSpPr/>
          <p:nvPr/>
        </p:nvSpPr>
        <p:spPr>
          <a:xfrm>
            <a:off x="2917990" y="5958840"/>
            <a:ext cx="1337628" cy="1036320"/>
          </a:xfrm>
          <a:prstGeom prst="roundRect">
            <a:avLst/>
          </a:prstGeom>
          <a:solidFill>
            <a:srgbClr val="99CCFF"/>
          </a:solidFill>
          <a:ln>
            <a:noFill/>
          </a:ln>
        </p:spPr>
        <p:style>
          <a:lnRef idx="2">
            <a:schemeClr val="dk1"/>
          </a:lnRef>
          <a:fillRef idx="1">
            <a:schemeClr val="lt1"/>
          </a:fillRef>
          <a:effectRef idx="0">
            <a:schemeClr val="dk1"/>
          </a:effectRef>
          <a:fontRef idx="minor">
            <a:schemeClr val="dk1"/>
          </a:fontRef>
        </p:style>
        <p:txBody>
          <a:bodyPr lIns="101479" tIns="50742" rIns="101479" bIns="50742" anchor="ctr"/>
          <a:lstStyle/>
          <a:p>
            <a:pPr algn="ctr" eaLnBrk="1" fontAlgn="auto" hangingPunct="1">
              <a:spcBef>
                <a:spcPct val="20000"/>
              </a:spcBef>
              <a:spcAft>
                <a:spcPts val="0"/>
              </a:spcAft>
              <a:defRPr/>
            </a:pPr>
            <a:r>
              <a:rPr lang="en-US" sz="1200" b="1" dirty="0">
                <a:solidFill>
                  <a:srgbClr val="34537C"/>
                </a:solidFill>
              </a:rPr>
              <a:t>Division of Cancer Treatment and Diagnosis</a:t>
            </a:r>
          </a:p>
        </p:txBody>
      </p:sp>
      <p:sp>
        <p:nvSpPr>
          <p:cNvPr id="9" name="Rounded Rectangle 8"/>
          <p:cNvSpPr/>
          <p:nvPr/>
        </p:nvSpPr>
        <p:spPr>
          <a:xfrm>
            <a:off x="8588061" y="5958840"/>
            <a:ext cx="1337628" cy="1036320"/>
          </a:xfrm>
          <a:prstGeom prst="roundRect">
            <a:avLst/>
          </a:prstGeom>
          <a:solidFill>
            <a:srgbClr val="99CCFF"/>
          </a:solidFill>
          <a:ln>
            <a:noFill/>
          </a:ln>
        </p:spPr>
        <p:style>
          <a:lnRef idx="2">
            <a:schemeClr val="dk1"/>
          </a:lnRef>
          <a:fillRef idx="1">
            <a:schemeClr val="lt1"/>
          </a:fillRef>
          <a:effectRef idx="0">
            <a:schemeClr val="dk1"/>
          </a:effectRef>
          <a:fontRef idx="minor">
            <a:schemeClr val="dk1"/>
          </a:fontRef>
        </p:style>
        <p:txBody>
          <a:bodyPr lIns="101479" tIns="50742" rIns="101479" bIns="50742" anchor="ctr"/>
          <a:lstStyle/>
          <a:p>
            <a:pPr algn="ctr" eaLnBrk="1" fontAlgn="auto" hangingPunct="1">
              <a:spcBef>
                <a:spcPct val="20000"/>
              </a:spcBef>
              <a:spcAft>
                <a:spcPts val="0"/>
              </a:spcAft>
              <a:defRPr/>
            </a:pPr>
            <a:r>
              <a:rPr lang="en-US" sz="1200" b="1" dirty="0">
                <a:solidFill>
                  <a:srgbClr val="34537C"/>
                </a:solidFill>
              </a:rPr>
              <a:t>Division of Extramural Activities</a:t>
            </a:r>
          </a:p>
        </p:txBody>
      </p:sp>
      <p:sp>
        <p:nvSpPr>
          <p:cNvPr id="10" name="Rounded Rectangle 9"/>
          <p:cNvSpPr/>
          <p:nvPr/>
        </p:nvSpPr>
        <p:spPr>
          <a:xfrm>
            <a:off x="1501775" y="5958840"/>
            <a:ext cx="1337628" cy="1036320"/>
          </a:xfrm>
          <a:prstGeom prst="roundRect">
            <a:avLst/>
          </a:prstGeom>
          <a:solidFill>
            <a:srgbClr val="99CCFF"/>
          </a:solidFill>
          <a:ln>
            <a:noFill/>
          </a:ln>
        </p:spPr>
        <p:style>
          <a:lnRef idx="2">
            <a:schemeClr val="dk1"/>
          </a:lnRef>
          <a:fillRef idx="1">
            <a:schemeClr val="lt1"/>
          </a:fillRef>
          <a:effectRef idx="0">
            <a:schemeClr val="dk1"/>
          </a:effectRef>
          <a:fontRef idx="minor">
            <a:schemeClr val="dk1"/>
          </a:fontRef>
        </p:style>
        <p:txBody>
          <a:bodyPr lIns="101479" tIns="50742" rIns="101479" bIns="50742" anchor="ctr"/>
          <a:lstStyle/>
          <a:p>
            <a:pPr algn="ctr" eaLnBrk="1" fontAlgn="auto" hangingPunct="1">
              <a:spcBef>
                <a:spcPct val="20000"/>
              </a:spcBef>
              <a:spcAft>
                <a:spcPts val="0"/>
              </a:spcAft>
              <a:defRPr/>
            </a:pPr>
            <a:r>
              <a:rPr lang="en-US" sz="1200" b="1" dirty="0">
                <a:solidFill>
                  <a:srgbClr val="34537C"/>
                </a:solidFill>
              </a:rPr>
              <a:t>Division of Cancer Epidemiology and Genetics</a:t>
            </a:r>
          </a:p>
        </p:txBody>
      </p:sp>
      <p:sp>
        <p:nvSpPr>
          <p:cNvPr id="11" name="Rounded Rectangle 10"/>
          <p:cNvSpPr/>
          <p:nvPr/>
        </p:nvSpPr>
        <p:spPr>
          <a:xfrm>
            <a:off x="83820" y="5958840"/>
            <a:ext cx="1337628" cy="1036320"/>
          </a:xfrm>
          <a:prstGeom prst="roundRect">
            <a:avLst/>
          </a:prstGeom>
          <a:solidFill>
            <a:srgbClr val="99CCFF"/>
          </a:solidFill>
          <a:ln>
            <a:noFill/>
          </a:ln>
        </p:spPr>
        <p:style>
          <a:lnRef idx="2">
            <a:schemeClr val="dk1"/>
          </a:lnRef>
          <a:fillRef idx="1">
            <a:schemeClr val="lt1"/>
          </a:fillRef>
          <a:effectRef idx="0">
            <a:schemeClr val="dk1"/>
          </a:effectRef>
          <a:fontRef idx="minor">
            <a:schemeClr val="dk1"/>
          </a:fontRef>
        </p:style>
        <p:txBody>
          <a:bodyPr lIns="101479" tIns="50742" rIns="101479" bIns="50742" anchor="ctr"/>
          <a:lstStyle/>
          <a:p>
            <a:pPr algn="ctr" eaLnBrk="1" fontAlgn="auto" hangingPunct="1">
              <a:spcBef>
                <a:spcPct val="20000"/>
              </a:spcBef>
              <a:spcAft>
                <a:spcPts val="0"/>
              </a:spcAft>
              <a:defRPr/>
            </a:pPr>
            <a:r>
              <a:rPr lang="en-US" sz="1200" b="1" dirty="0">
                <a:solidFill>
                  <a:srgbClr val="34537C"/>
                </a:solidFill>
              </a:rPr>
              <a:t>Center for Cancer Research</a:t>
            </a:r>
          </a:p>
        </p:txBody>
      </p:sp>
      <p:sp>
        <p:nvSpPr>
          <p:cNvPr id="12" name="Rounded Rectangle 11"/>
          <p:cNvSpPr/>
          <p:nvPr/>
        </p:nvSpPr>
        <p:spPr>
          <a:xfrm>
            <a:off x="5238750" y="3324860"/>
            <a:ext cx="1676400" cy="690880"/>
          </a:xfrm>
          <a:prstGeom prst="roundRect">
            <a:avLst/>
          </a:prstGeom>
          <a:solidFill>
            <a:srgbClr val="FE5454"/>
          </a:solidFill>
          <a:ln>
            <a:noFill/>
          </a:ln>
        </p:spPr>
        <p:style>
          <a:lnRef idx="2">
            <a:schemeClr val="dk1"/>
          </a:lnRef>
          <a:fillRef idx="1">
            <a:schemeClr val="lt1"/>
          </a:fillRef>
          <a:effectRef idx="0">
            <a:schemeClr val="dk1"/>
          </a:effectRef>
          <a:fontRef idx="minor">
            <a:schemeClr val="dk1"/>
          </a:fontRef>
        </p:style>
        <p:txBody>
          <a:bodyPr lIns="101479" tIns="50742" rIns="101479" bIns="50742" anchor="ctr"/>
          <a:lstStyle/>
          <a:p>
            <a:pPr algn="ctr" eaLnBrk="1" fontAlgn="auto" hangingPunct="1">
              <a:spcBef>
                <a:spcPct val="20000"/>
              </a:spcBef>
              <a:spcAft>
                <a:spcPts val="0"/>
              </a:spcAft>
              <a:defRPr/>
            </a:pPr>
            <a:r>
              <a:rPr lang="en-US" sz="1600" b="1" dirty="0">
                <a:solidFill>
                  <a:srgbClr val="FFFFFF"/>
                </a:solidFill>
              </a:rPr>
              <a:t>Office of the Director</a:t>
            </a:r>
          </a:p>
        </p:txBody>
      </p:sp>
      <p:sp>
        <p:nvSpPr>
          <p:cNvPr id="13" name="Rounded Rectangle 12"/>
          <p:cNvSpPr/>
          <p:nvPr/>
        </p:nvSpPr>
        <p:spPr>
          <a:xfrm>
            <a:off x="3396457" y="1887326"/>
            <a:ext cx="3265488" cy="957157"/>
          </a:xfrm>
          <a:prstGeom prst="roundRect">
            <a:avLst/>
          </a:prstGeom>
          <a:solidFill>
            <a:srgbClr val="C00000"/>
          </a:solidFill>
          <a:ln>
            <a:noFill/>
          </a:ln>
        </p:spPr>
        <p:style>
          <a:lnRef idx="2">
            <a:schemeClr val="dk1"/>
          </a:lnRef>
          <a:fillRef idx="1">
            <a:schemeClr val="lt1"/>
          </a:fillRef>
          <a:effectRef idx="0">
            <a:schemeClr val="dk1"/>
          </a:effectRef>
          <a:fontRef idx="minor">
            <a:schemeClr val="dk1"/>
          </a:fontRef>
        </p:style>
        <p:txBody>
          <a:bodyPr lIns="101479" tIns="50742" rIns="101479" bIns="50742" anchor="ctr"/>
          <a:lstStyle/>
          <a:p>
            <a:pPr algn="ctr" eaLnBrk="1" fontAlgn="auto" hangingPunct="1">
              <a:spcBef>
                <a:spcPct val="20000"/>
              </a:spcBef>
              <a:spcAft>
                <a:spcPts val="0"/>
              </a:spcAft>
              <a:defRPr/>
            </a:pPr>
            <a:r>
              <a:rPr lang="en-US" sz="2200" b="1" dirty="0">
                <a:solidFill>
                  <a:srgbClr val="FFFFFF"/>
                </a:solidFill>
              </a:rPr>
              <a:t>National Cancer Institute</a:t>
            </a:r>
          </a:p>
        </p:txBody>
      </p:sp>
      <p:sp>
        <p:nvSpPr>
          <p:cNvPr id="15373" name="TextBox 5"/>
          <p:cNvSpPr txBox="1">
            <a:spLocks noChangeArrowheads="1"/>
          </p:cNvSpPr>
          <p:nvPr/>
        </p:nvSpPr>
        <p:spPr bwMode="auto">
          <a:xfrm>
            <a:off x="2917992" y="7081540"/>
            <a:ext cx="7007699" cy="348696"/>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lIns="101479" tIns="50742" rIns="101479" bIns="50742">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ctr" eaLnBrk="1" hangingPunct="1"/>
            <a:r>
              <a:rPr lang="en-US" smtClean="0">
                <a:solidFill>
                  <a:srgbClr val="34537C"/>
                </a:solidFill>
              </a:rPr>
              <a:t>Funding – Extramural </a:t>
            </a:r>
          </a:p>
        </p:txBody>
      </p:sp>
      <p:sp>
        <p:nvSpPr>
          <p:cNvPr id="15374" name="TextBox 6"/>
          <p:cNvSpPr txBox="1">
            <a:spLocks noChangeArrowheads="1"/>
          </p:cNvSpPr>
          <p:nvPr/>
        </p:nvSpPr>
        <p:spPr bwMode="auto">
          <a:xfrm>
            <a:off x="83824" y="7081538"/>
            <a:ext cx="2755583" cy="348696"/>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lIns="101479" tIns="50742" rIns="101479" bIns="50742">
            <a:spAutoFit/>
          </a:bodyPr>
          <a:lstStyle>
            <a:lvl1pPr eaLnBrk="0" hangingPunct="0">
              <a:defRPr sz="1600" b="1">
                <a:solidFill>
                  <a:schemeClr val="tx1"/>
                </a:solidFill>
                <a:latin typeface="Arial" pitchFamily="34" charset="0"/>
                <a:cs typeface="Arial" pitchFamily="34" charset="0"/>
              </a:defRPr>
            </a:lvl1pPr>
            <a:lvl2pPr marL="742950" indent="-285750" eaLnBrk="0" hangingPunct="0">
              <a:defRPr sz="1600" b="1">
                <a:solidFill>
                  <a:schemeClr val="tx1"/>
                </a:solidFill>
                <a:latin typeface="Arial" pitchFamily="34" charset="0"/>
                <a:cs typeface="Arial" pitchFamily="34" charset="0"/>
              </a:defRPr>
            </a:lvl2pPr>
            <a:lvl3pPr marL="1143000" indent="-228600" eaLnBrk="0" hangingPunct="0">
              <a:defRPr sz="1600" b="1">
                <a:solidFill>
                  <a:schemeClr val="tx1"/>
                </a:solidFill>
                <a:latin typeface="Arial" pitchFamily="34" charset="0"/>
                <a:cs typeface="Arial" pitchFamily="34" charset="0"/>
              </a:defRPr>
            </a:lvl3pPr>
            <a:lvl4pPr marL="1600200" indent="-228600" eaLnBrk="0" hangingPunct="0">
              <a:defRPr sz="1600" b="1">
                <a:solidFill>
                  <a:schemeClr val="tx1"/>
                </a:solidFill>
                <a:latin typeface="Arial" pitchFamily="34" charset="0"/>
                <a:cs typeface="Arial" pitchFamily="34" charset="0"/>
              </a:defRPr>
            </a:lvl4pPr>
            <a:lvl5pPr marL="2057400" indent="-228600" eaLnBrk="0" hangingPunct="0">
              <a:defRPr sz="16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6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6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6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600" b="1">
                <a:solidFill>
                  <a:schemeClr val="tx1"/>
                </a:solidFill>
                <a:latin typeface="Arial" pitchFamily="34" charset="0"/>
                <a:cs typeface="Arial" pitchFamily="34" charset="0"/>
              </a:defRPr>
            </a:lvl9pPr>
          </a:lstStyle>
          <a:p>
            <a:pPr algn="ctr" eaLnBrk="1" hangingPunct="1"/>
            <a:r>
              <a:rPr lang="en-US" smtClean="0">
                <a:solidFill>
                  <a:srgbClr val="34537C"/>
                </a:solidFill>
              </a:rPr>
              <a:t>Conducting – Intramural </a:t>
            </a:r>
          </a:p>
        </p:txBody>
      </p:sp>
      <p:cxnSp>
        <p:nvCxnSpPr>
          <p:cNvPr id="15375" name="Elbow Connector 19"/>
          <p:cNvCxnSpPr>
            <a:cxnSpLocks noChangeShapeType="1"/>
            <a:stCxn id="13" idx="2"/>
            <a:endCxn id="11" idx="0"/>
          </p:cNvCxnSpPr>
          <p:nvPr/>
        </p:nvCxnSpPr>
        <p:spPr bwMode="auto">
          <a:xfrm rot="5400000">
            <a:off x="1333739" y="2263383"/>
            <a:ext cx="3114357" cy="4276566"/>
          </a:xfrm>
          <a:prstGeom prst="bentConnector3">
            <a:avLst>
              <a:gd name="adj1" fmla="val 95051"/>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15376" name="Elbow Connector 22"/>
          <p:cNvCxnSpPr>
            <a:cxnSpLocks noChangeShapeType="1"/>
            <a:stCxn id="13" idx="2"/>
            <a:endCxn id="10" idx="0"/>
          </p:cNvCxnSpPr>
          <p:nvPr/>
        </p:nvCxnSpPr>
        <p:spPr bwMode="auto">
          <a:xfrm rot="5400000">
            <a:off x="2042720" y="2972395"/>
            <a:ext cx="3114357" cy="2858611"/>
          </a:xfrm>
          <a:prstGeom prst="bentConnector3">
            <a:avLst>
              <a:gd name="adj1" fmla="val 95051"/>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15377" name="Elbow Connector 26"/>
          <p:cNvCxnSpPr>
            <a:cxnSpLocks noChangeShapeType="1"/>
            <a:stCxn id="13" idx="2"/>
            <a:endCxn id="8" idx="0"/>
          </p:cNvCxnSpPr>
          <p:nvPr/>
        </p:nvCxnSpPr>
        <p:spPr bwMode="auto">
          <a:xfrm rot="5400000">
            <a:off x="2750823" y="3680499"/>
            <a:ext cx="3114357" cy="1442403"/>
          </a:xfrm>
          <a:prstGeom prst="bentConnector3">
            <a:avLst>
              <a:gd name="adj1" fmla="val 95051"/>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15378" name="Elbow Connector 34"/>
          <p:cNvCxnSpPr>
            <a:cxnSpLocks noChangeShapeType="1"/>
            <a:stCxn id="13" idx="2"/>
            <a:endCxn id="7" idx="0"/>
          </p:cNvCxnSpPr>
          <p:nvPr/>
        </p:nvCxnSpPr>
        <p:spPr bwMode="auto">
          <a:xfrm rot="16200000" flipH="1">
            <a:off x="4168778" y="3704912"/>
            <a:ext cx="3114357" cy="1393508"/>
          </a:xfrm>
          <a:prstGeom prst="bentConnector3">
            <a:avLst>
              <a:gd name="adj1" fmla="val 95051"/>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15379" name="Straight Connector 46"/>
          <p:cNvCxnSpPr>
            <a:cxnSpLocks noChangeShapeType="1"/>
          </p:cNvCxnSpPr>
          <p:nvPr/>
        </p:nvCxnSpPr>
        <p:spPr bwMode="auto">
          <a:xfrm rot="5400000">
            <a:off x="4899660" y="5829300"/>
            <a:ext cx="259080" cy="0"/>
          </a:xfrm>
          <a:prstGeom prst="line">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15380" name="Elbow Connector 47"/>
          <p:cNvCxnSpPr>
            <a:cxnSpLocks noChangeShapeType="1"/>
            <a:stCxn id="13" idx="2"/>
            <a:endCxn id="6" idx="0"/>
          </p:cNvCxnSpPr>
          <p:nvPr/>
        </p:nvCxnSpPr>
        <p:spPr bwMode="auto">
          <a:xfrm rot="16200000" flipH="1">
            <a:off x="4876881" y="2996803"/>
            <a:ext cx="3114357" cy="2809717"/>
          </a:xfrm>
          <a:prstGeom prst="bentConnector3">
            <a:avLst>
              <a:gd name="adj1" fmla="val 94537"/>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15381" name="Elbow Connector 51"/>
          <p:cNvCxnSpPr>
            <a:cxnSpLocks noChangeShapeType="1"/>
            <a:stCxn id="13" idx="2"/>
            <a:endCxn id="9" idx="0"/>
          </p:cNvCxnSpPr>
          <p:nvPr/>
        </p:nvCxnSpPr>
        <p:spPr bwMode="auto">
          <a:xfrm rot="16200000" flipH="1">
            <a:off x="5585857" y="2287826"/>
            <a:ext cx="3114357" cy="4227672"/>
          </a:xfrm>
          <a:prstGeom prst="bentConnector3">
            <a:avLst>
              <a:gd name="adj1" fmla="val 94537"/>
            </a:avLst>
          </a:prstGeom>
          <a:noFill/>
          <a:ln w="9525" algn="ctr">
            <a:solidFill>
              <a:schemeClr val="tx2"/>
            </a:solidFill>
            <a:round/>
            <a:headEnd/>
            <a:tailEnd/>
          </a:ln>
          <a:extLst>
            <a:ext uri="{909E8E84-426E-40DD-AFC4-6F175D3DCCD1}">
              <a14:hiddenFill xmlns:a14="http://schemas.microsoft.com/office/drawing/2010/main">
                <a:noFill/>
              </a14:hiddenFill>
            </a:ext>
          </a:extLst>
        </p:spPr>
      </p:cxnSp>
      <p:cxnSp>
        <p:nvCxnSpPr>
          <p:cNvPr id="15382" name="Elbow Connector 55"/>
          <p:cNvCxnSpPr>
            <a:cxnSpLocks noChangeShapeType="1"/>
            <a:stCxn id="13" idx="2"/>
            <a:endCxn id="12" idx="1"/>
          </p:cNvCxnSpPr>
          <p:nvPr/>
        </p:nvCxnSpPr>
        <p:spPr bwMode="auto">
          <a:xfrm rot="16200000" flipH="1">
            <a:off x="4721072" y="3152617"/>
            <a:ext cx="825817" cy="209550"/>
          </a:xfrm>
          <a:prstGeom prst="bentConnector2">
            <a:avLst/>
          </a:prstGeom>
          <a:noFill/>
          <a:ln w="9525" algn="ctr">
            <a:solidFill>
              <a:schemeClr val="tx2"/>
            </a:solidFill>
            <a:round/>
            <a:headEnd/>
            <a:tailEnd/>
          </a:ln>
          <a:extLst>
            <a:ext uri="{909E8E84-426E-40DD-AFC4-6F175D3DCCD1}">
              <a14:hiddenFill xmlns:a14="http://schemas.microsoft.com/office/drawing/2010/main">
                <a:noFill/>
              </a14:hiddenFill>
            </a:ext>
          </a:extLst>
        </p:spPr>
      </p:cxnSp>
      <p:sp>
        <p:nvSpPr>
          <p:cNvPr id="63" name="Rounded Rectangle 62"/>
          <p:cNvSpPr/>
          <p:nvPr/>
        </p:nvSpPr>
        <p:spPr>
          <a:xfrm>
            <a:off x="5666307" y="4136571"/>
            <a:ext cx="806768" cy="388620"/>
          </a:xfrm>
          <a:prstGeom prst="roundRect">
            <a:avLst/>
          </a:prstGeom>
          <a:solidFill>
            <a:srgbClr val="00B050"/>
          </a:solidFill>
          <a:ln>
            <a:noFill/>
          </a:ln>
        </p:spPr>
        <p:style>
          <a:lnRef idx="2">
            <a:schemeClr val="dk1"/>
          </a:lnRef>
          <a:fillRef idx="1">
            <a:schemeClr val="lt1"/>
          </a:fillRef>
          <a:effectRef idx="0">
            <a:schemeClr val="dk1"/>
          </a:effectRef>
          <a:fontRef idx="minor">
            <a:schemeClr val="dk1"/>
          </a:fontRef>
        </p:style>
        <p:txBody>
          <a:bodyPr lIns="101479" tIns="50742" rIns="101479" bIns="50742" anchor="ctr"/>
          <a:lstStyle/>
          <a:p>
            <a:pPr algn="ctr" eaLnBrk="1" fontAlgn="auto" hangingPunct="1">
              <a:spcBef>
                <a:spcPct val="20000"/>
              </a:spcBef>
              <a:spcAft>
                <a:spcPts val="0"/>
              </a:spcAft>
              <a:defRPr/>
            </a:pPr>
            <a:r>
              <a:rPr lang="en-US" sz="1800" b="1" dirty="0">
                <a:solidFill>
                  <a:srgbClr val="FFFFFF"/>
                </a:solidFill>
              </a:rPr>
              <a:t>CSSI</a:t>
            </a:r>
          </a:p>
        </p:txBody>
      </p:sp>
      <p:cxnSp>
        <p:nvCxnSpPr>
          <p:cNvPr id="15384" name="Elbow Connector 55"/>
          <p:cNvCxnSpPr>
            <a:cxnSpLocks noChangeShapeType="1"/>
            <a:stCxn id="12" idx="2"/>
            <a:endCxn id="63" idx="0"/>
          </p:cNvCxnSpPr>
          <p:nvPr/>
        </p:nvCxnSpPr>
        <p:spPr bwMode="auto">
          <a:xfrm flipH="1">
            <a:off x="6069725" y="4015740"/>
            <a:ext cx="7263" cy="120831"/>
          </a:xfrm>
          <a:prstGeom prst="straightConnector1">
            <a:avLst/>
          </a:prstGeom>
          <a:noFill/>
          <a:ln w="9525" algn="ctr">
            <a:solidFill>
              <a:schemeClr val="tx2"/>
            </a:solidFill>
            <a:round/>
            <a:headEnd/>
            <a:tailEnd/>
          </a:ln>
          <a:extLst>
            <a:ext uri="{909E8E84-426E-40DD-AFC4-6F175D3DCCD1}">
              <a14:hiddenFill xmlns:a14="http://schemas.microsoft.com/office/drawing/2010/main">
                <a:noFill/>
              </a14:hiddenFill>
            </a:ext>
          </a:extLst>
        </p:spPr>
      </p:cxnSp>
      <p:sp>
        <p:nvSpPr>
          <p:cNvPr id="15385" name="Rectangle 71"/>
          <p:cNvSpPr>
            <a:spLocks noChangeArrowheads="1"/>
          </p:cNvSpPr>
          <p:nvPr/>
        </p:nvSpPr>
        <p:spPr bwMode="auto">
          <a:xfrm>
            <a:off x="5121476" y="4559664"/>
            <a:ext cx="1971516" cy="313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479" tIns="50742" rIns="101479" bIns="50742">
            <a:spAutoFit/>
          </a:bodyPr>
          <a:lstStyle/>
          <a:p>
            <a:pPr algn="ctr" eaLnBrk="1" hangingPunct="1">
              <a:spcBef>
                <a:spcPct val="20000"/>
              </a:spcBef>
            </a:pPr>
            <a:r>
              <a:rPr lang="en-US" sz="1300" b="1" i="1" dirty="0">
                <a:solidFill>
                  <a:srgbClr val="000000"/>
                </a:solidFill>
                <a:latin typeface="Arial" pitchFamily="34" charset="0"/>
              </a:rPr>
              <a:t>~$190 M (~4%)</a:t>
            </a:r>
            <a:endParaRPr lang="en-US" sz="1300" b="1" dirty="0">
              <a:solidFill>
                <a:srgbClr val="000000"/>
              </a:solidFill>
              <a:latin typeface="Arial" pitchFamily="34" charset="0"/>
            </a:endParaRPr>
          </a:p>
        </p:txBody>
      </p:sp>
      <p:pic>
        <p:nvPicPr>
          <p:cNvPr id="74" name="Picture 6" descr="http://www.allirelandnci.com/images/harold-varmus.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5296"/>
          <a:stretch/>
        </p:blipFill>
        <p:spPr bwMode="auto">
          <a:xfrm>
            <a:off x="1367313" y="1887331"/>
            <a:ext cx="1147287" cy="1335003"/>
          </a:xfrm>
          <a:prstGeom prst="rect">
            <a:avLst/>
          </a:prstGeom>
          <a:ln>
            <a:noFill/>
          </a:ln>
          <a:effectLst>
            <a:outerShdw blurRad="292100" dist="139700" dir="2700000" algn="tl" rotWithShape="0">
              <a:srgbClr val="333333">
                <a:alpha val="65000"/>
              </a:srgbClr>
            </a:outerShdw>
          </a:effectLst>
        </p:spPr>
      </p:pic>
      <p:sp>
        <p:nvSpPr>
          <p:cNvPr id="28" name="Rounded Rectangle 27"/>
          <p:cNvSpPr/>
          <p:nvPr/>
        </p:nvSpPr>
        <p:spPr>
          <a:xfrm>
            <a:off x="729933" y="3258291"/>
            <a:ext cx="2430780" cy="690880"/>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lIns="101479" tIns="50742" rIns="101479" bIns="50742" anchor="ctr"/>
          <a:lstStyle/>
          <a:p>
            <a:pPr algn="ctr" eaLnBrk="1" hangingPunct="1">
              <a:defRPr/>
            </a:pPr>
            <a:r>
              <a:rPr lang="en-US" sz="1300" b="1" dirty="0">
                <a:solidFill>
                  <a:srgbClr val="000000"/>
                </a:solidFill>
              </a:rPr>
              <a:t>Director</a:t>
            </a:r>
          </a:p>
          <a:p>
            <a:pPr algn="ctr" eaLnBrk="1" hangingPunct="1">
              <a:defRPr/>
            </a:pPr>
            <a:r>
              <a:rPr lang="en-US" sz="1300" dirty="0">
                <a:solidFill>
                  <a:srgbClr val="000000"/>
                </a:solidFill>
              </a:rPr>
              <a:t>Harold Varmus, MD</a:t>
            </a:r>
          </a:p>
        </p:txBody>
      </p:sp>
      <p:sp>
        <p:nvSpPr>
          <p:cNvPr id="29" name="Rounded Rectangle 28"/>
          <p:cNvSpPr/>
          <p:nvPr/>
        </p:nvSpPr>
        <p:spPr>
          <a:xfrm>
            <a:off x="6925628" y="3243898"/>
            <a:ext cx="2430780" cy="690880"/>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lIns="101479" tIns="50742" rIns="101479" bIns="50742" anchor="ctr"/>
          <a:lstStyle/>
          <a:p>
            <a:pPr algn="ctr" eaLnBrk="1" hangingPunct="1">
              <a:defRPr/>
            </a:pPr>
            <a:r>
              <a:rPr lang="en-US" sz="1300" b="1" dirty="0">
                <a:solidFill>
                  <a:srgbClr val="000000"/>
                </a:solidFill>
              </a:rPr>
              <a:t>Deputy Director</a:t>
            </a:r>
          </a:p>
          <a:p>
            <a:pPr algn="ctr" eaLnBrk="1" hangingPunct="1">
              <a:defRPr/>
            </a:pPr>
            <a:r>
              <a:rPr lang="en-US" sz="1300" dirty="0">
                <a:solidFill>
                  <a:srgbClr val="000000"/>
                </a:solidFill>
              </a:rPr>
              <a:t>Douglas Lowy, MD</a:t>
            </a:r>
          </a:p>
        </p:txBody>
      </p:sp>
      <p:sp>
        <p:nvSpPr>
          <p:cNvPr id="15390" name="Rectangle 71"/>
          <p:cNvSpPr>
            <a:spLocks noChangeArrowheads="1"/>
          </p:cNvSpPr>
          <p:nvPr/>
        </p:nvSpPr>
        <p:spPr bwMode="auto">
          <a:xfrm>
            <a:off x="3138012" y="2857115"/>
            <a:ext cx="1971516" cy="753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479" tIns="50742" rIns="101479" bIns="50742">
            <a:spAutoFit/>
          </a:bodyPr>
          <a:lstStyle/>
          <a:p>
            <a:pPr algn="ctr" eaLnBrk="1" hangingPunct="1">
              <a:spcBef>
                <a:spcPct val="20000"/>
              </a:spcBef>
            </a:pPr>
            <a:r>
              <a:rPr lang="en-US" sz="2700" b="1" i="1" dirty="0">
                <a:solidFill>
                  <a:srgbClr val="000000"/>
                </a:solidFill>
                <a:latin typeface="Arial" pitchFamily="34" charset="0"/>
              </a:rPr>
              <a:t>$5.07B</a:t>
            </a:r>
          </a:p>
          <a:p>
            <a:pPr algn="ctr" eaLnBrk="1" hangingPunct="1">
              <a:spcBef>
                <a:spcPct val="20000"/>
              </a:spcBef>
            </a:pPr>
            <a:r>
              <a:rPr lang="en-US" sz="1200" b="1" i="1" dirty="0">
                <a:solidFill>
                  <a:srgbClr val="000000"/>
                </a:solidFill>
                <a:latin typeface="Arial" pitchFamily="34" charset="0"/>
              </a:rPr>
              <a:t>     (FY12)</a:t>
            </a:r>
            <a:endParaRPr lang="en-US" sz="1200" b="1" dirty="0">
              <a:solidFill>
                <a:srgbClr val="000000"/>
              </a:solidFill>
              <a:latin typeface="Arial" pitchFamily="34" charset="0"/>
            </a:endParaRPr>
          </a:p>
        </p:txBody>
      </p:sp>
      <p:pic>
        <p:nvPicPr>
          <p:cNvPr id="34" name="Picture 2" descr="Douglas Low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1946" y="1887331"/>
            <a:ext cx="1157263" cy="13350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5848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8"/>
          <p:cNvSpPr>
            <a:spLocks noChangeArrowheads="1"/>
          </p:cNvSpPr>
          <p:nvPr/>
        </p:nvSpPr>
        <p:spPr bwMode="auto">
          <a:xfrm>
            <a:off x="8968740" y="6995160"/>
            <a:ext cx="1089660" cy="77724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514" tIns="50760" rIns="101514" bIns="50760" anchor="ctr"/>
          <a:lstStyle/>
          <a:p>
            <a:pPr algn="ctr" eaLnBrk="1" hangingPunct="1">
              <a:spcBef>
                <a:spcPct val="20000"/>
              </a:spcBef>
            </a:pPr>
            <a:endParaRPr lang="en-US" sz="1800" b="1">
              <a:solidFill>
                <a:srgbClr val="34537C"/>
              </a:solidFill>
              <a:latin typeface="Arial" charset="0"/>
            </a:endParaRPr>
          </a:p>
        </p:txBody>
      </p:sp>
      <p:grpSp>
        <p:nvGrpSpPr>
          <p:cNvPr id="13315" name="Group 3"/>
          <p:cNvGrpSpPr>
            <a:grpSpLocks/>
          </p:cNvGrpSpPr>
          <p:nvPr/>
        </p:nvGrpSpPr>
        <p:grpSpPr bwMode="auto">
          <a:xfrm>
            <a:off x="54525" y="3524573"/>
            <a:ext cx="9787342" cy="1872932"/>
            <a:chOff x="71792" y="5238750"/>
            <a:chExt cx="8897583" cy="1258888"/>
          </a:xfrm>
        </p:grpSpPr>
        <p:sp>
          <p:nvSpPr>
            <p:cNvPr id="23" name="Rectangle 3"/>
            <p:cNvSpPr txBox="1">
              <a:spLocks noChangeArrowheads="1"/>
            </p:cNvSpPr>
            <p:nvPr/>
          </p:nvSpPr>
          <p:spPr bwMode="auto">
            <a:xfrm>
              <a:off x="452438" y="5507216"/>
              <a:ext cx="8516937" cy="990422"/>
            </a:xfrm>
            <a:prstGeom prst="rect">
              <a:avLst/>
            </a:prstGeom>
            <a:noFill/>
            <a:ln w="9525">
              <a:noFill/>
              <a:miter lim="800000"/>
              <a:headEnd/>
              <a:tailEnd/>
            </a:ln>
          </p:spPr>
          <p:txBody>
            <a:bodyPr/>
            <a:lstStyle/>
            <a:p>
              <a:pPr algn="just" eaLnBrk="1" hangingPunct="1">
                <a:spcBef>
                  <a:spcPct val="20000"/>
                </a:spcBef>
                <a:buClr>
                  <a:srgbClr val="34537C"/>
                </a:buClr>
                <a:buFont typeface="Wingdings" pitchFamily="2" charset="2"/>
                <a:buNone/>
                <a:defRPr/>
              </a:pPr>
              <a:r>
                <a:rPr lang="en-US" sz="1600" kern="0" dirty="0">
                  <a:solidFill>
                    <a:srgbClr val="34537C"/>
                  </a:solidFill>
                  <a:latin typeface="Arial"/>
                </a:rPr>
                <a:t>“…to create and uniquely implement exploratory programs focused on the development and integration of advanced technologies, </a:t>
              </a:r>
              <a:r>
                <a:rPr lang="en-US" sz="1800" b="1" u="sng" kern="0" dirty="0">
                  <a:solidFill>
                    <a:srgbClr val="34537C"/>
                  </a:solidFill>
                  <a:latin typeface="Arial"/>
                </a:rPr>
                <a:t>trans-disciplinary approaches, infrastructures, and standards</a:t>
              </a:r>
              <a:r>
                <a:rPr lang="en-US" sz="1600" kern="0" dirty="0">
                  <a:solidFill>
                    <a:srgbClr val="34537C"/>
                  </a:solidFill>
                  <a:latin typeface="Arial"/>
                </a:rPr>
                <a:t>, to accelerate the </a:t>
              </a:r>
              <a:r>
                <a:rPr lang="en-US" sz="1800" b="1" u="sng" kern="0" dirty="0">
                  <a:solidFill>
                    <a:srgbClr val="34537C"/>
                  </a:solidFill>
                  <a:latin typeface="Arial"/>
                </a:rPr>
                <a:t>creation and broad deployment</a:t>
              </a:r>
              <a:r>
                <a:rPr lang="en-US" sz="1800" kern="0" dirty="0">
                  <a:solidFill>
                    <a:srgbClr val="34537C"/>
                  </a:solidFill>
                  <a:latin typeface="Arial"/>
                </a:rPr>
                <a:t> </a:t>
              </a:r>
              <a:r>
                <a:rPr lang="en-US" sz="1600" kern="0" dirty="0">
                  <a:solidFill>
                    <a:srgbClr val="34537C"/>
                  </a:solidFill>
                  <a:latin typeface="Arial"/>
                </a:rPr>
                <a:t>of </a:t>
              </a:r>
              <a:r>
                <a:rPr lang="en-US" sz="1800" b="1" u="sng" kern="0" dirty="0">
                  <a:solidFill>
                    <a:srgbClr val="34537C"/>
                  </a:solidFill>
                  <a:latin typeface="Arial"/>
                </a:rPr>
                <a:t>data, knowledge, and tools </a:t>
              </a:r>
              <a:r>
                <a:rPr lang="en-US" sz="1600" kern="0" dirty="0">
                  <a:solidFill>
                    <a:srgbClr val="34537C"/>
                  </a:solidFill>
                  <a:latin typeface="Arial"/>
                </a:rPr>
                <a:t>to empower the</a:t>
              </a:r>
              <a:r>
                <a:rPr lang="en-US" sz="1600" b="1" kern="0" dirty="0">
                  <a:solidFill>
                    <a:srgbClr val="34537C"/>
                  </a:solidFill>
                  <a:latin typeface="Arial"/>
                </a:rPr>
                <a:t> </a:t>
              </a:r>
              <a:r>
                <a:rPr lang="en-US" sz="1800" b="1" u="sng" kern="0" dirty="0">
                  <a:solidFill>
                    <a:srgbClr val="34537C"/>
                  </a:solidFill>
                  <a:latin typeface="Arial"/>
                </a:rPr>
                <a:t>entire cancer research continuum</a:t>
              </a:r>
              <a:r>
                <a:rPr lang="en-US" sz="1800" b="1" kern="0" dirty="0">
                  <a:solidFill>
                    <a:srgbClr val="34537C"/>
                  </a:solidFill>
                  <a:latin typeface="Arial"/>
                </a:rPr>
                <a:t> </a:t>
              </a:r>
              <a:r>
                <a:rPr lang="en-US" sz="1600" kern="0" dirty="0">
                  <a:solidFill>
                    <a:srgbClr val="34537C"/>
                  </a:solidFill>
                  <a:latin typeface="Arial"/>
                </a:rPr>
                <a:t>in better understanding and leveraging knowledge of the cancer biology space </a:t>
              </a:r>
              <a:r>
                <a:rPr lang="en-US" sz="1800" b="1" u="sng" kern="0" dirty="0">
                  <a:solidFill>
                    <a:srgbClr val="34537C"/>
                  </a:solidFill>
                  <a:latin typeface="Arial"/>
                </a:rPr>
                <a:t>for patient benefit</a:t>
              </a:r>
              <a:r>
                <a:rPr lang="en-US" sz="1600" kern="0" dirty="0">
                  <a:solidFill>
                    <a:srgbClr val="34537C"/>
                  </a:solidFill>
                  <a:latin typeface="Arial"/>
                </a:rPr>
                <a:t>…”</a:t>
              </a:r>
              <a:endParaRPr lang="en-US" sz="1600" b="1" kern="0" dirty="0">
                <a:solidFill>
                  <a:srgbClr val="34537C"/>
                </a:solidFill>
                <a:latin typeface="Arial"/>
              </a:endParaRPr>
            </a:p>
          </p:txBody>
        </p:sp>
        <p:sp>
          <p:nvSpPr>
            <p:cNvPr id="40" name="Rectangle 39"/>
            <p:cNvSpPr/>
            <p:nvPr/>
          </p:nvSpPr>
          <p:spPr bwMode="auto">
            <a:xfrm>
              <a:off x="71792" y="5238750"/>
              <a:ext cx="878767" cy="257900"/>
            </a:xfrm>
            <a:prstGeom prst="rect">
              <a:avLst/>
            </a:prstGeom>
          </p:spPr>
          <p:txBody>
            <a:bodyPr wrap="none">
              <a:spAutoFit/>
            </a:bodyPr>
            <a:lstStyle/>
            <a:p>
              <a:pPr algn="ctr" eaLnBrk="1" hangingPunct="1">
                <a:spcBef>
                  <a:spcPct val="20000"/>
                </a:spcBef>
                <a:defRPr/>
              </a:pPr>
              <a:r>
                <a:rPr lang="en-US" sz="1800" i="1" u="sng" kern="0" dirty="0">
                  <a:solidFill>
                    <a:srgbClr val="34537C"/>
                  </a:solidFill>
                  <a:latin typeface="Arial" charset="0"/>
                </a:rPr>
                <a:t>Mission</a:t>
              </a:r>
              <a:endParaRPr lang="en-US" sz="1800" b="1" i="1" u="sng" dirty="0">
                <a:solidFill>
                  <a:srgbClr val="34537C"/>
                </a:solidFill>
                <a:latin typeface="Arial" charset="0"/>
              </a:endParaRPr>
            </a:p>
          </p:txBody>
        </p:sp>
      </p:grpSp>
      <p:pic>
        <p:nvPicPr>
          <p:cNvPr id="37898"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07681" y="6544958"/>
            <a:ext cx="2459413" cy="621792"/>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7901" name="Picture 13" descr="Physical Sciences in Oncology">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21413" y="5555129"/>
            <a:ext cx="2297082" cy="621792"/>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7663"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97506" y="6544958"/>
            <a:ext cx="2529569" cy="621792"/>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3320" name="Title 1"/>
          <p:cNvSpPr>
            <a:spLocks noGrp="1"/>
          </p:cNvSpPr>
          <p:nvPr>
            <p:ph type="title"/>
          </p:nvPr>
        </p:nvSpPr>
        <p:spPr>
          <a:xfrm>
            <a:off x="162402" y="217700"/>
            <a:ext cx="7632858" cy="991340"/>
          </a:xfrm>
        </p:spPr>
        <p:txBody>
          <a:bodyPr/>
          <a:lstStyle/>
          <a:p>
            <a:r>
              <a:rPr lang="en-US" smtClean="0"/>
              <a:t>NCI Center for Strategic Scientific Initiatives (CSSI): Concept Shop</a:t>
            </a:r>
          </a:p>
        </p:txBody>
      </p:sp>
      <p:pic>
        <p:nvPicPr>
          <p:cNvPr id="6" name="Picture 10" descr="Jerry S.H. Lee, Ph.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40880" y="1639044"/>
            <a:ext cx="930752" cy="1119082"/>
          </a:xfrm>
          <a:prstGeom prst="rect">
            <a:avLst/>
          </a:prstGeom>
          <a:ln>
            <a:noFill/>
          </a:ln>
          <a:effectLst>
            <a:outerShdw blurRad="190500" algn="tl" rotWithShape="0">
              <a:srgbClr val="000000">
                <a:alpha val="70000"/>
              </a:srgbClr>
            </a:outerShdw>
          </a:effectLst>
        </p:spPr>
      </p:pic>
      <p:pic>
        <p:nvPicPr>
          <p:cNvPr id="1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68052" y="1772180"/>
            <a:ext cx="2851627" cy="881592"/>
          </a:xfrm>
          <a:prstGeom prst="rect">
            <a:avLst/>
          </a:prstGeom>
          <a:ln>
            <a:noFill/>
          </a:ln>
          <a:effectLst>
            <a:outerShdw blurRad="190500" algn="tl" rotWithShape="0">
              <a:srgbClr val="000000">
                <a:alpha val="70000"/>
              </a:srgbClr>
            </a:outerShdw>
          </a:effectLst>
        </p:spPr>
      </p:pic>
      <p:pic>
        <p:nvPicPr>
          <p:cNvPr id="37895"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6074" y="5585494"/>
            <a:ext cx="2091089" cy="525751"/>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 name="TextBox 1"/>
          <p:cNvSpPr txBox="1"/>
          <p:nvPr/>
        </p:nvSpPr>
        <p:spPr>
          <a:xfrm>
            <a:off x="180748" y="6144516"/>
            <a:ext cx="2360922" cy="348733"/>
          </a:xfrm>
          <a:prstGeom prst="rect">
            <a:avLst/>
          </a:prstGeom>
          <a:noFill/>
        </p:spPr>
        <p:txBody>
          <a:bodyPr wrap="none" lIns="101514" tIns="50760" rIns="101514" bIns="50760">
            <a:spAutoFit/>
          </a:bodyPr>
          <a:lstStyle/>
          <a:p>
            <a:pPr algn="ctr" eaLnBrk="1" hangingPunct="1">
              <a:spcBef>
                <a:spcPct val="20000"/>
              </a:spcBef>
              <a:defRPr/>
            </a:pPr>
            <a:r>
              <a:rPr lang="en-US" sz="1600" b="1" dirty="0">
                <a:solidFill>
                  <a:srgbClr val="FF0000"/>
                </a:solidFill>
                <a:latin typeface="Arial" charset="0"/>
              </a:rPr>
              <a:t>2003, 2007, 2011, 2013</a:t>
            </a:r>
          </a:p>
        </p:txBody>
      </p:sp>
      <p:pic>
        <p:nvPicPr>
          <p:cNvPr id="37896"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7466" y="6543927"/>
            <a:ext cx="2031184" cy="621792"/>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2" name="TextBox 21"/>
          <p:cNvSpPr txBox="1"/>
          <p:nvPr/>
        </p:nvSpPr>
        <p:spPr>
          <a:xfrm>
            <a:off x="1157484" y="7183088"/>
            <a:ext cx="1231676" cy="349098"/>
          </a:xfrm>
          <a:prstGeom prst="rect">
            <a:avLst/>
          </a:prstGeom>
          <a:noFill/>
        </p:spPr>
        <p:txBody>
          <a:bodyPr wrap="none" lIns="101514" tIns="50760" rIns="101514" bIns="50760">
            <a:spAutoFit/>
          </a:bodyPr>
          <a:lstStyle/>
          <a:p>
            <a:pPr algn="ctr" eaLnBrk="1" hangingPunct="1">
              <a:spcBef>
                <a:spcPct val="20000"/>
              </a:spcBef>
              <a:defRPr/>
            </a:pPr>
            <a:r>
              <a:rPr lang="en-US" sz="1600" b="1" dirty="0">
                <a:solidFill>
                  <a:srgbClr val="FF0000"/>
                </a:solidFill>
                <a:latin typeface="Arial" charset="0"/>
              </a:rPr>
              <a:t>2004, 2008</a:t>
            </a:r>
          </a:p>
        </p:txBody>
      </p:sp>
      <p:pic>
        <p:nvPicPr>
          <p:cNvPr id="16" name="Picture 15" descr="Final_Proteo_Logo_OL.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bwMode="auto">
          <a:xfrm>
            <a:off x="2797491" y="5548348"/>
            <a:ext cx="2189799" cy="621792"/>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4" name="TextBox 23"/>
          <p:cNvSpPr txBox="1"/>
          <p:nvPr/>
        </p:nvSpPr>
        <p:spPr>
          <a:xfrm>
            <a:off x="3276557" y="6166102"/>
            <a:ext cx="1231676" cy="349098"/>
          </a:xfrm>
          <a:prstGeom prst="rect">
            <a:avLst/>
          </a:prstGeom>
          <a:noFill/>
        </p:spPr>
        <p:txBody>
          <a:bodyPr wrap="none" lIns="101514" tIns="50760" rIns="101514" bIns="50760">
            <a:spAutoFit/>
          </a:bodyPr>
          <a:lstStyle/>
          <a:p>
            <a:pPr algn="ctr" eaLnBrk="1" hangingPunct="1">
              <a:spcBef>
                <a:spcPct val="20000"/>
              </a:spcBef>
              <a:defRPr/>
            </a:pPr>
            <a:r>
              <a:rPr lang="en-US" sz="1600" b="1" dirty="0">
                <a:solidFill>
                  <a:srgbClr val="FF0000"/>
                </a:solidFill>
                <a:latin typeface="Arial" charset="0"/>
              </a:rPr>
              <a:t>2005, 2010</a:t>
            </a:r>
          </a:p>
        </p:txBody>
      </p:sp>
      <p:sp>
        <p:nvSpPr>
          <p:cNvPr id="25" name="TextBox 24"/>
          <p:cNvSpPr txBox="1"/>
          <p:nvPr/>
        </p:nvSpPr>
        <p:spPr>
          <a:xfrm>
            <a:off x="4221281" y="7183088"/>
            <a:ext cx="1231676" cy="349098"/>
          </a:xfrm>
          <a:prstGeom prst="rect">
            <a:avLst/>
          </a:prstGeom>
          <a:noFill/>
        </p:spPr>
        <p:txBody>
          <a:bodyPr wrap="none" lIns="101514" tIns="50760" rIns="101514" bIns="50760">
            <a:spAutoFit/>
          </a:bodyPr>
          <a:lstStyle/>
          <a:p>
            <a:pPr algn="ctr" eaLnBrk="1" hangingPunct="1">
              <a:spcBef>
                <a:spcPct val="20000"/>
              </a:spcBef>
              <a:defRPr/>
            </a:pPr>
            <a:r>
              <a:rPr lang="en-US" sz="1600" b="1" dirty="0">
                <a:solidFill>
                  <a:srgbClr val="FF0000"/>
                </a:solidFill>
                <a:latin typeface="Arial" charset="0"/>
              </a:rPr>
              <a:t>2005, 2008</a:t>
            </a:r>
          </a:p>
        </p:txBody>
      </p:sp>
      <p:sp>
        <p:nvSpPr>
          <p:cNvPr id="27" name="TextBox 26"/>
          <p:cNvSpPr txBox="1"/>
          <p:nvPr/>
        </p:nvSpPr>
        <p:spPr>
          <a:xfrm>
            <a:off x="7731970" y="7183088"/>
            <a:ext cx="661007" cy="349098"/>
          </a:xfrm>
          <a:prstGeom prst="rect">
            <a:avLst/>
          </a:prstGeom>
          <a:noFill/>
        </p:spPr>
        <p:txBody>
          <a:bodyPr wrap="none" lIns="101514" tIns="50760" rIns="101514" bIns="50760">
            <a:spAutoFit/>
          </a:bodyPr>
          <a:lstStyle/>
          <a:p>
            <a:pPr algn="ctr" eaLnBrk="1" hangingPunct="1">
              <a:spcBef>
                <a:spcPct val="20000"/>
              </a:spcBef>
              <a:defRPr/>
            </a:pPr>
            <a:r>
              <a:rPr lang="en-US" sz="1600" b="1" dirty="0">
                <a:solidFill>
                  <a:srgbClr val="FF0000"/>
                </a:solidFill>
                <a:latin typeface="Arial" charset="0"/>
              </a:rPr>
              <a:t>2010</a:t>
            </a:r>
          </a:p>
        </p:txBody>
      </p:sp>
      <p:sp>
        <p:nvSpPr>
          <p:cNvPr id="28" name="TextBox 27"/>
          <p:cNvSpPr txBox="1"/>
          <p:nvPr/>
        </p:nvSpPr>
        <p:spPr>
          <a:xfrm>
            <a:off x="6238926" y="6166102"/>
            <a:ext cx="661007" cy="349098"/>
          </a:xfrm>
          <a:prstGeom prst="rect">
            <a:avLst/>
          </a:prstGeom>
          <a:noFill/>
        </p:spPr>
        <p:txBody>
          <a:bodyPr wrap="none" lIns="101514" tIns="50760" rIns="101514" bIns="50760">
            <a:spAutoFit/>
          </a:bodyPr>
          <a:lstStyle/>
          <a:p>
            <a:pPr algn="ctr" eaLnBrk="1" hangingPunct="1">
              <a:spcBef>
                <a:spcPct val="20000"/>
              </a:spcBef>
              <a:defRPr/>
            </a:pPr>
            <a:r>
              <a:rPr lang="en-US" sz="1600" b="1" dirty="0">
                <a:solidFill>
                  <a:srgbClr val="FF0000"/>
                </a:solidFill>
                <a:latin typeface="Arial" charset="0"/>
              </a:rPr>
              <a:t>2008</a:t>
            </a:r>
          </a:p>
        </p:txBody>
      </p:sp>
      <p:sp>
        <p:nvSpPr>
          <p:cNvPr id="29" name="TextBox 28"/>
          <p:cNvSpPr txBox="1"/>
          <p:nvPr/>
        </p:nvSpPr>
        <p:spPr>
          <a:xfrm>
            <a:off x="8687569" y="6166102"/>
            <a:ext cx="649658" cy="349098"/>
          </a:xfrm>
          <a:prstGeom prst="rect">
            <a:avLst/>
          </a:prstGeom>
          <a:noFill/>
        </p:spPr>
        <p:txBody>
          <a:bodyPr wrap="none" lIns="101514" tIns="50760" rIns="101514" bIns="50760">
            <a:spAutoFit/>
          </a:bodyPr>
          <a:lstStyle/>
          <a:p>
            <a:pPr algn="ctr" eaLnBrk="1" hangingPunct="1">
              <a:spcBef>
                <a:spcPct val="20000"/>
              </a:spcBef>
              <a:defRPr/>
            </a:pPr>
            <a:r>
              <a:rPr lang="en-US" sz="1600" b="1" dirty="0">
                <a:solidFill>
                  <a:srgbClr val="FF0000"/>
                </a:solidFill>
                <a:latin typeface="Arial" charset="0"/>
              </a:rPr>
              <a:t>2011</a:t>
            </a:r>
          </a:p>
        </p:txBody>
      </p:sp>
      <p:sp>
        <p:nvSpPr>
          <p:cNvPr id="30" name="Rectangle 29"/>
          <p:cNvSpPr/>
          <p:nvPr/>
        </p:nvSpPr>
        <p:spPr bwMode="auto">
          <a:xfrm>
            <a:off x="4076318" y="2882269"/>
            <a:ext cx="1636733" cy="348850"/>
          </a:xfrm>
          <a:prstGeom prst="rect">
            <a:avLst/>
          </a:prstGeom>
        </p:spPr>
        <p:txBody>
          <a:bodyPr wrap="none" lIns="101514" tIns="50760" rIns="101514" bIns="50760">
            <a:spAutoFit/>
          </a:bodyPr>
          <a:lstStyle/>
          <a:p>
            <a:pPr algn="ctr" eaLnBrk="1" hangingPunct="1">
              <a:spcBef>
                <a:spcPct val="20000"/>
              </a:spcBef>
              <a:defRPr/>
            </a:pPr>
            <a:r>
              <a:rPr lang="en-US" sz="1600" b="1" kern="0" dirty="0">
                <a:solidFill>
                  <a:srgbClr val="34537C"/>
                </a:solidFill>
                <a:latin typeface="Arial" charset="0"/>
              </a:rPr>
              <a:t>~$190M (FY12)</a:t>
            </a:r>
            <a:endParaRPr lang="en-US" sz="1600" b="1" dirty="0">
              <a:solidFill>
                <a:srgbClr val="34537C"/>
              </a:solidFill>
              <a:latin typeface="Arial" charset="0"/>
            </a:endParaRPr>
          </a:p>
        </p:txBody>
      </p:sp>
      <p:sp>
        <p:nvSpPr>
          <p:cNvPr id="31" name="Rounded Rectangle 30"/>
          <p:cNvSpPr/>
          <p:nvPr/>
        </p:nvSpPr>
        <p:spPr>
          <a:xfrm>
            <a:off x="6319679" y="2772516"/>
            <a:ext cx="2430780" cy="690880"/>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lIns="101514" tIns="50760" rIns="101514" bIns="50760" anchor="ctr"/>
          <a:lstStyle/>
          <a:p>
            <a:pPr algn="ctr" eaLnBrk="1" hangingPunct="1">
              <a:defRPr/>
            </a:pPr>
            <a:r>
              <a:rPr lang="en-US" sz="1600" b="1" dirty="0">
                <a:solidFill>
                  <a:srgbClr val="000000"/>
                </a:solidFill>
              </a:rPr>
              <a:t>Deputy Director</a:t>
            </a:r>
          </a:p>
          <a:p>
            <a:pPr algn="ctr" eaLnBrk="1" hangingPunct="1">
              <a:defRPr/>
            </a:pPr>
            <a:r>
              <a:rPr lang="en-US" sz="1600" dirty="0">
                <a:solidFill>
                  <a:srgbClr val="000000"/>
                </a:solidFill>
              </a:rPr>
              <a:t>Jerry S.H. Lee, PhD</a:t>
            </a:r>
          </a:p>
        </p:txBody>
      </p:sp>
      <p:sp>
        <p:nvSpPr>
          <p:cNvPr id="32" name="Rounded Rectangle 31"/>
          <p:cNvSpPr/>
          <p:nvPr/>
        </p:nvSpPr>
        <p:spPr>
          <a:xfrm>
            <a:off x="1089660" y="2772516"/>
            <a:ext cx="2430780" cy="690880"/>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lIns="101514" tIns="50760" rIns="101514" bIns="50760" anchor="ctr"/>
          <a:lstStyle/>
          <a:p>
            <a:pPr algn="ctr" eaLnBrk="1" hangingPunct="1">
              <a:defRPr/>
            </a:pPr>
            <a:r>
              <a:rPr lang="en-US" sz="1600" b="1" dirty="0">
                <a:solidFill>
                  <a:srgbClr val="000000"/>
                </a:solidFill>
              </a:rPr>
              <a:t>Director</a:t>
            </a:r>
          </a:p>
          <a:p>
            <a:pPr algn="ctr" eaLnBrk="1" hangingPunct="1">
              <a:defRPr/>
            </a:pPr>
            <a:r>
              <a:rPr lang="en-US" sz="1600" dirty="0">
                <a:solidFill>
                  <a:srgbClr val="000000"/>
                </a:solidFill>
              </a:rPr>
              <a:t>Douglas Lowy, MD</a:t>
            </a:r>
          </a:p>
        </p:txBody>
      </p:sp>
      <p:pic>
        <p:nvPicPr>
          <p:cNvPr id="33"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71667" y="5607084"/>
            <a:ext cx="1913187" cy="559018"/>
          </a:xfrm>
          <a:prstGeom prst="rect">
            <a:avLst/>
          </a:prstGeom>
          <a:solidFill>
            <a:srgbClr val="FFFFFF">
              <a:shade val="85000"/>
            </a:srgbClr>
          </a:solidFill>
          <a:ln w="9525">
            <a:solidFill>
              <a:schemeClr val="tx1"/>
            </a:solidFill>
            <a:miter lim="800000"/>
            <a:headEnd/>
            <a:tailEnd/>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pic>
        <p:nvPicPr>
          <p:cNvPr id="34" name="Picture 2" descr="Douglas Low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19608" y="1634542"/>
            <a:ext cx="970213" cy="11192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9743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Right Arrow 138"/>
          <p:cNvSpPr/>
          <p:nvPr/>
        </p:nvSpPr>
        <p:spPr bwMode="auto">
          <a:xfrm flipH="1">
            <a:off x="2007155" y="1454177"/>
            <a:ext cx="8071168" cy="5863487"/>
          </a:xfrm>
          <a:prstGeom prst="rightArrow">
            <a:avLst>
              <a:gd name="adj1" fmla="val 100000"/>
              <a:gd name="adj2" fmla="val 44605"/>
            </a:avLst>
          </a:prstGeom>
          <a:gradFill flip="none" rotWithShape="1">
            <a:gsLst>
              <a:gs pos="0">
                <a:schemeClr val="bg1">
                  <a:alpha val="0"/>
                </a:schemeClr>
              </a:gs>
              <a:gs pos="28000">
                <a:srgbClr val="C2EAE8">
                  <a:alpha val="7000"/>
                </a:srgbClr>
              </a:gs>
              <a:gs pos="81000">
                <a:srgbClr val="B1E4E2">
                  <a:alpha val="11000"/>
                </a:srgbClr>
              </a:gs>
              <a:gs pos="100000">
                <a:srgbClr val="3DBDB7"/>
              </a:gs>
            </a:gsLst>
            <a:lin ang="0" scaled="1"/>
            <a:tileRect/>
          </a:gra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101597" tIns="50800" rIns="101597" bIns="50800" anchor="ctr"/>
          <a:lstStyle/>
          <a:p>
            <a:pPr algn="ctr" eaLnBrk="1" hangingPunct="1">
              <a:spcBef>
                <a:spcPct val="20000"/>
              </a:spcBef>
              <a:defRPr/>
            </a:pPr>
            <a:endParaRPr lang="en-US" sz="1800" b="1">
              <a:solidFill>
                <a:srgbClr val="34537C"/>
              </a:solidFill>
            </a:endParaRPr>
          </a:p>
        </p:txBody>
      </p:sp>
      <p:sp>
        <p:nvSpPr>
          <p:cNvPr id="67587" name="Rectangle 9"/>
          <p:cNvSpPr>
            <a:spLocks noChangeArrowheads="1"/>
          </p:cNvSpPr>
          <p:nvPr/>
        </p:nvSpPr>
        <p:spPr bwMode="auto">
          <a:xfrm>
            <a:off x="3036669" y="5608545"/>
            <a:ext cx="6813868" cy="1775234"/>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597" tIns="50800" rIns="101597" bIns="50800" anchor="ctr"/>
          <a:lstStyle/>
          <a:p>
            <a:pPr algn="ctr" eaLnBrk="1" hangingPunct="1">
              <a:spcBef>
                <a:spcPct val="20000"/>
              </a:spcBef>
            </a:pPr>
            <a:endParaRPr lang="en-US" sz="1800" b="1">
              <a:solidFill>
                <a:srgbClr val="34537C"/>
              </a:solidFill>
              <a:latin typeface="Arial" charset="0"/>
            </a:endParaRPr>
          </a:p>
        </p:txBody>
      </p:sp>
      <p:sp>
        <p:nvSpPr>
          <p:cNvPr id="107" name="TextBox 106"/>
          <p:cNvSpPr txBox="1"/>
          <p:nvPr/>
        </p:nvSpPr>
        <p:spPr>
          <a:xfrm>
            <a:off x="1653705" y="3199303"/>
            <a:ext cx="1105376" cy="718145"/>
          </a:xfrm>
          <a:prstGeom prst="rect">
            <a:avLst/>
          </a:prstGeom>
          <a:noFill/>
        </p:spPr>
        <p:txBody>
          <a:bodyPr lIns="101597" tIns="50800" rIns="101597" bIns="50800">
            <a:spAutoFit/>
          </a:bodyPr>
          <a:lstStyle/>
          <a:p>
            <a:pPr algn="ctr" eaLnBrk="1" hangingPunct="1">
              <a:defRPr/>
            </a:pPr>
            <a:r>
              <a:rPr lang="en-US" sz="800" b="1" dirty="0">
                <a:solidFill>
                  <a:srgbClr val="3F3F3F"/>
                </a:solidFill>
                <a:latin typeface="Arial" charset="0"/>
              </a:rPr>
              <a:t>Center for Strategic Scientific Initiatives Established</a:t>
            </a:r>
          </a:p>
        </p:txBody>
      </p:sp>
      <p:sp>
        <p:nvSpPr>
          <p:cNvPr id="95" name="Right Arrow 94"/>
          <p:cNvSpPr/>
          <p:nvPr/>
        </p:nvSpPr>
        <p:spPr bwMode="auto">
          <a:xfrm>
            <a:off x="-328295" y="2913756"/>
            <a:ext cx="2284491" cy="2929043"/>
          </a:xfrm>
          <a:prstGeom prst="rightArrow">
            <a:avLst>
              <a:gd name="adj1" fmla="val 62374"/>
              <a:gd name="adj2" fmla="val 90170"/>
            </a:avLst>
          </a:prstGeom>
          <a:gradFill flip="none" rotWithShape="1">
            <a:gsLst>
              <a:gs pos="31000">
                <a:schemeClr val="bg1">
                  <a:alpha val="0"/>
                </a:schemeClr>
              </a:gs>
              <a:gs pos="100000">
                <a:srgbClr val="3DBDB7">
                  <a:alpha val="65098"/>
                </a:srgbClr>
              </a:gs>
            </a:gsLst>
            <a:lin ang="0" scaled="1"/>
            <a:tileRect/>
          </a:gra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101597" tIns="50800" rIns="101597" bIns="50800" anchor="ctr"/>
          <a:lstStyle/>
          <a:p>
            <a:pPr algn="ctr" eaLnBrk="1" hangingPunct="1">
              <a:spcBef>
                <a:spcPct val="20000"/>
              </a:spcBef>
              <a:defRPr/>
            </a:pPr>
            <a:endParaRPr lang="en-US" sz="1800" b="1">
              <a:solidFill>
                <a:srgbClr val="34537C"/>
              </a:solidFill>
            </a:endParaRPr>
          </a:p>
        </p:txBody>
      </p:sp>
      <p:cxnSp>
        <p:nvCxnSpPr>
          <p:cNvPr id="34" name="Straight Connector 33"/>
          <p:cNvCxnSpPr/>
          <p:nvPr/>
        </p:nvCxnSpPr>
        <p:spPr bwMode="auto">
          <a:xfrm>
            <a:off x="12" y="5585156"/>
            <a:ext cx="10049669" cy="0"/>
          </a:xfrm>
          <a:prstGeom prst="line">
            <a:avLst/>
          </a:prstGeom>
          <a:ln w="174625">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19" name="Oval 18"/>
          <p:cNvSpPr/>
          <p:nvPr/>
        </p:nvSpPr>
        <p:spPr bwMode="auto">
          <a:xfrm>
            <a:off x="69850" y="5376453"/>
            <a:ext cx="401638" cy="415608"/>
          </a:xfrm>
          <a:prstGeom prst="ellipse">
            <a:avLst/>
          </a:prstGeom>
          <a:solidFill>
            <a:schemeClr val="accent6"/>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none" lIns="0" tIns="0" rIns="0" bIns="0" anchor="ctr"/>
          <a:lstStyle/>
          <a:p>
            <a:pPr algn="ctr" eaLnBrk="1" hangingPunct="1">
              <a:spcBef>
                <a:spcPct val="20000"/>
              </a:spcBef>
              <a:defRPr/>
            </a:pPr>
            <a:r>
              <a:rPr lang="en-US" sz="1100" b="1" dirty="0">
                <a:solidFill>
                  <a:srgbClr val="FFFFFF"/>
                </a:solidFill>
              </a:rPr>
              <a:t>FY99</a:t>
            </a:r>
          </a:p>
        </p:txBody>
      </p:sp>
      <p:sp>
        <p:nvSpPr>
          <p:cNvPr id="67596" name="Title 1"/>
          <p:cNvSpPr>
            <a:spLocks noGrp="1"/>
          </p:cNvSpPr>
          <p:nvPr>
            <p:ph type="title"/>
          </p:nvPr>
        </p:nvSpPr>
        <p:spPr/>
        <p:txBody>
          <a:bodyPr/>
          <a:lstStyle/>
          <a:p>
            <a:r>
              <a:rPr lang="en-US" dirty="0" smtClean="0"/>
              <a:t>NCI Center for Strategic Scientific Initiatives (FY99 – FY13)</a:t>
            </a:r>
          </a:p>
        </p:txBody>
      </p:sp>
      <p:sp>
        <p:nvSpPr>
          <p:cNvPr id="67597" name="Rectangle 9"/>
          <p:cNvSpPr>
            <a:spLocks noChangeArrowheads="1"/>
          </p:cNvSpPr>
          <p:nvPr/>
        </p:nvSpPr>
        <p:spPr bwMode="auto">
          <a:xfrm>
            <a:off x="8968740" y="6995160"/>
            <a:ext cx="1089660" cy="77724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597" tIns="50800" rIns="101597" bIns="50800" anchor="ctr"/>
          <a:lstStyle/>
          <a:p>
            <a:pPr algn="ctr" eaLnBrk="1" hangingPunct="1">
              <a:spcBef>
                <a:spcPct val="20000"/>
              </a:spcBef>
            </a:pPr>
            <a:endParaRPr lang="en-US" sz="1800" b="1">
              <a:solidFill>
                <a:srgbClr val="34537C"/>
              </a:solidFill>
              <a:latin typeface="Arial" charset="0"/>
            </a:endParaRPr>
          </a:p>
        </p:txBody>
      </p:sp>
      <p:sp>
        <p:nvSpPr>
          <p:cNvPr id="20" name="Oval 19"/>
          <p:cNvSpPr/>
          <p:nvPr/>
        </p:nvSpPr>
        <p:spPr bwMode="auto">
          <a:xfrm>
            <a:off x="791052" y="5376453"/>
            <a:ext cx="401638" cy="415608"/>
          </a:xfrm>
          <a:prstGeom prst="ellipse">
            <a:avLst/>
          </a:prstGeom>
          <a:solidFill>
            <a:schemeClr val="accent6"/>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none" lIns="0" tIns="0" rIns="0" bIns="0" anchor="ctr"/>
          <a:lstStyle/>
          <a:p>
            <a:pPr algn="ctr" eaLnBrk="1" hangingPunct="1">
              <a:spcBef>
                <a:spcPct val="20000"/>
              </a:spcBef>
              <a:defRPr/>
            </a:pPr>
            <a:r>
              <a:rPr lang="en-US" sz="1100" b="1" dirty="0">
                <a:solidFill>
                  <a:srgbClr val="FFFFFF"/>
                </a:solidFill>
              </a:rPr>
              <a:t>FY00</a:t>
            </a:r>
          </a:p>
        </p:txBody>
      </p:sp>
      <p:sp>
        <p:nvSpPr>
          <p:cNvPr id="21" name="Oval 20"/>
          <p:cNvSpPr/>
          <p:nvPr/>
        </p:nvSpPr>
        <p:spPr bwMode="auto">
          <a:xfrm>
            <a:off x="1225871" y="5376453"/>
            <a:ext cx="401638" cy="415608"/>
          </a:xfrm>
          <a:prstGeom prst="ellipse">
            <a:avLst/>
          </a:prstGeom>
          <a:solidFill>
            <a:schemeClr val="accent6"/>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none" lIns="0" tIns="0" rIns="0" bIns="0" anchor="ctr"/>
          <a:lstStyle/>
          <a:p>
            <a:pPr algn="ctr" eaLnBrk="1" hangingPunct="1">
              <a:spcBef>
                <a:spcPct val="20000"/>
              </a:spcBef>
              <a:defRPr/>
            </a:pPr>
            <a:r>
              <a:rPr lang="en-US" sz="1100" b="1" dirty="0">
                <a:solidFill>
                  <a:srgbClr val="FFFFFF"/>
                </a:solidFill>
              </a:rPr>
              <a:t>FY01</a:t>
            </a:r>
          </a:p>
        </p:txBody>
      </p:sp>
      <p:sp>
        <p:nvSpPr>
          <p:cNvPr id="22" name="Oval 21"/>
          <p:cNvSpPr/>
          <p:nvPr/>
        </p:nvSpPr>
        <p:spPr bwMode="auto">
          <a:xfrm>
            <a:off x="1653705" y="5376453"/>
            <a:ext cx="401638" cy="415608"/>
          </a:xfrm>
          <a:prstGeom prst="ellipse">
            <a:avLst/>
          </a:prstGeom>
          <a:solidFill>
            <a:schemeClr val="accent6"/>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none" lIns="0" tIns="0" rIns="0" bIns="0" anchor="ctr"/>
          <a:lstStyle/>
          <a:p>
            <a:pPr algn="ctr" eaLnBrk="1" hangingPunct="1">
              <a:spcBef>
                <a:spcPct val="20000"/>
              </a:spcBef>
              <a:defRPr/>
            </a:pPr>
            <a:r>
              <a:rPr lang="en-US" sz="1100" b="1" dirty="0">
                <a:solidFill>
                  <a:srgbClr val="FFFFFF"/>
                </a:solidFill>
              </a:rPr>
              <a:t>FY02</a:t>
            </a:r>
          </a:p>
        </p:txBody>
      </p:sp>
      <p:sp>
        <p:nvSpPr>
          <p:cNvPr id="23" name="Oval 22"/>
          <p:cNvSpPr/>
          <p:nvPr/>
        </p:nvSpPr>
        <p:spPr bwMode="auto">
          <a:xfrm>
            <a:off x="2095500" y="5376453"/>
            <a:ext cx="401638" cy="415608"/>
          </a:xfrm>
          <a:prstGeom prst="ellipse">
            <a:avLst/>
          </a:prstGeom>
          <a:solidFill>
            <a:schemeClr val="accent6"/>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none" lIns="0" tIns="0" rIns="0" bIns="0" anchor="ctr"/>
          <a:lstStyle/>
          <a:p>
            <a:pPr algn="ctr" eaLnBrk="1" hangingPunct="1">
              <a:spcBef>
                <a:spcPct val="20000"/>
              </a:spcBef>
              <a:defRPr/>
            </a:pPr>
            <a:r>
              <a:rPr lang="en-US" sz="1100" b="1" dirty="0">
                <a:solidFill>
                  <a:srgbClr val="FFFFFF"/>
                </a:solidFill>
              </a:rPr>
              <a:t>FY03</a:t>
            </a:r>
          </a:p>
        </p:txBody>
      </p:sp>
      <p:sp>
        <p:nvSpPr>
          <p:cNvPr id="24" name="Oval 23"/>
          <p:cNvSpPr/>
          <p:nvPr/>
        </p:nvSpPr>
        <p:spPr bwMode="auto">
          <a:xfrm>
            <a:off x="2773045" y="5376453"/>
            <a:ext cx="401638" cy="415608"/>
          </a:xfrm>
          <a:prstGeom prst="ellipse">
            <a:avLst/>
          </a:prstGeom>
          <a:solidFill>
            <a:schemeClr val="accent6"/>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none" lIns="0" tIns="0" rIns="0" bIns="0" anchor="ctr"/>
          <a:lstStyle/>
          <a:p>
            <a:pPr algn="ctr" eaLnBrk="1" hangingPunct="1">
              <a:spcBef>
                <a:spcPct val="20000"/>
              </a:spcBef>
              <a:defRPr/>
            </a:pPr>
            <a:r>
              <a:rPr lang="en-US" sz="1100" b="1" dirty="0">
                <a:solidFill>
                  <a:srgbClr val="FFFFFF"/>
                </a:solidFill>
              </a:rPr>
              <a:t>FY04</a:t>
            </a:r>
          </a:p>
        </p:txBody>
      </p:sp>
      <p:sp>
        <p:nvSpPr>
          <p:cNvPr id="25" name="Oval 24"/>
          <p:cNvSpPr/>
          <p:nvPr/>
        </p:nvSpPr>
        <p:spPr bwMode="auto">
          <a:xfrm>
            <a:off x="3546634" y="5376453"/>
            <a:ext cx="403383" cy="415608"/>
          </a:xfrm>
          <a:prstGeom prst="ellipse">
            <a:avLst/>
          </a:prstGeom>
          <a:solidFill>
            <a:schemeClr val="accent6"/>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none" lIns="0" tIns="0" rIns="0" bIns="0" anchor="ctr"/>
          <a:lstStyle/>
          <a:p>
            <a:pPr algn="ctr" eaLnBrk="1" hangingPunct="1">
              <a:spcBef>
                <a:spcPct val="20000"/>
              </a:spcBef>
              <a:defRPr/>
            </a:pPr>
            <a:r>
              <a:rPr lang="en-US" sz="1100" b="1" dirty="0">
                <a:solidFill>
                  <a:srgbClr val="FFFFFF"/>
                </a:solidFill>
              </a:rPr>
              <a:t>FY05</a:t>
            </a:r>
          </a:p>
        </p:txBody>
      </p:sp>
      <p:sp>
        <p:nvSpPr>
          <p:cNvPr id="27" name="Oval 26"/>
          <p:cNvSpPr/>
          <p:nvPr/>
        </p:nvSpPr>
        <p:spPr bwMode="auto">
          <a:xfrm>
            <a:off x="4983010" y="5376453"/>
            <a:ext cx="401638" cy="415608"/>
          </a:xfrm>
          <a:prstGeom prst="ellipse">
            <a:avLst/>
          </a:prstGeom>
          <a:solidFill>
            <a:schemeClr val="accent6"/>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none" lIns="0" tIns="0" rIns="0" bIns="0" anchor="ctr"/>
          <a:lstStyle/>
          <a:p>
            <a:pPr algn="ctr" eaLnBrk="1" hangingPunct="1">
              <a:spcBef>
                <a:spcPct val="20000"/>
              </a:spcBef>
              <a:defRPr/>
            </a:pPr>
            <a:r>
              <a:rPr lang="en-US" sz="1100" b="1" dirty="0">
                <a:solidFill>
                  <a:srgbClr val="FFFFFF"/>
                </a:solidFill>
              </a:rPr>
              <a:t>FY07</a:t>
            </a:r>
          </a:p>
        </p:txBody>
      </p:sp>
      <p:sp>
        <p:nvSpPr>
          <p:cNvPr id="28" name="Oval 27"/>
          <p:cNvSpPr/>
          <p:nvPr/>
        </p:nvSpPr>
        <p:spPr bwMode="auto">
          <a:xfrm>
            <a:off x="5737543" y="5376453"/>
            <a:ext cx="403384" cy="415608"/>
          </a:xfrm>
          <a:prstGeom prst="ellipse">
            <a:avLst/>
          </a:prstGeom>
          <a:solidFill>
            <a:schemeClr val="accent6"/>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none" lIns="0" tIns="0" rIns="0" bIns="0" anchor="ctr"/>
          <a:lstStyle/>
          <a:p>
            <a:pPr algn="ctr" eaLnBrk="1" hangingPunct="1">
              <a:spcBef>
                <a:spcPct val="20000"/>
              </a:spcBef>
              <a:defRPr/>
            </a:pPr>
            <a:r>
              <a:rPr lang="en-US" sz="1100" b="1" dirty="0">
                <a:solidFill>
                  <a:srgbClr val="FFFFFF"/>
                </a:solidFill>
              </a:rPr>
              <a:t>FY08</a:t>
            </a:r>
          </a:p>
        </p:txBody>
      </p:sp>
      <p:sp>
        <p:nvSpPr>
          <p:cNvPr id="29" name="Oval 28"/>
          <p:cNvSpPr/>
          <p:nvPr/>
        </p:nvSpPr>
        <p:spPr bwMode="auto">
          <a:xfrm>
            <a:off x="6455731" y="5376453"/>
            <a:ext cx="401638" cy="415608"/>
          </a:xfrm>
          <a:prstGeom prst="ellipse">
            <a:avLst/>
          </a:prstGeom>
          <a:solidFill>
            <a:schemeClr val="accent6"/>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none" lIns="0" tIns="0" rIns="0" bIns="0" anchor="ctr"/>
          <a:lstStyle/>
          <a:p>
            <a:pPr algn="ctr" eaLnBrk="1" hangingPunct="1">
              <a:spcBef>
                <a:spcPct val="20000"/>
              </a:spcBef>
              <a:defRPr/>
            </a:pPr>
            <a:r>
              <a:rPr lang="en-US" sz="1100" b="1" dirty="0">
                <a:solidFill>
                  <a:srgbClr val="FFFFFF"/>
                </a:solidFill>
              </a:rPr>
              <a:t>FY09</a:t>
            </a:r>
          </a:p>
        </p:txBody>
      </p:sp>
      <p:pic>
        <p:nvPicPr>
          <p:cNvPr id="19968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18600" y="4544062"/>
            <a:ext cx="301752" cy="286023"/>
          </a:xfrm>
          <a:prstGeom prst="ellipse">
            <a:avLst/>
          </a:prstGeom>
          <a:ln w="9525">
            <a:solidFill>
              <a:schemeClr val="tx1"/>
            </a:solidFill>
            <a:miter lim="800000"/>
            <a:headEnd/>
            <a:tailEnd/>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35" name="TextBox 34"/>
          <p:cNvSpPr txBox="1"/>
          <p:nvPr/>
        </p:nvSpPr>
        <p:spPr>
          <a:xfrm>
            <a:off x="-8732" y="4815127"/>
            <a:ext cx="555309" cy="471924"/>
          </a:xfrm>
          <a:prstGeom prst="rect">
            <a:avLst/>
          </a:prstGeom>
          <a:noFill/>
        </p:spPr>
        <p:txBody>
          <a:bodyPr lIns="101597" tIns="50800" rIns="101597" bIns="50800">
            <a:spAutoFit/>
          </a:bodyPr>
          <a:lstStyle/>
          <a:p>
            <a:pPr algn="ctr" eaLnBrk="1" hangingPunct="1">
              <a:defRPr/>
            </a:pPr>
            <a:r>
              <a:rPr lang="en-US" sz="600" b="1" dirty="0">
                <a:solidFill>
                  <a:srgbClr val="3F3F3F"/>
                </a:solidFill>
                <a:latin typeface="Arial" charset="0"/>
              </a:rPr>
              <a:t>Office of Tech &amp;</a:t>
            </a:r>
          </a:p>
          <a:p>
            <a:pPr algn="ctr" eaLnBrk="1" hangingPunct="1">
              <a:defRPr/>
            </a:pPr>
            <a:r>
              <a:rPr lang="en-US" sz="600" b="1" dirty="0">
                <a:solidFill>
                  <a:srgbClr val="3F3F3F"/>
                </a:solidFill>
                <a:latin typeface="Arial" charset="0"/>
              </a:rPr>
              <a:t>Industrial Relations</a:t>
            </a:r>
          </a:p>
        </p:txBody>
      </p:sp>
      <p:sp>
        <p:nvSpPr>
          <p:cNvPr id="37" name="Rectangle 36"/>
          <p:cNvSpPr/>
          <p:nvPr/>
        </p:nvSpPr>
        <p:spPr>
          <a:xfrm>
            <a:off x="-34914" y="7536718"/>
            <a:ext cx="3840789" cy="241092"/>
          </a:xfrm>
          <a:prstGeom prst="rect">
            <a:avLst/>
          </a:prstGeom>
        </p:spPr>
        <p:txBody>
          <a:bodyPr wrap="none" lIns="101597" tIns="50800" rIns="101597" bIns="50800">
            <a:spAutoFit/>
          </a:bodyPr>
          <a:lstStyle/>
          <a:p>
            <a:pPr eaLnBrk="1" hangingPunct="1">
              <a:defRPr/>
            </a:pPr>
            <a:r>
              <a:rPr lang="en-US" sz="900" dirty="0">
                <a:solidFill>
                  <a:srgbClr val="3F3F3F"/>
                </a:solidFill>
                <a:latin typeface="Arial" charset="0"/>
              </a:rPr>
              <a:t>Data from NCI </a:t>
            </a:r>
            <a:r>
              <a:rPr lang="en-US" sz="900" dirty="0" err="1">
                <a:solidFill>
                  <a:srgbClr val="3F3F3F"/>
                </a:solidFill>
                <a:latin typeface="Arial" charset="0"/>
              </a:rPr>
              <a:t>Factbooks</a:t>
            </a:r>
            <a:r>
              <a:rPr lang="en-US" sz="900" dirty="0">
                <a:solidFill>
                  <a:srgbClr val="3F3F3F"/>
                </a:solidFill>
                <a:latin typeface="Arial" charset="0"/>
              </a:rPr>
              <a:t> (</a:t>
            </a:r>
            <a:r>
              <a:rPr lang="en-US" sz="900" dirty="0">
                <a:solidFill>
                  <a:srgbClr val="3F3F3F"/>
                </a:solidFill>
                <a:latin typeface="Arial" charset="0"/>
                <a:hlinkClick r:id="rId4"/>
              </a:rPr>
              <a:t>http://obf.cancer.gov/financial/factbook.htm</a:t>
            </a:r>
            <a:r>
              <a:rPr lang="en-US" sz="900" dirty="0">
                <a:solidFill>
                  <a:srgbClr val="3F3F3F"/>
                </a:solidFill>
                <a:latin typeface="Arial" charset="0"/>
              </a:rPr>
              <a:t>) </a:t>
            </a:r>
          </a:p>
        </p:txBody>
      </p:sp>
      <p:grpSp>
        <p:nvGrpSpPr>
          <p:cNvPr id="67612" name="Group 42"/>
          <p:cNvGrpSpPr>
            <a:grpSpLocks/>
          </p:cNvGrpSpPr>
          <p:nvPr/>
        </p:nvGrpSpPr>
        <p:grpSpPr bwMode="auto">
          <a:xfrm>
            <a:off x="527367" y="4543439"/>
            <a:ext cx="398145" cy="165523"/>
            <a:chOff x="209550" y="1427873"/>
            <a:chExt cx="1762125" cy="556793"/>
          </a:xfrm>
        </p:grpSpPr>
        <p:pic>
          <p:nvPicPr>
            <p:cNvPr id="6768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1769" y="1427874"/>
              <a:ext cx="559906" cy="556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6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4100" y="1427873"/>
              <a:ext cx="522613" cy="556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68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034" y="1427873"/>
              <a:ext cx="649066" cy="556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69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9550" y="1427873"/>
              <a:ext cx="241226" cy="556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7613" name="Group 41"/>
          <p:cNvGrpSpPr>
            <a:grpSpLocks/>
          </p:cNvGrpSpPr>
          <p:nvPr/>
        </p:nvGrpSpPr>
        <p:grpSpPr bwMode="auto">
          <a:xfrm>
            <a:off x="550074" y="4914068"/>
            <a:ext cx="323056" cy="154728"/>
            <a:chOff x="-942976" y="3848414"/>
            <a:chExt cx="1433492" cy="542927"/>
          </a:xfrm>
        </p:grpSpPr>
        <p:pic>
          <p:nvPicPr>
            <p:cNvPr id="67684"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487" y="3848415"/>
              <a:ext cx="568003" cy="542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685"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909" y="3848414"/>
              <a:ext cx="287709" cy="542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686"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2976" y="3848414"/>
              <a:ext cx="578645" cy="542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7614" name="TextBox 43"/>
          <p:cNvSpPr txBox="1">
            <a:spLocks noChangeArrowheads="1"/>
          </p:cNvSpPr>
          <p:nvPr/>
        </p:nvSpPr>
        <p:spPr bwMode="auto">
          <a:xfrm>
            <a:off x="466263" y="4656797"/>
            <a:ext cx="525779" cy="24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7" tIns="50800" rIns="101597" bIns="50800">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eaLnBrk="1" hangingPunct="1"/>
            <a:r>
              <a:rPr lang="en-US" sz="900">
                <a:solidFill>
                  <a:srgbClr val="FF0000"/>
                </a:solidFill>
              </a:rPr>
              <a:t>$7.4M</a:t>
            </a:r>
          </a:p>
        </p:txBody>
      </p:sp>
      <p:sp>
        <p:nvSpPr>
          <p:cNvPr id="67615" name="TextBox 54"/>
          <p:cNvSpPr txBox="1">
            <a:spLocks noChangeArrowheads="1"/>
          </p:cNvSpPr>
          <p:nvPr/>
        </p:nvSpPr>
        <p:spPr bwMode="auto">
          <a:xfrm>
            <a:off x="462768" y="5023827"/>
            <a:ext cx="525779" cy="24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7" tIns="50800" rIns="101597" bIns="50800">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eaLnBrk="1" hangingPunct="1"/>
            <a:r>
              <a:rPr lang="en-US" sz="900">
                <a:solidFill>
                  <a:srgbClr val="FF0000"/>
                </a:solidFill>
              </a:rPr>
              <a:t>$3.9M</a:t>
            </a:r>
          </a:p>
        </p:txBody>
      </p:sp>
      <p:cxnSp>
        <p:nvCxnSpPr>
          <p:cNvPr id="52" name="Straight Connector 51"/>
          <p:cNvCxnSpPr>
            <a:stCxn id="19" idx="2"/>
            <a:endCxn id="199682" idx="2"/>
          </p:cNvCxnSpPr>
          <p:nvPr/>
        </p:nvCxnSpPr>
        <p:spPr bwMode="auto">
          <a:xfrm rot="10800000" flipH="1">
            <a:off x="69850" y="4687372"/>
            <a:ext cx="48895" cy="897784"/>
          </a:xfrm>
          <a:prstGeom prst="bentConnector3">
            <a:avLst>
              <a:gd name="adj1" fmla="val -43083"/>
            </a:avLst>
          </a:prstGeom>
          <a:noFill/>
          <a:ln w="9525" cap="flat" cmpd="sng" algn="ctr">
            <a:solidFill>
              <a:schemeClr val="accent6"/>
            </a:solidFill>
            <a:prstDash val="sysDot"/>
            <a:round/>
            <a:headEnd type="none" w="med" len="med"/>
            <a:tailEnd type="none" w="med" len="med"/>
          </a:ln>
          <a:effectLst/>
        </p:spPr>
      </p:cxnSp>
      <p:sp>
        <p:nvSpPr>
          <p:cNvPr id="69" name="TextBox 68"/>
          <p:cNvSpPr txBox="1"/>
          <p:nvPr/>
        </p:nvSpPr>
        <p:spPr>
          <a:xfrm>
            <a:off x="-68104" y="3875953"/>
            <a:ext cx="651352" cy="379876"/>
          </a:xfrm>
          <a:prstGeom prst="rect">
            <a:avLst/>
          </a:prstGeom>
          <a:noFill/>
        </p:spPr>
        <p:txBody>
          <a:bodyPr lIns="101597" tIns="50800" rIns="101597" bIns="50800">
            <a:spAutoFit/>
          </a:bodyPr>
          <a:lstStyle/>
          <a:p>
            <a:pPr algn="ctr" eaLnBrk="1" hangingPunct="1">
              <a:defRPr/>
            </a:pPr>
            <a:r>
              <a:rPr lang="en-US" sz="600" b="1" dirty="0">
                <a:solidFill>
                  <a:srgbClr val="3F3F3F"/>
                </a:solidFill>
                <a:latin typeface="Arial" charset="0"/>
              </a:rPr>
              <a:t>Office of Cancer Genomics</a:t>
            </a:r>
          </a:p>
        </p:txBody>
      </p:sp>
      <p:cxnSp>
        <p:nvCxnSpPr>
          <p:cNvPr id="70" name="Straight Connector 51"/>
          <p:cNvCxnSpPr>
            <a:stCxn id="19" idx="2"/>
          </p:cNvCxnSpPr>
          <p:nvPr/>
        </p:nvCxnSpPr>
        <p:spPr bwMode="auto">
          <a:xfrm rot="10800000" flipH="1">
            <a:off x="69850" y="3746413"/>
            <a:ext cx="50642" cy="1838748"/>
          </a:xfrm>
          <a:prstGeom prst="bentConnector3">
            <a:avLst>
              <a:gd name="adj1" fmla="val -40774"/>
            </a:avLst>
          </a:prstGeom>
          <a:noFill/>
          <a:ln w="9525" cap="flat" cmpd="sng" algn="ctr">
            <a:solidFill>
              <a:schemeClr val="accent6"/>
            </a:solidFill>
            <a:prstDash val="sysDot"/>
            <a:round/>
            <a:headEnd type="none" w="med" len="med"/>
            <a:tailEnd type="none" w="med" len="med"/>
          </a:ln>
          <a:effectLst/>
        </p:spPr>
      </p:cxnSp>
      <p:cxnSp>
        <p:nvCxnSpPr>
          <p:cNvPr id="75" name="Straight Connector 51"/>
          <p:cNvCxnSpPr>
            <a:stCxn id="20" idx="0"/>
            <a:endCxn id="94" idx="2"/>
          </p:cNvCxnSpPr>
          <p:nvPr/>
        </p:nvCxnSpPr>
        <p:spPr bwMode="auto">
          <a:xfrm rot="5400000" flipH="1" flipV="1">
            <a:off x="415440" y="4729703"/>
            <a:ext cx="1223199" cy="70304"/>
          </a:xfrm>
          <a:prstGeom prst="bentConnector2">
            <a:avLst/>
          </a:prstGeom>
          <a:noFill/>
          <a:ln w="9525" cap="flat" cmpd="sng" algn="ctr">
            <a:solidFill>
              <a:schemeClr val="accent6"/>
            </a:solidFill>
            <a:prstDash val="sysDot"/>
            <a:round/>
            <a:headEnd type="none" w="med" len="med"/>
            <a:tailEnd type="none" w="med" len="med"/>
          </a:ln>
          <a:effectLst/>
        </p:spPr>
      </p:cxnSp>
      <p:pic>
        <p:nvPicPr>
          <p:cNvPr id="67620"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8022" y="3676269"/>
            <a:ext cx="452279" cy="14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1062175" y="4009476"/>
            <a:ext cx="301752" cy="287556"/>
          </a:xfrm>
          <a:prstGeom prst="ellipse">
            <a:avLst/>
          </a:prstGeom>
          <a:ln w="0">
            <a:noFill/>
            <a:miter lim="800000"/>
            <a:headEnd/>
            <a:tailEnd/>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74" name="TextBox 73"/>
          <p:cNvSpPr txBox="1"/>
          <p:nvPr/>
        </p:nvSpPr>
        <p:spPr>
          <a:xfrm>
            <a:off x="915982" y="4318558"/>
            <a:ext cx="743787" cy="379591"/>
          </a:xfrm>
          <a:prstGeom prst="rect">
            <a:avLst/>
          </a:prstGeom>
          <a:noFill/>
        </p:spPr>
        <p:txBody>
          <a:bodyPr wrap="none" lIns="101597" tIns="50800" rIns="101597" bIns="50800">
            <a:spAutoFit/>
          </a:bodyPr>
          <a:lstStyle/>
          <a:p>
            <a:pPr algn="ctr" eaLnBrk="1" hangingPunct="1">
              <a:defRPr/>
            </a:pPr>
            <a:r>
              <a:rPr lang="en-US" sz="600" b="1" dirty="0">
                <a:solidFill>
                  <a:srgbClr val="3F3F3F"/>
                </a:solidFill>
                <a:latin typeface="Arial" charset="0"/>
              </a:rPr>
              <a:t>Center for</a:t>
            </a:r>
          </a:p>
          <a:p>
            <a:pPr algn="ctr" eaLnBrk="1" hangingPunct="1">
              <a:defRPr/>
            </a:pPr>
            <a:r>
              <a:rPr lang="en-US" sz="600" b="1" dirty="0">
                <a:solidFill>
                  <a:srgbClr val="3F3F3F"/>
                </a:solidFill>
                <a:latin typeface="Arial" charset="0"/>
              </a:rPr>
              <a:t>Bioinformatics</a:t>
            </a:r>
          </a:p>
          <a:p>
            <a:pPr algn="ctr" eaLnBrk="1" hangingPunct="1">
              <a:defRPr/>
            </a:pPr>
            <a:r>
              <a:rPr lang="en-US" sz="600" dirty="0">
                <a:solidFill>
                  <a:srgbClr val="3F3F3F"/>
                </a:solidFill>
                <a:latin typeface="Arial" charset="0"/>
              </a:rPr>
              <a:t>formed</a:t>
            </a:r>
          </a:p>
        </p:txBody>
      </p:sp>
      <p:pic>
        <p:nvPicPr>
          <p:cNvPr id="67623" name="Picture 7" descr="caBIGÂ®: cancer Biomedical Informatics GridÂ®">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865597" y="4446390"/>
            <a:ext cx="359728" cy="138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Oval 107"/>
          <p:cNvSpPr/>
          <p:nvPr/>
        </p:nvSpPr>
        <p:spPr bwMode="auto">
          <a:xfrm>
            <a:off x="9268937" y="5369259"/>
            <a:ext cx="401638" cy="415608"/>
          </a:xfrm>
          <a:prstGeom prst="ellipse">
            <a:avLst/>
          </a:prstGeom>
          <a:solidFill>
            <a:schemeClr val="accent6"/>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none" lIns="0" tIns="0" rIns="0" bIns="0" anchor="ctr"/>
          <a:lstStyle/>
          <a:p>
            <a:pPr algn="ctr" eaLnBrk="1" hangingPunct="1">
              <a:spcBef>
                <a:spcPct val="20000"/>
              </a:spcBef>
              <a:defRPr/>
            </a:pPr>
            <a:r>
              <a:rPr lang="en-US" sz="1100" b="1" dirty="0">
                <a:solidFill>
                  <a:srgbClr val="FFFFFF"/>
                </a:solidFill>
              </a:rPr>
              <a:t>FY13</a:t>
            </a:r>
          </a:p>
        </p:txBody>
      </p:sp>
      <p:pic>
        <p:nvPicPr>
          <p:cNvPr id="67625" name="Picture 6" descr="NCI Alliance for Nanotechnology in Cancer - Developing Small Tools with a Big Impact on Cancer">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r="45532"/>
          <a:stretch>
            <a:fillRect/>
          </a:stretch>
        </p:blipFill>
        <p:spPr bwMode="auto">
          <a:xfrm>
            <a:off x="3789362" y="4883486"/>
            <a:ext cx="630397" cy="21230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7626" name="TextBox 109"/>
          <p:cNvSpPr txBox="1">
            <a:spLocks noChangeArrowheads="1"/>
          </p:cNvSpPr>
          <p:nvPr/>
        </p:nvSpPr>
        <p:spPr bwMode="auto">
          <a:xfrm>
            <a:off x="3812081" y="5183950"/>
            <a:ext cx="589899" cy="24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7" tIns="50800" rIns="101597" bIns="50800">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eaLnBrk="1" hangingPunct="1"/>
            <a:r>
              <a:rPr lang="en-US" sz="900">
                <a:solidFill>
                  <a:srgbClr val="FF0000"/>
                </a:solidFill>
              </a:rPr>
              <a:t>$30.8M</a:t>
            </a:r>
          </a:p>
        </p:txBody>
      </p:sp>
      <p:sp>
        <p:nvSpPr>
          <p:cNvPr id="121" name="TextBox 120"/>
          <p:cNvSpPr txBox="1"/>
          <p:nvPr/>
        </p:nvSpPr>
        <p:spPr>
          <a:xfrm>
            <a:off x="5058906" y="3461307"/>
            <a:ext cx="786268" cy="471924"/>
          </a:xfrm>
          <a:prstGeom prst="rect">
            <a:avLst/>
          </a:prstGeom>
          <a:noFill/>
        </p:spPr>
        <p:txBody>
          <a:bodyPr wrap="square" lIns="101597" tIns="50800" rIns="101597" bIns="50800">
            <a:spAutoFit/>
          </a:bodyPr>
          <a:lstStyle/>
          <a:p>
            <a:pPr eaLnBrk="1" hangingPunct="1">
              <a:defRPr/>
            </a:pPr>
            <a:r>
              <a:rPr lang="en-US" sz="600" b="1" dirty="0">
                <a:solidFill>
                  <a:srgbClr val="3F3F3F"/>
                </a:solidFill>
                <a:latin typeface="Arial" charset="0"/>
              </a:rPr>
              <a:t>Office of </a:t>
            </a:r>
            <a:r>
              <a:rPr lang="en-US" sz="600" b="1" dirty="0" err="1">
                <a:solidFill>
                  <a:srgbClr val="3F3F3F"/>
                </a:solidFill>
                <a:latin typeface="Arial" charset="0"/>
              </a:rPr>
              <a:t>Biorepositories</a:t>
            </a:r>
            <a:r>
              <a:rPr lang="en-US" sz="600" b="1" dirty="0">
                <a:solidFill>
                  <a:srgbClr val="3F3F3F"/>
                </a:solidFill>
                <a:latin typeface="Arial" charset="0"/>
              </a:rPr>
              <a:t> &amp; </a:t>
            </a:r>
            <a:r>
              <a:rPr lang="en-US" sz="600" b="1" dirty="0" err="1">
                <a:solidFill>
                  <a:srgbClr val="3F3F3F"/>
                </a:solidFill>
                <a:latin typeface="Arial" charset="0"/>
              </a:rPr>
              <a:t>Biospecimen</a:t>
            </a:r>
            <a:r>
              <a:rPr lang="en-US" sz="600" b="1" dirty="0">
                <a:solidFill>
                  <a:srgbClr val="3F3F3F"/>
                </a:solidFill>
                <a:latin typeface="Arial" charset="0"/>
              </a:rPr>
              <a:t> Research</a:t>
            </a:r>
          </a:p>
        </p:txBody>
      </p:sp>
      <p:sp>
        <p:nvSpPr>
          <p:cNvPr id="122" name="TextBox 121"/>
          <p:cNvSpPr txBox="1"/>
          <p:nvPr/>
        </p:nvSpPr>
        <p:spPr>
          <a:xfrm>
            <a:off x="5041444" y="5102565"/>
            <a:ext cx="829461" cy="287390"/>
          </a:xfrm>
          <a:prstGeom prst="rect">
            <a:avLst/>
          </a:prstGeom>
          <a:noFill/>
        </p:spPr>
        <p:txBody>
          <a:bodyPr wrap="square" lIns="101597" tIns="50800" rIns="101597" bIns="50800">
            <a:spAutoFit/>
          </a:bodyPr>
          <a:lstStyle/>
          <a:p>
            <a:pPr algn="ctr" eaLnBrk="1" hangingPunct="1">
              <a:defRPr/>
            </a:pPr>
            <a:r>
              <a:rPr lang="en-US" sz="600" b="1" dirty="0">
                <a:solidFill>
                  <a:srgbClr val="3F3F3F"/>
                </a:solidFill>
                <a:latin typeface="Arial" charset="0"/>
              </a:rPr>
              <a:t>Office of Cancer Nanotechnology</a:t>
            </a:r>
          </a:p>
        </p:txBody>
      </p:sp>
      <p:pic>
        <p:nvPicPr>
          <p:cNvPr id="67629" name="Picture 10"/>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349936" y="1970635"/>
            <a:ext cx="902811" cy="15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30" name="Picture 199700"/>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894682" y="3992922"/>
            <a:ext cx="764858" cy="788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 name="TextBox 129"/>
          <p:cNvSpPr txBox="1"/>
          <p:nvPr/>
        </p:nvSpPr>
        <p:spPr>
          <a:xfrm>
            <a:off x="2685736" y="4543543"/>
            <a:ext cx="750888" cy="195210"/>
          </a:xfrm>
          <a:prstGeom prst="rect">
            <a:avLst/>
          </a:prstGeom>
          <a:noFill/>
        </p:spPr>
        <p:txBody>
          <a:bodyPr lIns="101597" tIns="50800" rIns="101597" bIns="50800">
            <a:spAutoFit/>
          </a:bodyPr>
          <a:lstStyle/>
          <a:p>
            <a:pPr algn="ctr" eaLnBrk="1" hangingPunct="1">
              <a:defRPr/>
            </a:pPr>
            <a:r>
              <a:rPr lang="en-US" sz="600" b="1" dirty="0">
                <a:solidFill>
                  <a:srgbClr val="3F3F3F"/>
                </a:solidFill>
                <a:latin typeface="Arial" charset="0"/>
              </a:rPr>
              <a:t>Pilot Launch</a:t>
            </a:r>
          </a:p>
        </p:txBody>
      </p:sp>
      <p:sp>
        <p:nvSpPr>
          <p:cNvPr id="67632" name="TextBox 131"/>
          <p:cNvSpPr txBox="1">
            <a:spLocks noChangeArrowheads="1"/>
          </p:cNvSpPr>
          <p:nvPr/>
        </p:nvSpPr>
        <p:spPr bwMode="auto">
          <a:xfrm>
            <a:off x="2818465" y="4653305"/>
            <a:ext cx="493719" cy="24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7" tIns="50800" rIns="101597" bIns="50800">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eaLnBrk="1" hangingPunct="1"/>
            <a:r>
              <a:rPr lang="en-US" sz="900" dirty="0">
                <a:solidFill>
                  <a:srgbClr val="FF0000"/>
                </a:solidFill>
              </a:rPr>
              <a:t>$20M</a:t>
            </a:r>
          </a:p>
        </p:txBody>
      </p:sp>
      <p:grpSp>
        <p:nvGrpSpPr>
          <p:cNvPr id="67633" name="Group 199706"/>
          <p:cNvGrpSpPr>
            <a:grpSpLocks/>
          </p:cNvGrpSpPr>
          <p:nvPr/>
        </p:nvGrpSpPr>
        <p:grpSpPr bwMode="auto">
          <a:xfrm>
            <a:off x="3520440" y="6078697"/>
            <a:ext cx="1222375" cy="1113721"/>
            <a:chOff x="3365535" y="4624088"/>
            <a:chExt cx="1112423" cy="982932"/>
          </a:xfrm>
        </p:grpSpPr>
        <p:pic>
          <p:nvPicPr>
            <p:cNvPr id="67679" name="Picture 9" descr="CBIIT: Center for Biomedical Informatics and Information Technology"/>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55954" y="4684129"/>
              <a:ext cx="294517" cy="8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TextBox 116"/>
            <p:cNvSpPr txBox="1"/>
            <p:nvPr/>
          </p:nvSpPr>
          <p:spPr>
            <a:xfrm>
              <a:off x="3365535" y="4797167"/>
              <a:ext cx="1112423" cy="569524"/>
            </a:xfrm>
            <a:prstGeom prst="rect">
              <a:avLst/>
            </a:prstGeom>
            <a:noFill/>
          </p:spPr>
          <p:txBody>
            <a:bodyPr>
              <a:spAutoFit/>
            </a:bodyPr>
            <a:lstStyle/>
            <a:p>
              <a:pPr algn="ctr" eaLnBrk="1" hangingPunct="1">
                <a:defRPr/>
              </a:pPr>
              <a:r>
                <a:rPr lang="en-US" sz="600" b="1" dirty="0">
                  <a:solidFill>
                    <a:srgbClr val="3F3F3F"/>
                  </a:solidFill>
                  <a:latin typeface="Arial" charset="0"/>
                </a:rPr>
                <a:t>Center for Biomedical Informatics and Information Technology </a:t>
              </a:r>
            </a:p>
            <a:p>
              <a:pPr algn="ctr" eaLnBrk="1" hangingPunct="1">
                <a:defRPr/>
              </a:pPr>
              <a:endParaRPr lang="en-US" sz="600" b="1" dirty="0">
                <a:solidFill>
                  <a:srgbClr val="3F3F3F"/>
                </a:solidFill>
                <a:latin typeface="Arial" charset="0"/>
              </a:endParaRPr>
            </a:p>
            <a:p>
              <a:pPr algn="ctr" eaLnBrk="1" hangingPunct="1">
                <a:defRPr/>
              </a:pPr>
              <a:r>
                <a:rPr lang="en-US" sz="600" b="1" dirty="0">
                  <a:solidFill>
                    <a:srgbClr val="3F3F3F"/>
                  </a:solidFill>
                  <a:latin typeface="Arial" charset="0"/>
                </a:rPr>
                <a:t>Spun Off to Coordinate Enterprise Phase of</a:t>
              </a:r>
            </a:p>
          </p:txBody>
        </p:sp>
        <p:pic>
          <p:nvPicPr>
            <p:cNvPr id="67681" name="Picture 12"/>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37572" y="5336573"/>
              <a:ext cx="557687" cy="23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9705" name="Rounded Rectangle 199704"/>
            <p:cNvSpPr/>
            <p:nvPr/>
          </p:nvSpPr>
          <p:spPr bwMode="auto">
            <a:xfrm>
              <a:off x="3457707" y="4624088"/>
              <a:ext cx="929668" cy="982932"/>
            </a:xfrm>
            <a:prstGeom prst="roundRect">
              <a:avLst/>
            </a:prstGeom>
            <a:noFill/>
            <a:ln w="12700">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spcBef>
                  <a:spcPct val="20000"/>
                </a:spcBef>
                <a:defRPr/>
              </a:pPr>
              <a:endParaRPr lang="en-US" sz="1800" b="1">
                <a:solidFill>
                  <a:srgbClr val="34537C"/>
                </a:solidFill>
              </a:endParaRPr>
            </a:p>
          </p:txBody>
        </p:sp>
      </p:grpSp>
      <p:sp>
        <p:nvSpPr>
          <p:cNvPr id="26" name="Oval 25"/>
          <p:cNvSpPr/>
          <p:nvPr/>
        </p:nvSpPr>
        <p:spPr bwMode="auto">
          <a:xfrm>
            <a:off x="4321975" y="5376453"/>
            <a:ext cx="401638" cy="415608"/>
          </a:xfrm>
          <a:prstGeom prst="ellipse">
            <a:avLst/>
          </a:prstGeom>
          <a:solidFill>
            <a:schemeClr val="accent6"/>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none" lIns="0" tIns="0" rIns="0" bIns="0" anchor="ctr"/>
          <a:lstStyle/>
          <a:p>
            <a:pPr algn="ctr" eaLnBrk="1" hangingPunct="1">
              <a:spcBef>
                <a:spcPct val="20000"/>
              </a:spcBef>
              <a:defRPr/>
            </a:pPr>
            <a:r>
              <a:rPr lang="en-US" sz="1100" b="1" dirty="0">
                <a:solidFill>
                  <a:srgbClr val="FFFFFF"/>
                </a:solidFill>
              </a:rPr>
              <a:t>FY06</a:t>
            </a:r>
          </a:p>
        </p:txBody>
      </p:sp>
      <p:pic>
        <p:nvPicPr>
          <p:cNvPr id="67635" name="Picture 199707"/>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182870" y="3182451"/>
            <a:ext cx="302102" cy="311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36" name="Picture 199708"/>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6675941" y="2562556"/>
            <a:ext cx="302101" cy="31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37" name="Picture 199709"/>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118745" y="3604302"/>
            <a:ext cx="300355" cy="311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38" name="Picture 199710"/>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5182870" y="4823713"/>
            <a:ext cx="302102" cy="311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39" name="Picture 95"/>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6675941" y="3638458"/>
            <a:ext cx="302101" cy="31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40" name="Picture 96"/>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6675941" y="2037834"/>
            <a:ext cx="302101" cy="309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 name="TextBox 146"/>
          <p:cNvSpPr txBox="1"/>
          <p:nvPr/>
        </p:nvSpPr>
        <p:spPr>
          <a:xfrm>
            <a:off x="3736975" y="5066997"/>
            <a:ext cx="750888" cy="195210"/>
          </a:xfrm>
          <a:prstGeom prst="rect">
            <a:avLst/>
          </a:prstGeom>
          <a:noFill/>
        </p:spPr>
        <p:txBody>
          <a:bodyPr lIns="101597" tIns="50800" rIns="101597" bIns="50800">
            <a:spAutoFit/>
          </a:bodyPr>
          <a:lstStyle/>
          <a:p>
            <a:pPr algn="ctr" eaLnBrk="1" hangingPunct="1">
              <a:defRPr/>
            </a:pPr>
            <a:r>
              <a:rPr lang="en-US" sz="600" b="1" dirty="0">
                <a:solidFill>
                  <a:srgbClr val="3F3F3F"/>
                </a:solidFill>
                <a:latin typeface="Arial" charset="0"/>
              </a:rPr>
              <a:t>Pilot Launch</a:t>
            </a:r>
          </a:p>
        </p:txBody>
      </p:sp>
      <p:sp>
        <p:nvSpPr>
          <p:cNvPr id="152" name="Right Arrow 151"/>
          <p:cNvSpPr/>
          <p:nvPr/>
        </p:nvSpPr>
        <p:spPr bwMode="auto">
          <a:xfrm>
            <a:off x="1" y="4863691"/>
            <a:ext cx="3745707" cy="271674"/>
          </a:xfrm>
          <a:prstGeom prst="rightArrow">
            <a:avLst>
              <a:gd name="adj1" fmla="val 62374"/>
              <a:gd name="adj2" fmla="val 56290"/>
            </a:avLst>
          </a:prstGeom>
          <a:gradFill flip="none" rotWithShape="1">
            <a:gsLst>
              <a:gs pos="0">
                <a:schemeClr val="bg1">
                  <a:alpha val="0"/>
                </a:schemeClr>
              </a:gs>
              <a:gs pos="100000">
                <a:schemeClr val="accent2">
                  <a:alpha val="90000"/>
                </a:schemeClr>
              </a:gs>
            </a:gsLst>
            <a:lin ang="0" scaled="1"/>
            <a:tileRect/>
          </a:gra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101597" tIns="50800" rIns="101597" bIns="50800" anchor="ctr"/>
          <a:lstStyle/>
          <a:p>
            <a:pPr algn="ctr" eaLnBrk="1" hangingPunct="1">
              <a:spcBef>
                <a:spcPct val="20000"/>
              </a:spcBef>
              <a:defRPr/>
            </a:pPr>
            <a:endParaRPr lang="en-US" sz="1800" b="1">
              <a:solidFill>
                <a:srgbClr val="34537C"/>
              </a:solidFill>
            </a:endParaRPr>
          </a:p>
        </p:txBody>
      </p:sp>
      <p:cxnSp>
        <p:nvCxnSpPr>
          <p:cNvPr id="154" name="Straight Connector 51"/>
          <p:cNvCxnSpPr>
            <a:stCxn id="27" idx="2"/>
            <a:endCxn id="67638" idx="1"/>
          </p:cNvCxnSpPr>
          <p:nvPr/>
        </p:nvCxnSpPr>
        <p:spPr bwMode="auto">
          <a:xfrm rot="10800000" flipH="1">
            <a:off x="4983010" y="4979341"/>
            <a:ext cx="199860" cy="604916"/>
          </a:xfrm>
          <a:prstGeom prst="bentConnector3">
            <a:avLst>
              <a:gd name="adj1" fmla="val 66722"/>
            </a:avLst>
          </a:prstGeom>
          <a:noFill/>
          <a:ln w="9525" cap="flat" cmpd="sng" algn="ctr">
            <a:solidFill>
              <a:schemeClr val="accent6"/>
            </a:solidFill>
            <a:prstDash val="sysDot"/>
            <a:round/>
            <a:headEnd type="none" w="med" len="med"/>
            <a:tailEnd type="none" w="med" len="med"/>
          </a:ln>
          <a:effectLst/>
        </p:spPr>
      </p:cxnSp>
      <p:cxnSp>
        <p:nvCxnSpPr>
          <p:cNvPr id="155" name="Straight Connector 51"/>
          <p:cNvCxnSpPr>
            <a:endCxn id="67635" idx="1"/>
          </p:cNvCxnSpPr>
          <p:nvPr/>
        </p:nvCxnSpPr>
        <p:spPr bwMode="auto">
          <a:xfrm rot="5400000" flipH="1" flipV="1">
            <a:off x="4067265" y="4382115"/>
            <a:ext cx="2159647" cy="71572"/>
          </a:xfrm>
          <a:prstGeom prst="bentConnector2">
            <a:avLst/>
          </a:prstGeom>
          <a:noFill/>
          <a:ln w="9525" cap="flat" cmpd="sng" algn="ctr">
            <a:solidFill>
              <a:schemeClr val="accent6"/>
            </a:solidFill>
            <a:prstDash val="sysDot"/>
            <a:round/>
            <a:headEnd type="none" w="med" len="med"/>
            <a:tailEnd type="none" w="med" len="med"/>
          </a:ln>
          <a:effectLst/>
        </p:spPr>
      </p:cxnSp>
      <p:sp>
        <p:nvSpPr>
          <p:cNvPr id="67645" name="TextBox 155"/>
          <p:cNvSpPr txBox="1">
            <a:spLocks noChangeArrowheads="1"/>
          </p:cNvSpPr>
          <p:nvPr/>
        </p:nvSpPr>
        <p:spPr bwMode="auto">
          <a:xfrm>
            <a:off x="4510581" y="2204530"/>
            <a:ext cx="589899" cy="24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7" tIns="50800" rIns="101597" bIns="50800">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eaLnBrk="1" hangingPunct="1"/>
            <a:r>
              <a:rPr lang="en-US" sz="900">
                <a:solidFill>
                  <a:srgbClr val="FF0000"/>
                </a:solidFill>
              </a:rPr>
              <a:t>$11.7M</a:t>
            </a:r>
          </a:p>
        </p:txBody>
      </p:sp>
      <p:sp>
        <p:nvSpPr>
          <p:cNvPr id="157" name="TextBox 156"/>
          <p:cNvSpPr txBox="1"/>
          <p:nvPr/>
        </p:nvSpPr>
        <p:spPr>
          <a:xfrm>
            <a:off x="4426771" y="2103769"/>
            <a:ext cx="749141" cy="195210"/>
          </a:xfrm>
          <a:prstGeom prst="rect">
            <a:avLst/>
          </a:prstGeom>
          <a:noFill/>
        </p:spPr>
        <p:txBody>
          <a:bodyPr lIns="101597" tIns="50800" rIns="101597" bIns="50800">
            <a:spAutoFit/>
          </a:bodyPr>
          <a:lstStyle/>
          <a:p>
            <a:pPr algn="ctr" eaLnBrk="1" hangingPunct="1">
              <a:defRPr/>
            </a:pPr>
            <a:r>
              <a:rPr lang="en-US" sz="600" b="1" dirty="0">
                <a:solidFill>
                  <a:srgbClr val="3F3F3F"/>
                </a:solidFill>
                <a:latin typeface="Arial" charset="0"/>
              </a:rPr>
              <a:t>Pilot Launch</a:t>
            </a:r>
          </a:p>
        </p:txBody>
      </p:sp>
      <p:pic>
        <p:nvPicPr>
          <p:cNvPr id="67647" name="Picture 2"/>
          <p:cNvPicPr>
            <a:picLocks noChangeAspect="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438968" y="2699293"/>
            <a:ext cx="710724" cy="19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48" name="TextBox 160"/>
          <p:cNvSpPr txBox="1">
            <a:spLocks noChangeArrowheads="1"/>
          </p:cNvSpPr>
          <p:nvPr/>
        </p:nvSpPr>
        <p:spPr bwMode="auto">
          <a:xfrm>
            <a:off x="4535023" y="2969182"/>
            <a:ext cx="525779" cy="24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7" tIns="50800" rIns="101597" bIns="50800">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eaLnBrk="1" hangingPunct="1"/>
            <a:r>
              <a:rPr lang="en-US" sz="900" dirty="0">
                <a:solidFill>
                  <a:srgbClr val="FF0000"/>
                </a:solidFill>
              </a:rPr>
              <a:t>$8.7M</a:t>
            </a:r>
          </a:p>
        </p:txBody>
      </p:sp>
      <p:sp>
        <p:nvSpPr>
          <p:cNvPr id="162" name="TextBox 161"/>
          <p:cNvSpPr txBox="1"/>
          <p:nvPr/>
        </p:nvSpPr>
        <p:spPr>
          <a:xfrm>
            <a:off x="4419786" y="2868414"/>
            <a:ext cx="749141" cy="195210"/>
          </a:xfrm>
          <a:prstGeom prst="rect">
            <a:avLst/>
          </a:prstGeom>
          <a:noFill/>
        </p:spPr>
        <p:txBody>
          <a:bodyPr lIns="101597" tIns="50800" rIns="101597" bIns="50800">
            <a:spAutoFit/>
          </a:bodyPr>
          <a:lstStyle/>
          <a:p>
            <a:pPr algn="ctr" eaLnBrk="1" hangingPunct="1">
              <a:defRPr/>
            </a:pPr>
            <a:r>
              <a:rPr lang="en-US" sz="600" b="1" dirty="0">
                <a:solidFill>
                  <a:srgbClr val="3F3F3F"/>
                </a:solidFill>
                <a:latin typeface="Arial" charset="0"/>
              </a:rPr>
              <a:t>Pilot Launch</a:t>
            </a:r>
          </a:p>
        </p:txBody>
      </p:sp>
      <p:pic>
        <p:nvPicPr>
          <p:cNvPr id="67650" name="Picture 1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660934" y="3521089"/>
            <a:ext cx="1192688" cy="34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5" name="TextBox 164"/>
          <p:cNvSpPr txBox="1"/>
          <p:nvPr/>
        </p:nvSpPr>
        <p:spPr>
          <a:xfrm>
            <a:off x="3737796" y="3826959"/>
            <a:ext cx="1037273" cy="379591"/>
          </a:xfrm>
          <a:prstGeom prst="rect">
            <a:avLst/>
          </a:prstGeom>
          <a:noFill/>
        </p:spPr>
        <p:txBody>
          <a:bodyPr lIns="101597" tIns="50800" rIns="101597" bIns="50800">
            <a:spAutoFit/>
          </a:bodyPr>
          <a:lstStyle/>
          <a:p>
            <a:pPr algn="ctr" eaLnBrk="1" hangingPunct="1">
              <a:defRPr/>
            </a:pPr>
            <a:r>
              <a:rPr lang="en-US" sz="600" b="1" dirty="0">
                <a:solidFill>
                  <a:srgbClr val="3F3F3F"/>
                </a:solidFill>
                <a:latin typeface="Arial" charset="0"/>
              </a:rPr>
              <a:t>Restructure of NCI-wide SBIR/STTR mechanisms</a:t>
            </a:r>
          </a:p>
        </p:txBody>
      </p:sp>
      <p:sp>
        <p:nvSpPr>
          <p:cNvPr id="106" name="Bent-Up Arrow 105"/>
          <p:cNvSpPr/>
          <p:nvPr/>
        </p:nvSpPr>
        <p:spPr bwMode="auto">
          <a:xfrm rot="16200000" flipV="1">
            <a:off x="1482934" y="1032281"/>
            <a:ext cx="1935925" cy="3671204"/>
          </a:xfrm>
          <a:prstGeom prst="bentUpArrow">
            <a:avLst>
              <a:gd name="adj1" fmla="val 10447"/>
              <a:gd name="adj2" fmla="val 8557"/>
              <a:gd name="adj3" fmla="val 8943"/>
            </a:avLst>
          </a:prstGeom>
          <a:gradFill flip="none" rotWithShape="1">
            <a:gsLst>
              <a:gs pos="99583">
                <a:schemeClr val="accent3">
                  <a:alpha val="54000"/>
                </a:schemeClr>
              </a:gs>
              <a:gs pos="0">
                <a:schemeClr val="accent3">
                  <a:lumMod val="40000"/>
                  <a:lumOff val="60000"/>
                  <a:alpha val="9000"/>
                </a:schemeClr>
              </a:gs>
              <a:gs pos="27000">
                <a:schemeClr val="accent3">
                  <a:alpha val="51000"/>
                </a:schemeClr>
              </a:gs>
            </a:gsLst>
            <a:lin ang="16200000" scaled="0"/>
            <a:tileRect/>
          </a:gra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lIns="101597" tIns="50800" rIns="101597" bIns="50800" anchor="ctr"/>
          <a:lstStyle/>
          <a:p>
            <a:pPr algn="ctr" eaLnBrk="1" hangingPunct="1">
              <a:spcBef>
                <a:spcPct val="20000"/>
              </a:spcBef>
              <a:defRPr/>
            </a:pPr>
            <a:endParaRPr lang="en-US" sz="1800" b="1">
              <a:solidFill>
                <a:srgbClr val="34537C"/>
              </a:solidFill>
            </a:endParaRPr>
          </a:p>
        </p:txBody>
      </p:sp>
      <p:grpSp>
        <p:nvGrpSpPr>
          <p:cNvPr id="67658" name="Group 111"/>
          <p:cNvGrpSpPr>
            <a:grpSpLocks/>
          </p:cNvGrpSpPr>
          <p:nvPr/>
        </p:nvGrpSpPr>
        <p:grpSpPr bwMode="auto">
          <a:xfrm>
            <a:off x="4711386" y="6093067"/>
            <a:ext cx="988378" cy="935496"/>
            <a:chOff x="4399357" y="4832464"/>
            <a:chExt cx="898887" cy="825871"/>
          </a:xfrm>
        </p:grpSpPr>
        <p:pic>
          <p:nvPicPr>
            <p:cNvPr id="67676" name="Picture 10"/>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4699515" y="4872897"/>
              <a:ext cx="306215" cy="2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0" name="TextBox 119"/>
            <p:cNvSpPr txBox="1"/>
            <p:nvPr/>
          </p:nvSpPr>
          <p:spPr>
            <a:xfrm>
              <a:off x="4399357" y="5087743"/>
              <a:ext cx="898887" cy="570592"/>
            </a:xfrm>
            <a:prstGeom prst="rect">
              <a:avLst/>
            </a:prstGeom>
            <a:noFill/>
          </p:spPr>
          <p:txBody>
            <a:bodyPr>
              <a:spAutoFit/>
            </a:bodyPr>
            <a:lstStyle/>
            <a:p>
              <a:pPr algn="ctr" eaLnBrk="1" hangingPunct="1">
                <a:defRPr/>
              </a:pPr>
              <a:r>
                <a:rPr lang="en-US" sz="600" b="1" dirty="0">
                  <a:solidFill>
                    <a:srgbClr val="3F3F3F"/>
                  </a:solidFill>
                  <a:latin typeface="Arial" charset="0"/>
                </a:rPr>
                <a:t>SBIR Development Center</a:t>
              </a:r>
            </a:p>
            <a:p>
              <a:pPr algn="ctr" eaLnBrk="1" hangingPunct="1">
                <a:defRPr/>
              </a:pPr>
              <a:endParaRPr lang="en-US" sz="600" b="1" dirty="0">
                <a:solidFill>
                  <a:srgbClr val="3F3F3F"/>
                </a:solidFill>
                <a:latin typeface="Arial" charset="0"/>
              </a:endParaRPr>
            </a:p>
            <a:p>
              <a:pPr algn="ctr" eaLnBrk="1" hangingPunct="1">
                <a:defRPr/>
              </a:pPr>
              <a:r>
                <a:rPr lang="en-US" sz="600" b="1" dirty="0">
                  <a:solidFill>
                    <a:srgbClr val="3F3F3F"/>
                  </a:solidFill>
                  <a:latin typeface="Arial" charset="0"/>
                </a:rPr>
                <a:t>Spun Off to Coordinate NCI-wide SBIR/STTR awards</a:t>
              </a:r>
            </a:p>
          </p:txBody>
        </p:sp>
        <p:sp>
          <p:nvSpPr>
            <p:cNvPr id="177" name="Rounded Rectangle 176"/>
            <p:cNvSpPr/>
            <p:nvPr/>
          </p:nvSpPr>
          <p:spPr bwMode="auto">
            <a:xfrm>
              <a:off x="4466059" y="4832464"/>
              <a:ext cx="787717" cy="809569"/>
            </a:xfrm>
            <a:prstGeom prst="roundRect">
              <a:avLst/>
            </a:prstGeom>
            <a:noFill/>
            <a:ln w="12700">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spcBef>
                  <a:spcPct val="20000"/>
                </a:spcBef>
                <a:defRPr/>
              </a:pPr>
              <a:endParaRPr lang="en-US" sz="1800" b="1">
                <a:solidFill>
                  <a:srgbClr val="34537C"/>
                </a:solidFill>
              </a:endParaRPr>
            </a:p>
          </p:txBody>
        </p:sp>
      </p:grpSp>
      <p:cxnSp>
        <p:nvCxnSpPr>
          <p:cNvPr id="179" name="Straight Connector 51"/>
          <p:cNvCxnSpPr>
            <a:stCxn id="29" idx="2"/>
            <a:endCxn id="67640" idx="1"/>
          </p:cNvCxnSpPr>
          <p:nvPr/>
        </p:nvCxnSpPr>
        <p:spPr bwMode="auto">
          <a:xfrm rot="10800000" flipH="1">
            <a:off x="6455731" y="2192563"/>
            <a:ext cx="220210" cy="3391694"/>
          </a:xfrm>
          <a:prstGeom prst="bentConnector3">
            <a:avLst>
              <a:gd name="adj1" fmla="val 5767"/>
            </a:avLst>
          </a:prstGeom>
          <a:noFill/>
          <a:ln w="9525" cap="flat" cmpd="sng" algn="ctr">
            <a:solidFill>
              <a:schemeClr val="accent6"/>
            </a:solidFill>
            <a:prstDash val="sysDot"/>
            <a:round/>
            <a:headEnd type="none" w="med" len="med"/>
            <a:tailEnd type="none" w="med" len="med"/>
          </a:ln>
          <a:effectLst/>
        </p:spPr>
      </p:cxnSp>
      <p:pic>
        <p:nvPicPr>
          <p:cNvPr id="113" name="Picture 16"/>
          <p:cNvPicPr>
            <a:picLocks noChangeArrowheads="1"/>
          </p:cNvPicPr>
          <p:nvPr/>
        </p:nvPicPr>
        <p:blipFill rotWithShape="1">
          <a:blip r:embed="rId31" cstate="print">
            <a:extLst>
              <a:ext uri="{28A0092B-C50C-407E-A947-70E740481C1C}">
                <a14:useLocalDpi xmlns:a14="http://schemas.microsoft.com/office/drawing/2010/main" val="0"/>
              </a:ext>
            </a:extLst>
          </a:blip>
          <a:srcRect/>
          <a:stretch/>
        </p:blipFill>
        <p:spPr bwMode="auto">
          <a:xfrm>
            <a:off x="6675602" y="4270882"/>
            <a:ext cx="301752" cy="310896"/>
          </a:xfrm>
          <a:prstGeom prst="ellipse">
            <a:avLst/>
          </a:prstGeom>
          <a:ln w="9525">
            <a:solidFill>
              <a:schemeClr val="tx1"/>
            </a:solidFill>
            <a:miter lim="800000"/>
            <a:headEnd/>
            <a:tailEnd/>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181" name="TextBox 180"/>
          <p:cNvSpPr txBox="1"/>
          <p:nvPr/>
        </p:nvSpPr>
        <p:spPr>
          <a:xfrm>
            <a:off x="6611303" y="2327503"/>
            <a:ext cx="1061666" cy="287543"/>
          </a:xfrm>
          <a:prstGeom prst="rect">
            <a:avLst/>
          </a:prstGeom>
          <a:noFill/>
        </p:spPr>
        <p:txBody>
          <a:bodyPr wrap="square" lIns="101597" tIns="50800" rIns="101597" bIns="50800">
            <a:spAutoFit/>
          </a:bodyPr>
          <a:lstStyle/>
          <a:p>
            <a:pPr eaLnBrk="1" hangingPunct="1">
              <a:defRPr/>
            </a:pPr>
            <a:r>
              <a:rPr lang="en-US" sz="600" b="1" dirty="0">
                <a:solidFill>
                  <a:srgbClr val="3F3F3F"/>
                </a:solidFill>
                <a:latin typeface="Arial" charset="0"/>
              </a:rPr>
              <a:t>The Cancer Genome Atlas Program Office</a:t>
            </a:r>
          </a:p>
        </p:txBody>
      </p:sp>
      <p:sp>
        <p:nvSpPr>
          <p:cNvPr id="182" name="TextBox 181"/>
          <p:cNvSpPr txBox="1"/>
          <p:nvPr/>
        </p:nvSpPr>
        <p:spPr>
          <a:xfrm>
            <a:off x="6585115" y="2848639"/>
            <a:ext cx="1037271" cy="379591"/>
          </a:xfrm>
          <a:prstGeom prst="rect">
            <a:avLst/>
          </a:prstGeom>
          <a:noFill/>
        </p:spPr>
        <p:txBody>
          <a:bodyPr wrap="square" lIns="101597" tIns="50800" rIns="101597" bIns="50800">
            <a:spAutoFit/>
          </a:bodyPr>
          <a:lstStyle/>
          <a:p>
            <a:pPr eaLnBrk="1" hangingPunct="1">
              <a:defRPr/>
            </a:pPr>
            <a:r>
              <a:rPr lang="en-US" sz="600" b="1" dirty="0">
                <a:solidFill>
                  <a:srgbClr val="3F3F3F"/>
                </a:solidFill>
                <a:latin typeface="Arial" charset="0"/>
              </a:rPr>
              <a:t>Office of Cancer Clinical Proteomics Research</a:t>
            </a:r>
          </a:p>
        </p:txBody>
      </p:sp>
      <p:sp>
        <p:nvSpPr>
          <p:cNvPr id="187" name="TextBox 186"/>
          <p:cNvSpPr txBox="1"/>
          <p:nvPr/>
        </p:nvSpPr>
        <p:spPr>
          <a:xfrm>
            <a:off x="6571139" y="3915542"/>
            <a:ext cx="899318" cy="379591"/>
          </a:xfrm>
          <a:prstGeom prst="rect">
            <a:avLst/>
          </a:prstGeom>
          <a:noFill/>
        </p:spPr>
        <p:txBody>
          <a:bodyPr lIns="101597" tIns="50800" rIns="101597" bIns="50800">
            <a:spAutoFit/>
          </a:bodyPr>
          <a:lstStyle/>
          <a:p>
            <a:pPr eaLnBrk="1" hangingPunct="1">
              <a:defRPr/>
            </a:pPr>
            <a:r>
              <a:rPr lang="en-US" sz="600" b="1" dirty="0">
                <a:solidFill>
                  <a:srgbClr val="3F3F3F"/>
                </a:solidFill>
                <a:latin typeface="Arial" charset="0"/>
              </a:rPr>
              <a:t>Office of Physical Sciences Oncology</a:t>
            </a:r>
          </a:p>
        </p:txBody>
      </p:sp>
      <p:cxnSp>
        <p:nvCxnSpPr>
          <p:cNvPr id="194" name="Straight Connector 51"/>
          <p:cNvCxnSpPr>
            <a:stCxn id="29" idx="2"/>
            <a:endCxn id="67636" idx="1"/>
          </p:cNvCxnSpPr>
          <p:nvPr/>
        </p:nvCxnSpPr>
        <p:spPr bwMode="auto">
          <a:xfrm rot="10800000" flipH="1">
            <a:off x="6455731" y="2718185"/>
            <a:ext cx="220210" cy="2866073"/>
          </a:xfrm>
          <a:prstGeom prst="bentConnector3">
            <a:avLst>
              <a:gd name="adj1" fmla="val 8650"/>
            </a:avLst>
          </a:prstGeom>
          <a:noFill/>
          <a:ln w="9525" cap="flat" cmpd="sng" algn="ctr">
            <a:solidFill>
              <a:schemeClr val="accent6"/>
            </a:solidFill>
            <a:prstDash val="sysDot"/>
            <a:round/>
            <a:headEnd type="none" w="med" len="med"/>
            <a:tailEnd type="none" w="med" len="med"/>
          </a:ln>
          <a:effectLst/>
        </p:spPr>
      </p:cxnSp>
      <p:cxnSp>
        <p:nvCxnSpPr>
          <p:cNvPr id="198" name="Straight Connector 51"/>
          <p:cNvCxnSpPr>
            <a:stCxn id="29" idx="2"/>
            <a:endCxn id="67639" idx="1"/>
          </p:cNvCxnSpPr>
          <p:nvPr/>
        </p:nvCxnSpPr>
        <p:spPr bwMode="auto">
          <a:xfrm rot="10800000" flipH="1">
            <a:off x="6455731" y="3794087"/>
            <a:ext cx="220210" cy="1790171"/>
          </a:xfrm>
          <a:prstGeom prst="bentConnector3">
            <a:avLst>
              <a:gd name="adj1" fmla="val 8651"/>
            </a:avLst>
          </a:prstGeom>
          <a:noFill/>
          <a:ln w="9525" cap="flat" cmpd="sng" algn="ctr">
            <a:solidFill>
              <a:schemeClr val="accent6"/>
            </a:solidFill>
            <a:prstDash val="sysDot"/>
            <a:round/>
            <a:headEnd type="none" w="med" len="med"/>
            <a:tailEnd type="none" w="med" len="med"/>
          </a:ln>
          <a:effectLst/>
        </p:spPr>
      </p:cxnSp>
      <p:sp>
        <p:nvSpPr>
          <p:cNvPr id="205" name="TextBox 204"/>
          <p:cNvSpPr txBox="1"/>
          <p:nvPr/>
        </p:nvSpPr>
        <p:spPr>
          <a:xfrm>
            <a:off x="6578151" y="4615420"/>
            <a:ext cx="1000601" cy="471924"/>
          </a:xfrm>
          <a:prstGeom prst="rect">
            <a:avLst/>
          </a:prstGeom>
          <a:noFill/>
        </p:spPr>
        <p:txBody>
          <a:bodyPr lIns="101597" tIns="50800" rIns="101597" bIns="50800">
            <a:spAutoFit/>
          </a:bodyPr>
          <a:lstStyle/>
          <a:p>
            <a:pPr eaLnBrk="1" hangingPunct="1">
              <a:defRPr/>
            </a:pPr>
            <a:r>
              <a:rPr lang="en-US" sz="600" b="1" dirty="0">
                <a:solidFill>
                  <a:srgbClr val="3F3F3F"/>
                </a:solidFill>
                <a:latin typeface="Arial" charset="0"/>
              </a:rPr>
              <a:t>Office of Latin American Cancer Program  Development</a:t>
            </a:r>
          </a:p>
        </p:txBody>
      </p:sp>
      <p:grpSp>
        <p:nvGrpSpPr>
          <p:cNvPr id="67670" name="Group 149"/>
          <p:cNvGrpSpPr>
            <a:grpSpLocks/>
          </p:cNvGrpSpPr>
          <p:nvPr/>
        </p:nvGrpSpPr>
        <p:grpSpPr bwMode="auto">
          <a:xfrm>
            <a:off x="5952230" y="6074575"/>
            <a:ext cx="988378" cy="889216"/>
            <a:chOff x="6848896" y="4915829"/>
            <a:chExt cx="898887" cy="785098"/>
          </a:xfrm>
        </p:grpSpPr>
        <p:pic>
          <p:nvPicPr>
            <p:cNvPr id="67673" name="Picture 19"/>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054527" y="4969357"/>
              <a:ext cx="488254" cy="194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9" name="Rounded Rectangle 208"/>
            <p:cNvSpPr/>
            <p:nvPr/>
          </p:nvSpPr>
          <p:spPr bwMode="auto">
            <a:xfrm>
              <a:off x="6898128" y="4915829"/>
              <a:ext cx="787717" cy="768795"/>
            </a:xfrm>
            <a:prstGeom prst="roundRect">
              <a:avLst/>
            </a:prstGeom>
            <a:noFill/>
            <a:ln w="12700">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spcBef>
                  <a:spcPct val="20000"/>
                </a:spcBef>
                <a:defRPr/>
              </a:pPr>
              <a:endParaRPr lang="en-US" sz="1800" b="1">
                <a:solidFill>
                  <a:srgbClr val="34537C"/>
                </a:solidFill>
              </a:endParaRPr>
            </a:p>
          </p:txBody>
        </p:sp>
        <p:sp>
          <p:nvSpPr>
            <p:cNvPr id="210" name="TextBox 209"/>
            <p:cNvSpPr txBox="1"/>
            <p:nvPr/>
          </p:nvSpPr>
          <p:spPr>
            <a:xfrm>
              <a:off x="6848896" y="5130275"/>
              <a:ext cx="898887" cy="570652"/>
            </a:xfrm>
            <a:prstGeom prst="rect">
              <a:avLst/>
            </a:prstGeom>
            <a:noFill/>
          </p:spPr>
          <p:txBody>
            <a:bodyPr>
              <a:spAutoFit/>
            </a:bodyPr>
            <a:lstStyle/>
            <a:p>
              <a:pPr algn="ctr" eaLnBrk="1" hangingPunct="1">
                <a:defRPr/>
              </a:pPr>
              <a:r>
                <a:rPr lang="en-US" sz="600" b="1" dirty="0">
                  <a:solidFill>
                    <a:srgbClr val="3F3F3F"/>
                  </a:solidFill>
                  <a:latin typeface="Arial" charset="0"/>
                </a:rPr>
                <a:t>Center for Global Health</a:t>
              </a:r>
            </a:p>
            <a:p>
              <a:pPr algn="ctr" eaLnBrk="1" hangingPunct="1">
                <a:defRPr/>
              </a:pPr>
              <a:endParaRPr lang="en-US" sz="600" b="1" dirty="0">
                <a:solidFill>
                  <a:srgbClr val="3F3F3F"/>
                </a:solidFill>
                <a:latin typeface="Arial" charset="0"/>
              </a:endParaRPr>
            </a:p>
            <a:p>
              <a:pPr algn="ctr" eaLnBrk="1" hangingPunct="1">
                <a:defRPr/>
              </a:pPr>
              <a:r>
                <a:rPr lang="en-US" sz="600" b="1" dirty="0">
                  <a:solidFill>
                    <a:srgbClr val="3F3F3F"/>
                  </a:solidFill>
                  <a:latin typeface="Arial" charset="0"/>
                </a:rPr>
                <a:t>Spun Off to Coordinate NCI-wide international activities</a:t>
              </a:r>
            </a:p>
          </p:txBody>
        </p:sp>
      </p:grpSp>
      <p:cxnSp>
        <p:nvCxnSpPr>
          <p:cNvPr id="212" name="Straight Connector 51"/>
          <p:cNvCxnSpPr>
            <a:stCxn id="29" idx="2"/>
            <a:endCxn id="113" idx="2"/>
          </p:cNvCxnSpPr>
          <p:nvPr/>
        </p:nvCxnSpPr>
        <p:spPr bwMode="auto">
          <a:xfrm rot="10800000" flipH="1">
            <a:off x="6455730" y="4426331"/>
            <a:ext cx="219871" cy="1157927"/>
          </a:xfrm>
          <a:prstGeom prst="bentConnector3">
            <a:avLst>
              <a:gd name="adj1" fmla="val 8664"/>
            </a:avLst>
          </a:prstGeom>
          <a:noFill/>
          <a:ln w="9525" cap="flat" cmpd="sng" algn="ctr">
            <a:solidFill>
              <a:schemeClr val="accent6"/>
            </a:solidFill>
            <a:prstDash val="sysDot"/>
            <a:round/>
            <a:headEnd type="none" w="med" len="med"/>
            <a:tailEnd type="none" w="med" len="med"/>
          </a:ln>
          <a:effectLst/>
        </p:spPr>
      </p:cxnSp>
      <p:sp>
        <p:nvSpPr>
          <p:cNvPr id="30" name="Oval 29"/>
          <p:cNvSpPr/>
          <p:nvPr/>
        </p:nvSpPr>
        <p:spPr bwMode="auto">
          <a:xfrm>
            <a:off x="7202491" y="5376453"/>
            <a:ext cx="401638" cy="415608"/>
          </a:xfrm>
          <a:prstGeom prst="ellipse">
            <a:avLst/>
          </a:prstGeom>
          <a:solidFill>
            <a:schemeClr val="accent6"/>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none" lIns="0" tIns="0" rIns="0" bIns="0" anchor="ctr"/>
          <a:lstStyle/>
          <a:p>
            <a:pPr algn="ctr" eaLnBrk="1" hangingPunct="1">
              <a:spcBef>
                <a:spcPct val="20000"/>
              </a:spcBef>
              <a:defRPr/>
            </a:pPr>
            <a:r>
              <a:rPr lang="en-US" sz="1100" b="1" dirty="0">
                <a:solidFill>
                  <a:srgbClr val="FFFFFF"/>
                </a:solidFill>
              </a:rPr>
              <a:t>FY10</a:t>
            </a:r>
          </a:p>
        </p:txBody>
      </p:sp>
      <p:sp>
        <p:nvSpPr>
          <p:cNvPr id="109" name="Right Arrow 108"/>
          <p:cNvSpPr/>
          <p:nvPr/>
        </p:nvSpPr>
        <p:spPr bwMode="auto">
          <a:xfrm>
            <a:off x="5845170" y="3262103"/>
            <a:ext cx="1069989" cy="271674"/>
          </a:xfrm>
          <a:prstGeom prst="rightArrow">
            <a:avLst>
              <a:gd name="adj1" fmla="val 62374"/>
              <a:gd name="adj2" fmla="val 56290"/>
            </a:avLst>
          </a:prstGeom>
          <a:gradFill flip="none" rotWithShape="1">
            <a:gsLst>
              <a:gs pos="0">
                <a:schemeClr val="bg1">
                  <a:alpha val="0"/>
                </a:schemeClr>
              </a:gs>
              <a:gs pos="100000">
                <a:schemeClr val="bg2">
                  <a:lumMod val="75000"/>
                  <a:alpha val="60000"/>
                </a:schemeClr>
              </a:gs>
            </a:gsLst>
            <a:lin ang="0" scaled="1"/>
            <a:tileRect/>
          </a:grad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lIns="101597" tIns="50800" rIns="101597" bIns="50800" anchor="ctr"/>
          <a:lstStyle/>
          <a:p>
            <a:pPr algn="ctr" eaLnBrk="1" hangingPunct="1">
              <a:spcBef>
                <a:spcPct val="20000"/>
              </a:spcBef>
              <a:defRPr/>
            </a:pPr>
            <a:endParaRPr lang="en-US" sz="1800" b="1">
              <a:solidFill>
                <a:srgbClr val="34537C"/>
              </a:solidFill>
            </a:endParaRPr>
          </a:p>
        </p:txBody>
      </p:sp>
      <p:grpSp>
        <p:nvGrpSpPr>
          <p:cNvPr id="41" name="Group 40"/>
          <p:cNvGrpSpPr/>
          <p:nvPr/>
        </p:nvGrpSpPr>
        <p:grpSpPr>
          <a:xfrm>
            <a:off x="5617687" y="3268400"/>
            <a:ext cx="750888" cy="579346"/>
            <a:chOff x="5617687" y="3192200"/>
            <a:chExt cx="750888" cy="579346"/>
          </a:xfrm>
        </p:grpSpPr>
        <p:sp>
          <p:nvSpPr>
            <p:cNvPr id="67656" name="TextBox 168"/>
            <p:cNvSpPr txBox="1">
              <a:spLocks noChangeArrowheads="1"/>
            </p:cNvSpPr>
            <p:nvPr/>
          </p:nvSpPr>
          <p:spPr bwMode="auto">
            <a:xfrm>
              <a:off x="5692785" y="3530454"/>
              <a:ext cx="589899" cy="24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7" tIns="50800" rIns="101597" bIns="50800">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eaLnBrk="1" hangingPunct="1"/>
              <a:r>
                <a:rPr lang="en-US" sz="900">
                  <a:solidFill>
                    <a:srgbClr val="FF0000"/>
                  </a:solidFill>
                </a:rPr>
                <a:t>$10.5M</a:t>
              </a:r>
            </a:p>
          </p:txBody>
        </p:sp>
        <p:sp>
          <p:nvSpPr>
            <p:cNvPr id="170" name="TextBox 169"/>
            <p:cNvSpPr txBox="1"/>
            <p:nvPr/>
          </p:nvSpPr>
          <p:spPr>
            <a:xfrm>
              <a:off x="5617687" y="3431488"/>
              <a:ext cx="750888" cy="195210"/>
            </a:xfrm>
            <a:prstGeom prst="rect">
              <a:avLst/>
            </a:prstGeom>
            <a:noFill/>
          </p:spPr>
          <p:txBody>
            <a:bodyPr lIns="101597" tIns="50800" rIns="101597" bIns="50800">
              <a:spAutoFit/>
            </a:bodyPr>
            <a:lstStyle/>
            <a:p>
              <a:pPr algn="ctr" eaLnBrk="1" hangingPunct="1">
                <a:defRPr/>
              </a:pPr>
              <a:r>
                <a:rPr lang="en-US" sz="600" b="1" dirty="0">
                  <a:solidFill>
                    <a:srgbClr val="3F3F3F"/>
                  </a:solidFill>
                  <a:latin typeface="Arial" charset="0"/>
                </a:rPr>
                <a:t>Pilot Launch</a:t>
              </a:r>
            </a:p>
          </p:txBody>
        </p:sp>
        <p:pic>
          <p:nvPicPr>
            <p:cNvPr id="67652" name="Picture 15"/>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5780087" y="3192200"/>
              <a:ext cx="427832" cy="250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0" name="Group 39"/>
          <p:cNvGrpSpPr/>
          <p:nvPr/>
        </p:nvGrpSpPr>
        <p:grpSpPr>
          <a:xfrm>
            <a:off x="6922135" y="3319195"/>
            <a:ext cx="787274" cy="463781"/>
            <a:chOff x="6922135" y="3242995"/>
            <a:chExt cx="787274" cy="463781"/>
          </a:xfrm>
        </p:grpSpPr>
        <p:pic>
          <p:nvPicPr>
            <p:cNvPr id="110" name="Picture 4" descr="caHUB Logo"/>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922135" y="3242995"/>
              <a:ext cx="787274" cy="164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 name="TextBox 110"/>
            <p:cNvSpPr txBox="1"/>
            <p:nvPr/>
          </p:nvSpPr>
          <p:spPr>
            <a:xfrm>
              <a:off x="6940329" y="3370288"/>
              <a:ext cx="750888" cy="195210"/>
            </a:xfrm>
            <a:prstGeom prst="rect">
              <a:avLst/>
            </a:prstGeom>
            <a:noFill/>
          </p:spPr>
          <p:txBody>
            <a:bodyPr lIns="101597" tIns="50800" rIns="101597" bIns="50800">
              <a:spAutoFit/>
            </a:bodyPr>
            <a:lstStyle/>
            <a:p>
              <a:pPr algn="ctr" eaLnBrk="1" hangingPunct="1">
                <a:defRPr/>
              </a:pPr>
              <a:r>
                <a:rPr lang="en-US" sz="600" b="1" dirty="0">
                  <a:solidFill>
                    <a:srgbClr val="3F3F3F"/>
                  </a:solidFill>
                  <a:latin typeface="Arial" charset="0"/>
                </a:rPr>
                <a:t>Pilot Launch</a:t>
              </a:r>
            </a:p>
          </p:txBody>
        </p:sp>
        <p:sp>
          <p:nvSpPr>
            <p:cNvPr id="112" name="TextBox 168"/>
            <p:cNvSpPr txBox="1">
              <a:spLocks noChangeArrowheads="1"/>
            </p:cNvSpPr>
            <p:nvPr/>
          </p:nvSpPr>
          <p:spPr bwMode="auto">
            <a:xfrm>
              <a:off x="7066942" y="3465684"/>
              <a:ext cx="493719" cy="24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7" tIns="50800" rIns="101597" bIns="50800">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eaLnBrk="1" hangingPunct="1"/>
              <a:r>
                <a:rPr lang="en-US" sz="900" dirty="0">
                  <a:solidFill>
                    <a:srgbClr val="FF0000"/>
                  </a:solidFill>
                </a:rPr>
                <a:t>$60M</a:t>
              </a:r>
            </a:p>
          </p:txBody>
        </p:sp>
      </p:grpSp>
      <p:pic>
        <p:nvPicPr>
          <p:cNvPr id="114" name="Picture 2"/>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8081267" y="4465111"/>
            <a:ext cx="564420" cy="24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 name="TextBox 114"/>
          <p:cNvSpPr txBox="1"/>
          <p:nvPr/>
        </p:nvSpPr>
        <p:spPr>
          <a:xfrm>
            <a:off x="7988033" y="4696597"/>
            <a:ext cx="750888" cy="195210"/>
          </a:xfrm>
          <a:prstGeom prst="rect">
            <a:avLst/>
          </a:prstGeom>
          <a:noFill/>
        </p:spPr>
        <p:txBody>
          <a:bodyPr lIns="101597" tIns="50800" rIns="101597" bIns="50800">
            <a:spAutoFit/>
          </a:bodyPr>
          <a:lstStyle/>
          <a:p>
            <a:pPr algn="ctr" eaLnBrk="1" hangingPunct="1">
              <a:defRPr/>
            </a:pPr>
            <a:r>
              <a:rPr lang="en-US" sz="600" b="1" dirty="0">
                <a:solidFill>
                  <a:srgbClr val="3F3F3F"/>
                </a:solidFill>
                <a:latin typeface="Arial" charset="0"/>
              </a:rPr>
              <a:t>Pilot Launch</a:t>
            </a:r>
          </a:p>
        </p:txBody>
      </p:sp>
      <p:sp>
        <p:nvSpPr>
          <p:cNvPr id="116" name="TextBox 168"/>
          <p:cNvSpPr txBox="1">
            <a:spLocks noChangeArrowheads="1"/>
          </p:cNvSpPr>
          <p:nvPr/>
        </p:nvSpPr>
        <p:spPr bwMode="auto">
          <a:xfrm>
            <a:off x="8119972" y="4791990"/>
            <a:ext cx="493719" cy="24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7" tIns="50800" rIns="101597" bIns="50800">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eaLnBrk="1" hangingPunct="1"/>
            <a:r>
              <a:rPr lang="en-US" sz="900" dirty="0">
                <a:solidFill>
                  <a:srgbClr val="FF0000"/>
                </a:solidFill>
              </a:rPr>
              <a:t>$15M</a:t>
            </a:r>
          </a:p>
        </p:txBody>
      </p:sp>
      <p:grpSp>
        <p:nvGrpSpPr>
          <p:cNvPr id="128" name="Group 111"/>
          <p:cNvGrpSpPr>
            <a:grpSpLocks/>
          </p:cNvGrpSpPr>
          <p:nvPr/>
        </p:nvGrpSpPr>
        <p:grpSpPr bwMode="auto">
          <a:xfrm>
            <a:off x="6939813" y="6086857"/>
            <a:ext cx="988378" cy="910855"/>
            <a:chOff x="4399357" y="4832463"/>
            <a:chExt cx="898887" cy="804121"/>
          </a:xfrm>
        </p:grpSpPr>
        <p:sp>
          <p:nvSpPr>
            <p:cNvPr id="131" name="TextBox 130"/>
            <p:cNvSpPr txBox="1"/>
            <p:nvPr/>
          </p:nvSpPr>
          <p:spPr>
            <a:xfrm>
              <a:off x="4399357" y="4984477"/>
              <a:ext cx="898887" cy="652107"/>
            </a:xfrm>
            <a:prstGeom prst="rect">
              <a:avLst/>
            </a:prstGeom>
            <a:noFill/>
          </p:spPr>
          <p:txBody>
            <a:bodyPr>
              <a:spAutoFit/>
            </a:bodyPr>
            <a:lstStyle/>
            <a:p>
              <a:pPr algn="ctr" eaLnBrk="1" hangingPunct="1">
                <a:defRPr/>
              </a:pPr>
              <a:r>
                <a:rPr lang="en-US" sz="600" b="1" dirty="0" err="1">
                  <a:solidFill>
                    <a:srgbClr val="3F3F3F"/>
                  </a:solidFill>
                  <a:latin typeface="Arial" charset="0"/>
                </a:rPr>
                <a:t>Biorepositories</a:t>
              </a:r>
              <a:r>
                <a:rPr lang="en-US" sz="600" b="1" dirty="0">
                  <a:solidFill>
                    <a:srgbClr val="3F3F3F"/>
                  </a:solidFill>
                  <a:latin typeface="Arial" charset="0"/>
                </a:rPr>
                <a:t> &amp; </a:t>
              </a:r>
              <a:r>
                <a:rPr lang="en-US" sz="600" b="1" dirty="0" err="1">
                  <a:solidFill>
                    <a:srgbClr val="3F3F3F"/>
                  </a:solidFill>
                  <a:latin typeface="Arial" charset="0"/>
                </a:rPr>
                <a:t>Biospecimen</a:t>
              </a:r>
              <a:r>
                <a:rPr lang="en-US" sz="600" b="1" dirty="0">
                  <a:solidFill>
                    <a:srgbClr val="3F3F3F"/>
                  </a:solidFill>
                  <a:latin typeface="Arial" charset="0"/>
                </a:rPr>
                <a:t> Research Branch</a:t>
              </a:r>
            </a:p>
            <a:p>
              <a:pPr algn="ctr" eaLnBrk="1" hangingPunct="1">
                <a:defRPr/>
              </a:pPr>
              <a:endParaRPr lang="en-US" sz="600" b="1" dirty="0">
                <a:solidFill>
                  <a:srgbClr val="3F3F3F"/>
                </a:solidFill>
                <a:latin typeface="Arial" charset="0"/>
              </a:endParaRPr>
            </a:p>
            <a:p>
              <a:pPr algn="ctr" eaLnBrk="1" hangingPunct="1">
                <a:defRPr/>
              </a:pPr>
              <a:r>
                <a:rPr lang="en-US" sz="600" b="1" dirty="0">
                  <a:solidFill>
                    <a:srgbClr val="3F3F3F"/>
                  </a:solidFill>
                  <a:latin typeface="Arial" charset="0"/>
                </a:rPr>
                <a:t>Spun Off to Coordinate NCI-wide </a:t>
              </a:r>
              <a:r>
                <a:rPr lang="en-US" sz="600" b="1" dirty="0" err="1">
                  <a:solidFill>
                    <a:srgbClr val="3F3F3F"/>
                  </a:solidFill>
                  <a:latin typeface="Arial" charset="0"/>
                </a:rPr>
                <a:t>biospecimen</a:t>
              </a:r>
              <a:r>
                <a:rPr lang="en-US" sz="600" b="1" dirty="0">
                  <a:solidFill>
                    <a:srgbClr val="3F3F3F"/>
                  </a:solidFill>
                  <a:latin typeface="Arial" charset="0"/>
                </a:rPr>
                <a:t> efforts</a:t>
              </a:r>
            </a:p>
          </p:txBody>
        </p:sp>
        <p:sp>
          <p:nvSpPr>
            <p:cNvPr id="132" name="Rounded Rectangle 131"/>
            <p:cNvSpPr/>
            <p:nvPr/>
          </p:nvSpPr>
          <p:spPr bwMode="auto">
            <a:xfrm>
              <a:off x="4466059" y="4832463"/>
              <a:ext cx="787717" cy="764036"/>
            </a:xfrm>
            <a:prstGeom prst="roundRect">
              <a:avLst/>
            </a:prstGeom>
            <a:noFill/>
            <a:ln w="12700">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spcBef>
                  <a:spcPct val="20000"/>
                </a:spcBef>
                <a:defRPr/>
              </a:pPr>
              <a:endParaRPr lang="en-US" sz="1800" b="1">
                <a:solidFill>
                  <a:srgbClr val="34537C"/>
                </a:solidFill>
              </a:endParaRPr>
            </a:p>
          </p:txBody>
        </p:sp>
      </p:grpSp>
      <p:sp>
        <p:nvSpPr>
          <p:cNvPr id="31" name="Oval 30"/>
          <p:cNvSpPr/>
          <p:nvPr/>
        </p:nvSpPr>
        <p:spPr bwMode="auto">
          <a:xfrm>
            <a:off x="8099903" y="5376453"/>
            <a:ext cx="403383" cy="415608"/>
          </a:xfrm>
          <a:prstGeom prst="ellipse">
            <a:avLst/>
          </a:prstGeom>
          <a:solidFill>
            <a:schemeClr val="accent6"/>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none" lIns="0" tIns="0" rIns="0" bIns="0" anchor="ctr"/>
          <a:lstStyle/>
          <a:p>
            <a:pPr algn="ctr" eaLnBrk="1" hangingPunct="1">
              <a:spcBef>
                <a:spcPct val="20000"/>
              </a:spcBef>
              <a:defRPr/>
            </a:pPr>
            <a:r>
              <a:rPr lang="en-US" sz="1100" b="1" dirty="0">
                <a:solidFill>
                  <a:srgbClr val="FFFFFF"/>
                </a:solidFill>
              </a:rPr>
              <a:t>FY11</a:t>
            </a:r>
          </a:p>
        </p:txBody>
      </p:sp>
      <p:grpSp>
        <p:nvGrpSpPr>
          <p:cNvPr id="134" name="Group 111"/>
          <p:cNvGrpSpPr>
            <a:grpSpLocks/>
          </p:cNvGrpSpPr>
          <p:nvPr/>
        </p:nvGrpSpPr>
        <p:grpSpPr bwMode="auto">
          <a:xfrm>
            <a:off x="7998791" y="6096118"/>
            <a:ext cx="988378" cy="829317"/>
            <a:chOff x="4411267" y="4832463"/>
            <a:chExt cx="898887" cy="774513"/>
          </a:xfrm>
        </p:grpSpPr>
        <p:sp>
          <p:nvSpPr>
            <p:cNvPr id="137" name="TextBox 136"/>
            <p:cNvSpPr txBox="1"/>
            <p:nvPr/>
          </p:nvSpPr>
          <p:spPr>
            <a:xfrm>
              <a:off x="4411267" y="5003357"/>
              <a:ext cx="898887" cy="603619"/>
            </a:xfrm>
            <a:prstGeom prst="rect">
              <a:avLst/>
            </a:prstGeom>
            <a:noFill/>
          </p:spPr>
          <p:txBody>
            <a:bodyPr>
              <a:spAutoFit/>
            </a:bodyPr>
            <a:lstStyle/>
            <a:p>
              <a:pPr algn="ctr" eaLnBrk="1" hangingPunct="1">
                <a:defRPr/>
              </a:pPr>
              <a:r>
                <a:rPr lang="en-US" sz="600" b="1" dirty="0">
                  <a:solidFill>
                    <a:srgbClr val="3F3F3F"/>
                  </a:solidFill>
                  <a:latin typeface="Arial" charset="0"/>
                </a:rPr>
                <a:t>Center for Cancer Genomics</a:t>
              </a:r>
            </a:p>
            <a:p>
              <a:pPr algn="ctr" eaLnBrk="1" hangingPunct="1">
                <a:defRPr/>
              </a:pPr>
              <a:endParaRPr lang="en-US" sz="600" b="1" dirty="0">
                <a:solidFill>
                  <a:srgbClr val="3F3F3F"/>
                </a:solidFill>
                <a:latin typeface="Arial" charset="0"/>
              </a:endParaRPr>
            </a:p>
            <a:p>
              <a:pPr algn="ctr" eaLnBrk="1" hangingPunct="1">
                <a:defRPr/>
              </a:pPr>
              <a:r>
                <a:rPr lang="en-US" sz="600" b="1" dirty="0">
                  <a:solidFill>
                    <a:srgbClr val="3F3F3F"/>
                  </a:solidFill>
                  <a:latin typeface="Arial" charset="0"/>
                </a:rPr>
                <a:t>Spun Off to Coordinate NCI-wide genomics efforts</a:t>
              </a:r>
            </a:p>
          </p:txBody>
        </p:sp>
        <p:sp>
          <p:nvSpPr>
            <p:cNvPr id="138" name="Rounded Rectangle 137"/>
            <p:cNvSpPr/>
            <p:nvPr/>
          </p:nvSpPr>
          <p:spPr bwMode="auto">
            <a:xfrm>
              <a:off x="4458063" y="4832463"/>
              <a:ext cx="787717" cy="757267"/>
            </a:xfrm>
            <a:prstGeom prst="roundRect">
              <a:avLst/>
            </a:prstGeom>
            <a:noFill/>
            <a:ln w="12700">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spcBef>
                  <a:spcPct val="20000"/>
                </a:spcBef>
                <a:defRPr/>
              </a:pPr>
              <a:endParaRPr lang="en-US" sz="1800" b="1">
                <a:solidFill>
                  <a:srgbClr val="34537C"/>
                </a:solidFill>
              </a:endParaRPr>
            </a:p>
          </p:txBody>
        </p:sp>
      </p:grpSp>
      <p:sp>
        <p:nvSpPr>
          <p:cNvPr id="32" name="Oval 31"/>
          <p:cNvSpPr/>
          <p:nvPr/>
        </p:nvSpPr>
        <p:spPr bwMode="auto">
          <a:xfrm>
            <a:off x="8694262" y="5369259"/>
            <a:ext cx="401638" cy="415608"/>
          </a:xfrm>
          <a:prstGeom prst="ellipse">
            <a:avLst/>
          </a:prstGeom>
          <a:solidFill>
            <a:schemeClr val="accent6"/>
          </a:solidFill>
          <a:ln>
            <a:no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wrap="none" lIns="0" tIns="0" rIns="0" bIns="0" anchor="ctr"/>
          <a:lstStyle/>
          <a:p>
            <a:pPr algn="ctr" eaLnBrk="1" hangingPunct="1">
              <a:spcBef>
                <a:spcPct val="20000"/>
              </a:spcBef>
              <a:defRPr/>
            </a:pPr>
            <a:r>
              <a:rPr lang="en-US" sz="1100" b="1" dirty="0">
                <a:solidFill>
                  <a:srgbClr val="FFFFFF"/>
                </a:solidFill>
              </a:rPr>
              <a:t>FY12</a:t>
            </a:r>
          </a:p>
        </p:txBody>
      </p:sp>
      <p:pic>
        <p:nvPicPr>
          <p:cNvPr id="67693" name="Picture 109"/>
          <p:cNvPicPr>
            <a:picLocks noChangeAspect="1" noChangeArrowheads="1"/>
          </p:cNvPicPr>
          <p:nvPr/>
        </p:nvPicPr>
        <p:blipFill rotWithShape="1">
          <a:blip r:embed="rId36" cstate="print">
            <a:extLst>
              <a:ext uri="{28A0092B-C50C-407E-A947-70E740481C1C}">
                <a14:useLocalDpi xmlns:a14="http://schemas.microsoft.com/office/drawing/2010/main" val="0"/>
              </a:ext>
            </a:extLst>
          </a:blip>
          <a:srcRect/>
          <a:stretch/>
        </p:blipFill>
        <p:spPr bwMode="auto">
          <a:xfrm>
            <a:off x="7256839" y="6146496"/>
            <a:ext cx="382722" cy="131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8" name="Picture 13" descr="Physical Sciences in Oncology">
            <a:hlinkClick r:id="rId37"/>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404774" y="3734331"/>
            <a:ext cx="676489" cy="183117"/>
          </a:xfrm>
          <a:prstGeom prst="rect">
            <a:avLst/>
          </a:prstGeom>
          <a:solidFill>
            <a:srgbClr val="FFFFFF">
              <a:shade val="85000"/>
            </a:srgbClr>
          </a:solidFill>
          <a:ln w="101600" cap="sq">
            <a:noFill/>
            <a:miter lim="800000"/>
          </a:ln>
          <a:effectLst/>
          <a:scene3d>
            <a:camera prst="orthographicFront"/>
            <a:lightRig rig="twoPt" dir="t">
              <a:rot lat="0" lon="0" rev="7200000"/>
            </a:lightRig>
          </a:scene3d>
          <a:sp3d prstMaterial="matte">
            <a:contourClr>
              <a:srgbClr val="FFFFFF"/>
            </a:contourClr>
          </a:sp3d>
        </p:spPr>
      </p:pic>
      <p:grpSp>
        <p:nvGrpSpPr>
          <p:cNvPr id="2" name="Group 1"/>
          <p:cNvGrpSpPr/>
          <p:nvPr/>
        </p:nvGrpSpPr>
        <p:grpSpPr>
          <a:xfrm>
            <a:off x="2481072" y="3905073"/>
            <a:ext cx="750888" cy="447794"/>
            <a:chOff x="3447585" y="3629912"/>
            <a:chExt cx="750888" cy="447797"/>
          </a:xfrm>
        </p:grpSpPr>
        <p:pic>
          <p:nvPicPr>
            <p:cNvPr id="123" name="Picture 2"/>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530472" y="3629912"/>
              <a:ext cx="580627" cy="157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 name="TextBox 168"/>
            <p:cNvSpPr txBox="1">
              <a:spLocks noChangeArrowheads="1"/>
            </p:cNvSpPr>
            <p:nvPr/>
          </p:nvSpPr>
          <p:spPr bwMode="auto">
            <a:xfrm>
              <a:off x="3522682" y="3836579"/>
              <a:ext cx="589972" cy="24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633" tIns="50818" rIns="101633" bIns="50818">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eaLnBrk="1" hangingPunct="1"/>
              <a:r>
                <a:rPr lang="en-US" sz="900" dirty="0">
                  <a:solidFill>
                    <a:srgbClr val="FF0000"/>
                  </a:solidFill>
                </a:rPr>
                <a:t>$10.5M</a:t>
              </a:r>
            </a:p>
          </p:txBody>
        </p:sp>
        <p:sp>
          <p:nvSpPr>
            <p:cNvPr id="125" name="TextBox 124"/>
            <p:cNvSpPr txBox="1"/>
            <p:nvPr/>
          </p:nvSpPr>
          <p:spPr>
            <a:xfrm>
              <a:off x="3447585" y="3737619"/>
              <a:ext cx="750888" cy="194963"/>
            </a:xfrm>
            <a:prstGeom prst="rect">
              <a:avLst/>
            </a:prstGeom>
            <a:noFill/>
          </p:spPr>
          <p:txBody>
            <a:bodyPr lIns="101633" tIns="50818" rIns="101633" bIns="50818">
              <a:spAutoFit/>
            </a:bodyPr>
            <a:lstStyle/>
            <a:p>
              <a:pPr algn="ctr" eaLnBrk="1" hangingPunct="1">
                <a:defRPr/>
              </a:pPr>
              <a:r>
                <a:rPr lang="en-US" sz="600" b="1" dirty="0">
                  <a:solidFill>
                    <a:srgbClr val="3F3F3F"/>
                  </a:solidFill>
                  <a:latin typeface="Arial" charset="0"/>
                </a:rPr>
                <a:t>Pilot Launch</a:t>
              </a:r>
            </a:p>
          </p:txBody>
        </p:sp>
      </p:grpSp>
      <p:sp>
        <p:nvSpPr>
          <p:cNvPr id="126" name="TextBox 168"/>
          <p:cNvSpPr txBox="1">
            <a:spLocks noChangeArrowheads="1"/>
          </p:cNvSpPr>
          <p:nvPr/>
        </p:nvSpPr>
        <p:spPr bwMode="auto">
          <a:xfrm>
            <a:off x="7481070" y="3946223"/>
            <a:ext cx="493719" cy="24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7" tIns="50800" rIns="101597" bIns="50800">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eaLnBrk="1" hangingPunct="1"/>
            <a:r>
              <a:rPr lang="en-US" sz="900" dirty="0">
                <a:solidFill>
                  <a:srgbClr val="FF0000"/>
                </a:solidFill>
              </a:rPr>
              <a:t>$30M</a:t>
            </a:r>
          </a:p>
        </p:txBody>
      </p:sp>
      <p:sp>
        <p:nvSpPr>
          <p:cNvPr id="129" name="TextBox 128"/>
          <p:cNvSpPr txBox="1"/>
          <p:nvPr/>
        </p:nvSpPr>
        <p:spPr>
          <a:xfrm>
            <a:off x="7371054" y="3847255"/>
            <a:ext cx="750888" cy="195210"/>
          </a:xfrm>
          <a:prstGeom prst="rect">
            <a:avLst/>
          </a:prstGeom>
          <a:noFill/>
        </p:spPr>
        <p:txBody>
          <a:bodyPr lIns="101597" tIns="50800" rIns="101597" bIns="50800">
            <a:spAutoFit/>
          </a:bodyPr>
          <a:lstStyle/>
          <a:p>
            <a:pPr algn="ctr" eaLnBrk="1" hangingPunct="1">
              <a:defRPr/>
            </a:pPr>
            <a:r>
              <a:rPr lang="en-US" sz="600" b="1" dirty="0">
                <a:solidFill>
                  <a:srgbClr val="3F3F3F"/>
                </a:solidFill>
                <a:latin typeface="Arial" charset="0"/>
              </a:rPr>
              <a:t>Pilot Launch</a:t>
            </a:r>
          </a:p>
        </p:txBody>
      </p:sp>
      <p:grpSp>
        <p:nvGrpSpPr>
          <p:cNvPr id="4" name="Group 3"/>
          <p:cNvGrpSpPr/>
          <p:nvPr/>
        </p:nvGrpSpPr>
        <p:grpSpPr>
          <a:xfrm>
            <a:off x="8303973" y="3949809"/>
            <a:ext cx="802316" cy="450541"/>
            <a:chOff x="7979582" y="3691902"/>
            <a:chExt cx="802316" cy="450541"/>
          </a:xfrm>
        </p:grpSpPr>
        <p:pic>
          <p:nvPicPr>
            <p:cNvPr id="136" name="Picture 22" descr="Innovative Molecular Analysis Technologies">
              <a:hlinkClick r:id="rId40"/>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7979582" y="3691902"/>
              <a:ext cx="767782" cy="165143"/>
            </a:xfrm>
            <a:prstGeom prst="rect">
              <a:avLst/>
            </a:prstGeom>
            <a:solidFill>
              <a:srgbClr val="FFFFFF">
                <a:shade val="85000"/>
              </a:srgbClr>
            </a:solidFill>
            <a:ln w="101600" cap="sq">
              <a:noFill/>
              <a:miter lim="800000"/>
            </a:ln>
            <a:effectLst/>
            <a:scene3d>
              <a:camera prst="orthographicFront"/>
              <a:lightRig rig="twoPt" dir="t">
                <a:rot lat="0" lon="0" rev="7200000"/>
              </a:lightRig>
            </a:scene3d>
            <a:sp3d prstMaterial="matte">
              <a:contourClr>
                <a:srgbClr val="FFFFFF"/>
              </a:contourClr>
            </a:sp3d>
            <a:extLst/>
          </p:spPr>
        </p:pic>
        <p:sp>
          <p:nvSpPr>
            <p:cNvPr id="140" name="TextBox 168"/>
            <p:cNvSpPr txBox="1">
              <a:spLocks noChangeArrowheads="1"/>
            </p:cNvSpPr>
            <p:nvPr/>
          </p:nvSpPr>
          <p:spPr bwMode="auto">
            <a:xfrm>
              <a:off x="8106107" y="3901351"/>
              <a:ext cx="589899" cy="24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7" tIns="50800" rIns="101597" bIns="50800">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eaLnBrk="1" hangingPunct="1"/>
              <a:r>
                <a:rPr lang="en-US" sz="900" dirty="0">
                  <a:solidFill>
                    <a:srgbClr val="FF0000"/>
                  </a:solidFill>
                </a:rPr>
                <a:t>$10.5M</a:t>
              </a:r>
            </a:p>
          </p:txBody>
        </p:sp>
        <p:sp>
          <p:nvSpPr>
            <p:cNvPr id="141" name="TextBox 140"/>
            <p:cNvSpPr txBox="1"/>
            <p:nvPr/>
          </p:nvSpPr>
          <p:spPr>
            <a:xfrm>
              <a:off x="8031010" y="3802389"/>
              <a:ext cx="750888" cy="195210"/>
            </a:xfrm>
            <a:prstGeom prst="rect">
              <a:avLst/>
            </a:prstGeom>
            <a:noFill/>
          </p:spPr>
          <p:txBody>
            <a:bodyPr lIns="101597" tIns="50800" rIns="101597" bIns="50800">
              <a:spAutoFit/>
            </a:bodyPr>
            <a:lstStyle/>
            <a:p>
              <a:pPr algn="ctr" eaLnBrk="1" hangingPunct="1">
                <a:defRPr/>
              </a:pPr>
              <a:r>
                <a:rPr lang="en-US" sz="600" b="1" dirty="0" smtClean="0">
                  <a:solidFill>
                    <a:srgbClr val="3F3F3F"/>
                  </a:solidFill>
                  <a:latin typeface="Arial" charset="0"/>
                </a:rPr>
                <a:t>Renewal</a:t>
              </a:r>
              <a:endParaRPr lang="en-US" sz="600" b="1" dirty="0">
                <a:solidFill>
                  <a:srgbClr val="3F3F3F"/>
                </a:solidFill>
                <a:latin typeface="Arial" charset="0"/>
              </a:endParaRPr>
            </a:p>
          </p:txBody>
        </p:sp>
      </p:grpSp>
      <p:grpSp>
        <p:nvGrpSpPr>
          <p:cNvPr id="44" name="Group 43"/>
          <p:cNvGrpSpPr/>
          <p:nvPr/>
        </p:nvGrpSpPr>
        <p:grpSpPr>
          <a:xfrm>
            <a:off x="8228543" y="6123680"/>
            <a:ext cx="555377" cy="181795"/>
            <a:chOff x="7828777" y="5256694"/>
            <a:chExt cx="677820" cy="193767"/>
          </a:xfrm>
        </p:grpSpPr>
        <p:pic>
          <p:nvPicPr>
            <p:cNvPr id="1026" name="Picture 2"/>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7947410" y="5256694"/>
              <a:ext cx="440551" cy="10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7828777" y="5363495"/>
              <a:ext cx="677820" cy="86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2" name="Picture 1"/>
          <p:cNvPicPr>
            <a:picLocks noChangeAspect="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7573179" y="2686280"/>
            <a:ext cx="802410" cy="18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TextBox 160"/>
          <p:cNvSpPr txBox="1">
            <a:spLocks noChangeArrowheads="1"/>
          </p:cNvSpPr>
          <p:nvPr/>
        </p:nvSpPr>
        <p:spPr bwMode="auto">
          <a:xfrm>
            <a:off x="7668361" y="2947592"/>
            <a:ext cx="589899" cy="24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7" tIns="50800" rIns="101597" bIns="50800">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eaLnBrk="1" hangingPunct="1"/>
            <a:r>
              <a:rPr lang="en-US" sz="900" dirty="0">
                <a:solidFill>
                  <a:srgbClr val="FF0000"/>
                </a:solidFill>
              </a:rPr>
              <a:t>$13.1M</a:t>
            </a:r>
          </a:p>
        </p:txBody>
      </p:sp>
      <p:sp>
        <p:nvSpPr>
          <p:cNvPr id="144" name="TextBox 143"/>
          <p:cNvSpPr txBox="1"/>
          <p:nvPr/>
        </p:nvSpPr>
        <p:spPr>
          <a:xfrm>
            <a:off x="7610758" y="2846824"/>
            <a:ext cx="749141" cy="195210"/>
          </a:xfrm>
          <a:prstGeom prst="rect">
            <a:avLst/>
          </a:prstGeom>
          <a:noFill/>
        </p:spPr>
        <p:txBody>
          <a:bodyPr lIns="101597" tIns="50800" rIns="101597" bIns="50800">
            <a:spAutoFit/>
          </a:bodyPr>
          <a:lstStyle/>
          <a:p>
            <a:pPr algn="ctr" eaLnBrk="1" hangingPunct="1">
              <a:defRPr/>
            </a:pPr>
            <a:r>
              <a:rPr lang="en-US" sz="600" b="1" dirty="0">
                <a:solidFill>
                  <a:srgbClr val="3F3F3F"/>
                </a:solidFill>
                <a:latin typeface="Arial" charset="0"/>
              </a:rPr>
              <a:t>Pilot Launch</a:t>
            </a:r>
          </a:p>
        </p:txBody>
      </p:sp>
      <p:grpSp>
        <p:nvGrpSpPr>
          <p:cNvPr id="39" name="Group 38"/>
          <p:cNvGrpSpPr/>
          <p:nvPr/>
        </p:nvGrpSpPr>
        <p:grpSpPr>
          <a:xfrm>
            <a:off x="7202944" y="2041140"/>
            <a:ext cx="1076072" cy="458346"/>
            <a:chOff x="7202944" y="2022090"/>
            <a:chExt cx="1076072" cy="458346"/>
          </a:xfrm>
        </p:grpSpPr>
        <p:pic>
          <p:nvPicPr>
            <p:cNvPr id="146" name="Picture 10"/>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7355296" y="2022090"/>
              <a:ext cx="779134" cy="148340"/>
            </a:xfrm>
            <a:prstGeom prst="rect">
              <a:avLst/>
            </a:prstGeom>
            <a:solidFill>
              <a:srgbClr val="FFFFFF">
                <a:shade val="85000"/>
              </a:srgbClr>
            </a:solidFill>
            <a:ln w="101600" cap="sq">
              <a:noFill/>
              <a:miter lim="800000"/>
            </a:ln>
            <a:effectLst/>
          </p:spPr>
        </p:pic>
        <p:sp>
          <p:nvSpPr>
            <p:cNvPr id="148" name="TextBox 155"/>
            <p:cNvSpPr txBox="1">
              <a:spLocks noChangeArrowheads="1"/>
            </p:cNvSpPr>
            <p:nvPr/>
          </p:nvSpPr>
          <p:spPr bwMode="auto">
            <a:xfrm>
              <a:off x="7486923" y="2239344"/>
              <a:ext cx="493719" cy="24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7" tIns="50800" rIns="101597" bIns="50800">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eaLnBrk="1" hangingPunct="1"/>
              <a:r>
                <a:rPr lang="en-US" sz="900" dirty="0">
                  <a:solidFill>
                    <a:srgbClr val="FF0000"/>
                  </a:solidFill>
                </a:rPr>
                <a:t>$25M</a:t>
              </a:r>
            </a:p>
          </p:txBody>
        </p:sp>
        <p:sp>
          <p:nvSpPr>
            <p:cNvPr id="149" name="TextBox 148"/>
            <p:cNvSpPr txBox="1"/>
            <p:nvPr/>
          </p:nvSpPr>
          <p:spPr>
            <a:xfrm>
              <a:off x="7202944" y="2152980"/>
              <a:ext cx="1076072" cy="195210"/>
            </a:xfrm>
            <a:prstGeom prst="rect">
              <a:avLst/>
            </a:prstGeom>
            <a:noFill/>
          </p:spPr>
          <p:txBody>
            <a:bodyPr wrap="square" lIns="101597" tIns="50800" rIns="101597" bIns="50800">
              <a:spAutoFit/>
            </a:bodyPr>
            <a:lstStyle/>
            <a:p>
              <a:pPr algn="ctr" eaLnBrk="1" hangingPunct="1">
                <a:defRPr/>
              </a:pPr>
              <a:r>
                <a:rPr lang="en-US" sz="600" b="1" dirty="0">
                  <a:solidFill>
                    <a:srgbClr val="3F3F3F"/>
                  </a:solidFill>
                  <a:latin typeface="Arial" charset="0"/>
                </a:rPr>
                <a:t>Expansion Launch</a:t>
              </a:r>
            </a:p>
          </p:txBody>
        </p:sp>
      </p:grpSp>
      <p:pic>
        <p:nvPicPr>
          <p:cNvPr id="150" name="Picture 3"/>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8765207" y="4478591"/>
            <a:ext cx="812196" cy="22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 name="TextBox 152"/>
          <p:cNvSpPr txBox="1"/>
          <p:nvPr/>
        </p:nvSpPr>
        <p:spPr>
          <a:xfrm>
            <a:off x="8807313" y="4671145"/>
            <a:ext cx="750888" cy="195210"/>
          </a:xfrm>
          <a:prstGeom prst="rect">
            <a:avLst/>
          </a:prstGeom>
          <a:noFill/>
        </p:spPr>
        <p:txBody>
          <a:bodyPr lIns="101597" tIns="50800" rIns="101597" bIns="50800">
            <a:spAutoFit/>
          </a:bodyPr>
          <a:lstStyle/>
          <a:p>
            <a:pPr algn="ctr" eaLnBrk="1" hangingPunct="1">
              <a:defRPr/>
            </a:pPr>
            <a:r>
              <a:rPr lang="en-US" sz="600" b="1" dirty="0" smtClean="0">
                <a:solidFill>
                  <a:srgbClr val="3F3F3F"/>
                </a:solidFill>
                <a:latin typeface="Arial" charset="0"/>
              </a:rPr>
              <a:t>Renewal</a:t>
            </a:r>
            <a:endParaRPr lang="en-US" sz="600" b="1" dirty="0">
              <a:solidFill>
                <a:srgbClr val="3F3F3F"/>
              </a:solidFill>
              <a:latin typeface="Arial" charset="0"/>
            </a:endParaRPr>
          </a:p>
        </p:txBody>
      </p:sp>
      <p:sp>
        <p:nvSpPr>
          <p:cNvPr id="156" name="TextBox 168"/>
          <p:cNvSpPr txBox="1">
            <a:spLocks noChangeArrowheads="1"/>
          </p:cNvSpPr>
          <p:nvPr/>
        </p:nvSpPr>
        <p:spPr bwMode="auto">
          <a:xfrm>
            <a:off x="8923533" y="4766541"/>
            <a:ext cx="493719" cy="24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7" tIns="50800" rIns="101597" bIns="50800">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eaLnBrk="1" hangingPunct="1"/>
            <a:r>
              <a:rPr lang="en-US" sz="900" dirty="0">
                <a:solidFill>
                  <a:srgbClr val="FF0000"/>
                </a:solidFill>
              </a:rPr>
              <a:t>$30M</a:t>
            </a:r>
          </a:p>
        </p:txBody>
      </p:sp>
      <p:pic>
        <p:nvPicPr>
          <p:cNvPr id="158" name="Picture 15"/>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6872031" y="1614198"/>
            <a:ext cx="614892" cy="151146"/>
          </a:xfrm>
          <a:prstGeom prst="rect">
            <a:avLst/>
          </a:prstGeom>
          <a:solidFill>
            <a:srgbClr val="FFFFFF">
              <a:shade val="85000"/>
            </a:srgbClr>
          </a:solidFill>
          <a:ln w="101600" cap="sq">
            <a:noFill/>
            <a:miter lim="800000"/>
          </a:ln>
          <a:effectLst/>
        </p:spPr>
      </p:pic>
      <p:sp>
        <p:nvSpPr>
          <p:cNvPr id="159" name="TextBox 158"/>
          <p:cNvSpPr txBox="1"/>
          <p:nvPr/>
        </p:nvSpPr>
        <p:spPr>
          <a:xfrm>
            <a:off x="6801448" y="1725747"/>
            <a:ext cx="750888" cy="195210"/>
          </a:xfrm>
          <a:prstGeom prst="rect">
            <a:avLst/>
          </a:prstGeom>
          <a:noFill/>
        </p:spPr>
        <p:txBody>
          <a:bodyPr lIns="101597" tIns="50800" rIns="101597" bIns="50800">
            <a:spAutoFit/>
          </a:bodyPr>
          <a:lstStyle/>
          <a:p>
            <a:pPr algn="ctr" eaLnBrk="1" hangingPunct="1">
              <a:defRPr/>
            </a:pPr>
            <a:r>
              <a:rPr lang="en-US" sz="600" b="1" dirty="0">
                <a:solidFill>
                  <a:srgbClr val="3F3F3F"/>
                </a:solidFill>
                <a:latin typeface="Arial" charset="0"/>
              </a:rPr>
              <a:t>Pilot Launch</a:t>
            </a:r>
          </a:p>
        </p:txBody>
      </p:sp>
      <p:grpSp>
        <p:nvGrpSpPr>
          <p:cNvPr id="38" name="Group 37"/>
          <p:cNvGrpSpPr/>
          <p:nvPr/>
        </p:nvGrpSpPr>
        <p:grpSpPr>
          <a:xfrm>
            <a:off x="7456031" y="1619324"/>
            <a:ext cx="899370" cy="432075"/>
            <a:chOff x="7456031" y="1571699"/>
            <a:chExt cx="899370" cy="432075"/>
          </a:xfrm>
        </p:grpSpPr>
        <p:pic>
          <p:nvPicPr>
            <p:cNvPr id="1028" name="Picture 4"/>
            <p:cNvPicPr>
              <a:picLocks noChangeAspect="1" noChangeArrowheads="1"/>
            </p:cNvPicPr>
            <p:nvPr/>
          </p:nvPicPr>
          <p:blipFill rotWithShape="1">
            <a:blip r:embed="rId48" cstate="print">
              <a:extLst>
                <a:ext uri="{28A0092B-C50C-407E-A947-70E740481C1C}">
                  <a14:useLocalDpi xmlns:a14="http://schemas.microsoft.com/office/drawing/2010/main" val="0"/>
                </a:ext>
              </a:extLst>
            </a:blip>
            <a:srcRect/>
            <a:stretch/>
          </p:blipFill>
          <p:spPr bwMode="auto">
            <a:xfrm>
              <a:off x="7678200" y="1571699"/>
              <a:ext cx="461272" cy="163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0" name="TextBox 159"/>
            <p:cNvSpPr txBox="1"/>
            <p:nvPr/>
          </p:nvSpPr>
          <p:spPr>
            <a:xfrm>
              <a:off x="7456031" y="1676050"/>
              <a:ext cx="899370" cy="194925"/>
            </a:xfrm>
            <a:prstGeom prst="rect">
              <a:avLst/>
            </a:prstGeom>
            <a:noFill/>
          </p:spPr>
          <p:txBody>
            <a:bodyPr wrap="square" lIns="101597" tIns="50800" rIns="101597" bIns="50800">
              <a:spAutoFit/>
            </a:bodyPr>
            <a:lstStyle/>
            <a:p>
              <a:pPr algn="ctr" eaLnBrk="1" hangingPunct="1">
                <a:defRPr/>
              </a:pPr>
              <a:r>
                <a:rPr lang="en-US" sz="600" b="1" dirty="0" smtClean="0">
                  <a:solidFill>
                    <a:srgbClr val="3F3F3F"/>
                  </a:solidFill>
                  <a:latin typeface="Arial" charset="0"/>
                </a:rPr>
                <a:t>Expansion Launch</a:t>
              </a:r>
              <a:endParaRPr lang="en-US" sz="600" b="1" dirty="0">
                <a:solidFill>
                  <a:srgbClr val="3F3F3F"/>
                </a:solidFill>
                <a:latin typeface="Arial" charset="0"/>
              </a:endParaRPr>
            </a:p>
          </p:txBody>
        </p:sp>
        <p:sp>
          <p:nvSpPr>
            <p:cNvPr id="161" name="TextBox 160"/>
            <p:cNvSpPr txBox="1">
              <a:spLocks noChangeArrowheads="1"/>
            </p:cNvSpPr>
            <p:nvPr/>
          </p:nvSpPr>
          <p:spPr bwMode="auto">
            <a:xfrm>
              <a:off x="7638406" y="1762682"/>
              <a:ext cx="493719" cy="24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7" tIns="50800" rIns="101597" bIns="50800">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eaLnBrk="1" hangingPunct="1"/>
              <a:r>
                <a:rPr lang="en-US" sz="900" dirty="0">
                  <a:solidFill>
                    <a:srgbClr val="FF0000"/>
                  </a:solidFill>
                </a:rPr>
                <a:t>$10M</a:t>
              </a:r>
            </a:p>
          </p:txBody>
        </p:sp>
      </p:grpSp>
      <p:sp>
        <p:nvSpPr>
          <p:cNvPr id="163" name="TextBox 162"/>
          <p:cNvSpPr txBox="1">
            <a:spLocks noChangeArrowheads="1"/>
          </p:cNvSpPr>
          <p:nvPr/>
        </p:nvSpPr>
        <p:spPr bwMode="auto">
          <a:xfrm>
            <a:off x="6955310" y="1805440"/>
            <a:ext cx="429599" cy="24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7" tIns="50800" rIns="101597" bIns="50800">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eaLnBrk="1" hangingPunct="1"/>
            <a:r>
              <a:rPr lang="en-US" sz="900" dirty="0">
                <a:solidFill>
                  <a:srgbClr val="FF0000"/>
                </a:solidFill>
              </a:rPr>
              <a:t>$3M</a:t>
            </a:r>
          </a:p>
        </p:txBody>
      </p:sp>
      <p:cxnSp>
        <p:nvCxnSpPr>
          <p:cNvPr id="3" name="Straight Arrow Connector 2"/>
          <p:cNvCxnSpPr>
            <a:stCxn id="26" idx="3"/>
            <a:endCxn id="199705" idx="0"/>
          </p:cNvCxnSpPr>
          <p:nvPr/>
        </p:nvCxnSpPr>
        <p:spPr bwMode="auto">
          <a:xfrm flipH="1">
            <a:off x="4132528" y="5731197"/>
            <a:ext cx="248287" cy="347474"/>
          </a:xfrm>
          <a:prstGeom prst="straightConnector1">
            <a:avLst/>
          </a:prstGeom>
          <a:ln w="12700">
            <a:prstDash val="sysDot"/>
            <a:headEnd type="none"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64" name="Straight Arrow Connector 163"/>
          <p:cNvCxnSpPr>
            <a:stCxn id="27" idx="4"/>
            <a:endCxn id="177" idx="0"/>
          </p:cNvCxnSpPr>
          <p:nvPr/>
        </p:nvCxnSpPr>
        <p:spPr bwMode="auto">
          <a:xfrm>
            <a:off x="5183829" y="5792061"/>
            <a:ext cx="33970" cy="301006"/>
          </a:xfrm>
          <a:prstGeom prst="straightConnector1">
            <a:avLst/>
          </a:prstGeom>
          <a:ln w="12700">
            <a:prstDash val="sysDot"/>
            <a:headEnd type="none"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66" name="Straight Arrow Connector 165"/>
          <p:cNvCxnSpPr>
            <a:stCxn id="30" idx="3"/>
          </p:cNvCxnSpPr>
          <p:nvPr/>
        </p:nvCxnSpPr>
        <p:spPr bwMode="auto">
          <a:xfrm flipH="1">
            <a:off x="6496119" y="5731197"/>
            <a:ext cx="765191" cy="343378"/>
          </a:xfrm>
          <a:prstGeom prst="straightConnector1">
            <a:avLst/>
          </a:prstGeom>
          <a:ln w="12700">
            <a:prstDash val="sysDot"/>
            <a:headEnd type="none"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68" name="Straight Arrow Connector 167"/>
          <p:cNvCxnSpPr>
            <a:stCxn id="31" idx="3"/>
          </p:cNvCxnSpPr>
          <p:nvPr/>
        </p:nvCxnSpPr>
        <p:spPr bwMode="auto">
          <a:xfrm flipH="1">
            <a:off x="7678200" y="5731197"/>
            <a:ext cx="480789" cy="343378"/>
          </a:xfrm>
          <a:prstGeom prst="straightConnector1">
            <a:avLst/>
          </a:prstGeom>
          <a:ln w="12700">
            <a:prstDash val="sysDot"/>
            <a:headEnd type="none"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72" name="Straight Arrow Connector 171"/>
          <p:cNvCxnSpPr>
            <a:stCxn id="32" idx="4"/>
          </p:cNvCxnSpPr>
          <p:nvPr/>
        </p:nvCxnSpPr>
        <p:spPr bwMode="auto">
          <a:xfrm flipH="1">
            <a:off x="8505677" y="5784867"/>
            <a:ext cx="389408" cy="289708"/>
          </a:xfrm>
          <a:prstGeom prst="straightConnector1">
            <a:avLst/>
          </a:prstGeom>
          <a:ln w="12700">
            <a:prstDash val="sysDot"/>
            <a:headEnd type="none" w="med" len="med"/>
            <a:tailEnd type="triangle" w="med" len="med"/>
          </a:ln>
        </p:spPr>
        <p:style>
          <a:lnRef idx="1">
            <a:schemeClr val="accent6"/>
          </a:lnRef>
          <a:fillRef idx="0">
            <a:schemeClr val="accent6"/>
          </a:fillRef>
          <a:effectRef idx="0">
            <a:schemeClr val="accent6"/>
          </a:effectRef>
          <a:fontRef idx="minor">
            <a:schemeClr val="tx1"/>
          </a:fontRef>
        </p:style>
      </p:cxnSp>
      <p:grpSp>
        <p:nvGrpSpPr>
          <p:cNvPr id="6" name="Group 5"/>
          <p:cNvGrpSpPr/>
          <p:nvPr/>
        </p:nvGrpSpPr>
        <p:grpSpPr>
          <a:xfrm>
            <a:off x="9047421" y="6113091"/>
            <a:ext cx="988378" cy="829317"/>
            <a:chOff x="9047416" y="6113091"/>
            <a:chExt cx="988378" cy="829317"/>
          </a:xfrm>
        </p:grpSpPr>
        <p:grpSp>
          <p:nvGrpSpPr>
            <p:cNvPr id="151" name="Group 111"/>
            <p:cNvGrpSpPr>
              <a:grpSpLocks/>
            </p:cNvGrpSpPr>
            <p:nvPr/>
          </p:nvGrpSpPr>
          <p:grpSpPr bwMode="auto">
            <a:xfrm>
              <a:off x="9047416" y="6113091"/>
              <a:ext cx="988378" cy="829317"/>
              <a:chOff x="4411267" y="4832463"/>
              <a:chExt cx="898887" cy="774513"/>
            </a:xfrm>
          </p:grpSpPr>
          <p:sp>
            <p:nvSpPr>
              <p:cNvPr id="167" name="TextBox 166"/>
              <p:cNvSpPr txBox="1"/>
              <p:nvPr/>
            </p:nvSpPr>
            <p:spPr>
              <a:xfrm>
                <a:off x="4411267" y="5003357"/>
                <a:ext cx="898887" cy="603619"/>
              </a:xfrm>
              <a:prstGeom prst="rect">
                <a:avLst/>
              </a:prstGeom>
              <a:noFill/>
            </p:spPr>
            <p:txBody>
              <a:bodyPr>
                <a:spAutoFit/>
              </a:bodyPr>
              <a:lstStyle/>
              <a:p>
                <a:pPr algn="ctr" eaLnBrk="1" hangingPunct="1">
                  <a:defRPr/>
                </a:pPr>
                <a:r>
                  <a:rPr lang="en-US" sz="600" b="1" dirty="0">
                    <a:solidFill>
                      <a:srgbClr val="3F3F3F"/>
                    </a:solidFill>
                    <a:latin typeface="Arial" charset="0"/>
                  </a:rPr>
                  <a:t>Office of Physical Sciences Oncology</a:t>
                </a:r>
              </a:p>
              <a:p>
                <a:pPr algn="ctr" eaLnBrk="1" hangingPunct="1">
                  <a:defRPr/>
                </a:pPr>
                <a:endParaRPr lang="en-US" sz="600" b="1" dirty="0">
                  <a:solidFill>
                    <a:srgbClr val="3F3F3F"/>
                  </a:solidFill>
                  <a:latin typeface="Arial" charset="0"/>
                </a:endParaRPr>
              </a:p>
              <a:p>
                <a:pPr algn="ctr" eaLnBrk="1" hangingPunct="1">
                  <a:defRPr/>
                </a:pPr>
                <a:r>
                  <a:rPr lang="en-US" sz="600" b="1" dirty="0">
                    <a:solidFill>
                      <a:srgbClr val="3F3F3F"/>
                    </a:solidFill>
                    <a:latin typeface="Arial" charset="0"/>
                  </a:rPr>
                  <a:t>Spun Off to join the Division of Cancer Biology</a:t>
                </a:r>
              </a:p>
            </p:txBody>
          </p:sp>
          <p:sp>
            <p:nvSpPr>
              <p:cNvPr id="169" name="Rounded Rectangle 168"/>
              <p:cNvSpPr/>
              <p:nvPr/>
            </p:nvSpPr>
            <p:spPr bwMode="auto">
              <a:xfrm>
                <a:off x="4466059" y="4832463"/>
                <a:ext cx="787717" cy="757267"/>
              </a:xfrm>
              <a:prstGeom prst="roundRect">
                <a:avLst/>
              </a:prstGeom>
              <a:noFill/>
              <a:ln w="12700">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eaLnBrk="1" hangingPunct="1">
                  <a:spcBef>
                    <a:spcPct val="20000"/>
                  </a:spcBef>
                  <a:defRPr/>
                </a:pPr>
                <a:endParaRPr lang="en-US" sz="1800" b="1">
                  <a:solidFill>
                    <a:srgbClr val="34537C"/>
                  </a:solidFill>
                </a:endParaRPr>
              </a:p>
            </p:txBody>
          </p:sp>
        </p:grpSp>
        <p:pic>
          <p:nvPicPr>
            <p:cNvPr id="171" name="Picture 95"/>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9455339" y="6127093"/>
              <a:ext cx="217746" cy="224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73" name="Straight Arrow Connector 172"/>
          <p:cNvCxnSpPr>
            <a:stCxn id="108" idx="4"/>
            <a:endCxn id="171" idx="0"/>
          </p:cNvCxnSpPr>
          <p:nvPr/>
        </p:nvCxnSpPr>
        <p:spPr bwMode="auto">
          <a:xfrm>
            <a:off x="9469756" y="5784867"/>
            <a:ext cx="94461" cy="342226"/>
          </a:xfrm>
          <a:prstGeom prst="straightConnector1">
            <a:avLst/>
          </a:prstGeom>
          <a:ln w="12700">
            <a:prstDash val="sysDot"/>
            <a:headEnd type="none" w="med" len="med"/>
            <a:tailEnd type="triangle" w="med" len="med"/>
          </a:ln>
        </p:spPr>
        <p:style>
          <a:lnRef idx="1">
            <a:schemeClr val="accent6"/>
          </a:lnRef>
          <a:fillRef idx="0">
            <a:schemeClr val="accent6"/>
          </a:fillRef>
          <a:effectRef idx="0">
            <a:schemeClr val="accent6"/>
          </a:effectRef>
          <a:fontRef idx="minor">
            <a:schemeClr val="tx1"/>
          </a:fontRef>
        </p:style>
      </p:cxnSp>
      <p:grpSp>
        <p:nvGrpSpPr>
          <p:cNvPr id="174" name="Group 173"/>
          <p:cNvGrpSpPr/>
          <p:nvPr/>
        </p:nvGrpSpPr>
        <p:grpSpPr>
          <a:xfrm>
            <a:off x="5182870" y="3981273"/>
            <a:ext cx="750888" cy="463034"/>
            <a:chOff x="3447585" y="3629912"/>
            <a:chExt cx="750888" cy="463037"/>
          </a:xfrm>
        </p:grpSpPr>
        <p:pic>
          <p:nvPicPr>
            <p:cNvPr id="175" name="Picture 2"/>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3530472" y="3629912"/>
              <a:ext cx="580627" cy="157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6" name="TextBox 168"/>
            <p:cNvSpPr txBox="1">
              <a:spLocks noChangeArrowheads="1"/>
            </p:cNvSpPr>
            <p:nvPr/>
          </p:nvSpPr>
          <p:spPr bwMode="auto">
            <a:xfrm>
              <a:off x="3522682" y="3851819"/>
              <a:ext cx="589972" cy="24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633" tIns="50818" rIns="101633" bIns="50818">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eaLnBrk="1" hangingPunct="1"/>
              <a:r>
                <a:rPr lang="en-US" sz="900" dirty="0">
                  <a:solidFill>
                    <a:srgbClr val="FF0000"/>
                  </a:solidFill>
                </a:rPr>
                <a:t>$10.5M</a:t>
              </a:r>
            </a:p>
          </p:txBody>
        </p:sp>
        <p:sp>
          <p:nvSpPr>
            <p:cNvPr id="178" name="TextBox 177"/>
            <p:cNvSpPr txBox="1"/>
            <p:nvPr/>
          </p:nvSpPr>
          <p:spPr>
            <a:xfrm>
              <a:off x="3447585" y="3752859"/>
              <a:ext cx="750888" cy="194963"/>
            </a:xfrm>
            <a:prstGeom prst="rect">
              <a:avLst/>
            </a:prstGeom>
            <a:noFill/>
          </p:spPr>
          <p:txBody>
            <a:bodyPr lIns="101633" tIns="50818" rIns="101633" bIns="50818">
              <a:spAutoFit/>
            </a:bodyPr>
            <a:lstStyle/>
            <a:p>
              <a:pPr algn="ctr" eaLnBrk="1" hangingPunct="1">
                <a:defRPr/>
              </a:pPr>
              <a:r>
                <a:rPr lang="en-US" sz="600" b="1" dirty="0">
                  <a:solidFill>
                    <a:srgbClr val="3F3F3F"/>
                  </a:solidFill>
                  <a:latin typeface="Arial" charset="0"/>
                </a:rPr>
                <a:t>Pilot Launch</a:t>
              </a:r>
            </a:p>
          </p:txBody>
        </p:sp>
      </p:grpSp>
      <p:grpSp>
        <p:nvGrpSpPr>
          <p:cNvPr id="180" name="Group 179"/>
          <p:cNvGrpSpPr/>
          <p:nvPr/>
        </p:nvGrpSpPr>
        <p:grpSpPr>
          <a:xfrm>
            <a:off x="9233483" y="3955548"/>
            <a:ext cx="802316" cy="450541"/>
            <a:chOff x="7979582" y="3691902"/>
            <a:chExt cx="802316" cy="450541"/>
          </a:xfrm>
        </p:grpSpPr>
        <p:pic>
          <p:nvPicPr>
            <p:cNvPr id="183" name="Picture 22" descr="Innovative Molecular Analysis Technologies">
              <a:hlinkClick r:id="rId40"/>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7979582" y="3691902"/>
              <a:ext cx="767782" cy="165143"/>
            </a:xfrm>
            <a:prstGeom prst="rect">
              <a:avLst/>
            </a:prstGeom>
            <a:solidFill>
              <a:srgbClr val="FFFFFF">
                <a:shade val="85000"/>
              </a:srgbClr>
            </a:solidFill>
            <a:ln w="101600" cap="sq">
              <a:noFill/>
              <a:miter lim="800000"/>
            </a:ln>
            <a:effectLst/>
            <a:scene3d>
              <a:camera prst="orthographicFront"/>
              <a:lightRig rig="twoPt" dir="t">
                <a:rot lat="0" lon="0" rev="7200000"/>
              </a:lightRig>
            </a:scene3d>
            <a:sp3d prstMaterial="matte">
              <a:contourClr>
                <a:srgbClr val="FFFFFF"/>
              </a:contourClr>
            </a:sp3d>
            <a:extLst/>
          </p:spPr>
        </p:pic>
        <p:sp>
          <p:nvSpPr>
            <p:cNvPr id="184" name="TextBox 168"/>
            <p:cNvSpPr txBox="1">
              <a:spLocks noChangeArrowheads="1"/>
            </p:cNvSpPr>
            <p:nvPr/>
          </p:nvSpPr>
          <p:spPr bwMode="auto">
            <a:xfrm>
              <a:off x="8106107" y="3901351"/>
              <a:ext cx="589899" cy="241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7" tIns="50800" rIns="101597" bIns="50800">
              <a:spAutoFit/>
            </a:bodyPr>
            <a:lstStyle>
              <a:lvl1pPr eaLnBrk="0" hangingPunct="0">
                <a:defRPr sz="1600" b="1">
                  <a:solidFill>
                    <a:schemeClr val="tx1"/>
                  </a:solidFill>
                  <a:latin typeface="Arial" charset="0"/>
                  <a:cs typeface="Arial" charset="0"/>
                </a:defRPr>
              </a:lvl1pPr>
              <a:lvl2pPr marL="742950" indent="-285750" eaLnBrk="0" hangingPunct="0">
                <a:defRPr sz="1600" b="1">
                  <a:solidFill>
                    <a:schemeClr val="tx1"/>
                  </a:solidFill>
                  <a:latin typeface="Arial" charset="0"/>
                  <a:cs typeface="Arial" charset="0"/>
                </a:defRPr>
              </a:lvl2pPr>
              <a:lvl3pPr marL="1143000" indent="-228600" eaLnBrk="0" hangingPunct="0">
                <a:defRPr sz="1600" b="1">
                  <a:solidFill>
                    <a:schemeClr val="tx1"/>
                  </a:solidFill>
                  <a:latin typeface="Arial" charset="0"/>
                  <a:cs typeface="Arial" charset="0"/>
                </a:defRPr>
              </a:lvl3pPr>
              <a:lvl4pPr marL="1600200" indent="-228600" eaLnBrk="0" hangingPunct="0">
                <a:defRPr sz="1600" b="1">
                  <a:solidFill>
                    <a:schemeClr val="tx1"/>
                  </a:solidFill>
                  <a:latin typeface="Arial" charset="0"/>
                  <a:cs typeface="Arial" charset="0"/>
                </a:defRPr>
              </a:lvl4pPr>
              <a:lvl5pPr marL="2057400" indent="-228600" eaLnBrk="0" hangingPunct="0">
                <a:defRPr sz="1600" b="1">
                  <a:solidFill>
                    <a:schemeClr val="tx1"/>
                  </a:solidFill>
                  <a:latin typeface="Arial" charset="0"/>
                  <a:cs typeface="Arial" charset="0"/>
                </a:defRPr>
              </a:lvl5pPr>
              <a:lvl6pPr marL="2514600" indent="-228600" eaLnBrk="0" fontAlgn="base" hangingPunct="0">
                <a:spcBef>
                  <a:spcPct val="0"/>
                </a:spcBef>
                <a:spcAft>
                  <a:spcPct val="0"/>
                </a:spcAft>
                <a:defRPr sz="1600" b="1">
                  <a:solidFill>
                    <a:schemeClr val="tx1"/>
                  </a:solidFill>
                  <a:latin typeface="Arial" charset="0"/>
                  <a:cs typeface="Arial" charset="0"/>
                </a:defRPr>
              </a:lvl6pPr>
              <a:lvl7pPr marL="2971800" indent="-228600" eaLnBrk="0" fontAlgn="base" hangingPunct="0">
                <a:spcBef>
                  <a:spcPct val="0"/>
                </a:spcBef>
                <a:spcAft>
                  <a:spcPct val="0"/>
                </a:spcAft>
                <a:defRPr sz="1600" b="1">
                  <a:solidFill>
                    <a:schemeClr val="tx1"/>
                  </a:solidFill>
                  <a:latin typeface="Arial" charset="0"/>
                  <a:cs typeface="Arial" charset="0"/>
                </a:defRPr>
              </a:lvl7pPr>
              <a:lvl8pPr marL="3429000" indent="-228600" eaLnBrk="0" fontAlgn="base" hangingPunct="0">
                <a:spcBef>
                  <a:spcPct val="0"/>
                </a:spcBef>
                <a:spcAft>
                  <a:spcPct val="0"/>
                </a:spcAft>
                <a:defRPr sz="1600" b="1">
                  <a:solidFill>
                    <a:schemeClr val="tx1"/>
                  </a:solidFill>
                  <a:latin typeface="Arial" charset="0"/>
                  <a:cs typeface="Arial" charset="0"/>
                </a:defRPr>
              </a:lvl8pPr>
              <a:lvl9pPr marL="3886200" indent="-228600" eaLnBrk="0" fontAlgn="base" hangingPunct="0">
                <a:spcBef>
                  <a:spcPct val="0"/>
                </a:spcBef>
                <a:spcAft>
                  <a:spcPct val="0"/>
                </a:spcAft>
                <a:defRPr sz="1600" b="1">
                  <a:solidFill>
                    <a:schemeClr val="tx1"/>
                  </a:solidFill>
                  <a:latin typeface="Arial" charset="0"/>
                  <a:cs typeface="Arial" charset="0"/>
                </a:defRPr>
              </a:lvl9pPr>
            </a:lstStyle>
            <a:p>
              <a:pPr eaLnBrk="1" hangingPunct="1"/>
              <a:r>
                <a:rPr lang="en-US" sz="900" dirty="0">
                  <a:solidFill>
                    <a:srgbClr val="FF0000"/>
                  </a:solidFill>
                </a:rPr>
                <a:t>$10.5M</a:t>
              </a:r>
            </a:p>
          </p:txBody>
        </p:sp>
        <p:sp>
          <p:nvSpPr>
            <p:cNvPr id="185" name="TextBox 184"/>
            <p:cNvSpPr txBox="1"/>
            <p:nvPr/>
          </p:nvSpPr>
          <p:spPr>
            <a:xfrm>
              <a:off x="8031010" y="3802389"/>
              <a:ext cx="750888" cy="195210"/>
            </a:xfrm>
            <a:prstGeom prst="rect">
              <a:avLst/>
            </a:prstGeom>
            <a:noFill/>
          </p:spPr>
          <p:txBody>
            <a:bodyPr lIns="101597" tIns="50800" rIns="101597" bIns="50800">
              <a:spAutoFit/>
            </a:bodyPr>
            <a:lstStyle/>
            <a:p>
              <a:pPr algn="ctr" eaLnBrk="1" hangingPunct="1">
                <a:defRPr/>
              </a:pPr>
              <a:r>
                <a:rPr lang="en-US" sz="600" b="1" dirty="0" smtClean="0">
                  <a:solidFill>
                    <a:srgbClr val="3F3F3F"/>
                  </a:solidFill>
                  <a:latin typeface="Arial" charset="0"/>
                </a:rPr>
                <a:t>Renewal</a:t>
              </a:r>
              <a:endParaRPr lang="en-US" sz="600" b="1" dirty="0">
                <a:solidFill>
                  <a:srgbClr val="3F3F3F"/>
                </a:solidFill>
                <a:latin typeface="Arial" charset="0"/>
              </a:endParaRPr>
            </a:p>
          </p:txBody>
        </p:sp>
      </p:grpSp>
    </p:spTree>
    <p:extLst>
      <p:ext uri="{BB962C8B-B14F-4D97-AF65-F5344CB8AC3E}">
        <p14:creationId xmlns:p14="http://schemas.microsoft.com/office/powerpoint/2010/main" val="25917477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bwMode="auto">
          <a:xfrm>
            <a:off x="76835" y="3481388"/>
            <a:ext cx="2816702" cy="185314"/>
          </a:xfrm>
          <a:prstGeom prst="roundRect">
            <a:avLst/>
          </a:prstGeom>
          <a:solidFill>
            <a:srgbClr val="D0DCEB">
              <a:alpha val="34902"/>
            </a:srgbClr>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101846" tIns="50923" rIns="101846" bIns="50923" anchor="ctr"/>
          <a:lstStyle/>
          <a:p>
            <a:pPr algn="ctr">
              <a:spcBef>
                <a:spcPct val="20000"/>
              </a:spcBef>
              <a:defRPr/>
            </a:pPr>
            <a:endParaRPr lang="en-US" sz="1800" b="1">
              <a:solidFill>
                <a:srgbClr val="34537C"/>
              </a:solidFill>
            </a:endParaRPr>
          </a:p>
        </p:txBody>
      </p:sp>
      <p:sp>
        <p:nvSpPr>
          <p:cNvPr id="35" name="Rounded Rectangle 34"/>
          <p:cNvSpPr/>
          <p:nvPr/>
        </p:nvSpPr>
        <p:spPr bwMode="auto">
          <a:xfrm>
            <a:off x="66361" y="5210388"/>
            <a:ext cx="2154873" cy="187113"/>
          </a:xfrm>
          <a:prstGeom prst="roundRect">
            <a:avLst/>
          </a:prstGeom>
          <a:solidFill>
            <a:srgbClr val="D0DCEB">
              <a:alpha val="34902"/>
            </a:srgbClr>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101846" tIns="50923" rIns="101846" bIns="50923" anchor="ctr"/>
          <a:lstStyle/>
          <a:p>
            <a:pPr algn="ctr">
              <a:spcBef>
                <a:spcPct val="20000"/>
              </a:spcBef>
              <a:defRPr/>
            </a:pPr>
            <a:endParaRPr lang="en-US" sz="1800" b="1">
              <a:solidFill>
                <a:srgbClr val="34537C"/>
              </a:solidFill>
            </a:endParaRPr>
          </a:p>
        </p:txBody>
      </p:sp>
      <p:sp>
        <p:nvSpPr>
          <p:cNvPr id="33" name="Rounded Rectangle 32"/>
          <p:cNvSpPr/>
          <p:nvPr/>
        </p:nvSpPr>
        <p:spPr bwMode="auto">
          <a:xfrm>
            <a:off x="2402840" y="2686160"/>
            <a:ext cx="4414520" cy="187113"/>
          </a:xfrm>
          <a:prstGeom prst="roundRect">
            <a:avLst/>
          </a:prstGeom>
          <a:solidFill>
            <a:srgbClr val="D0DCEB">
              <a:alpha val="34902"/>
            </a:srgbClr>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101846" tIns="50923" rIns="101846" bIns="50923" anchor="ctr"/>
          <a:lstStyle/>
          <a:p>
            <a:pPr algn="ctr">
              <a:spcBef>
                <a:spcPct val="20000"/>
              </a:spcBef>
              <a:defRPr/>
            </a:pPr>
            <a:endParaRPr lang="en-US" sz="1800" b="1">
              <a:solidFill>
                <a:srgbClr val="34537C"/>
              </a:solidFill>
            </a:endParaRPr>
          </a:p>
        </p:txBody>
      </p:sp>
      <p:sp>
        <p:nvSpPr>
          <p:cNvPr id="40965" name="Rectangle 23"/>
          <p:cNvSpPr>
            <a:spLocks noChangeArrowheads="1"/>
          </p:cNvSpPr>
          <p:nvPr/>
        </p:nvSpPr>
        <p:spPr bwMode="auto">
          <a:xfrm>
            <a:off x="8844758" y="7013153"/>
            <a:ext cx="1213643" cy="74845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101846" tIns="50923" rIns="101846" bIns="50923" anchor="ctr"/>
          <a:lstStyle>
            <a:lvl1pPr eaLnBrk="0" hangingPunct="0">
              <a:spcBef>
                <a:spcPct val="20000"/>
              </a:spcBef>
              <a:buClr>
                <a:srgbClr val="34537C"/>
              </a:buClr>
              <a:buFont typeface="Wingdings" pitchFamily="2" charset="2"/>
              <a:buChar char="§"/>
              <a:defRPr sz="2800">
                <a:solidFill>
                  <a:schemeClr val="tx1"/>
                </a:solidFill>
                <a:latin typeface="Arial" pitchFamily="34" charset="0"/>
                <a:cs typeface="Arial" pitchFamily="34" charset="0"/>
              </a:defRPr>
            </a:lvl1pPr>
            <a:lvl2pPr marL="742950" indent="-285750" eaLnBrk="0" hangingPunct="0">
              <a:spcBef>
                <a:spcPct val="20000"/>
              </a:spcBef>
              <a:buClr>
                <a:srgbClr val="34537C"/>
              </a:buClr>
              <a:buFont typeface="Courier New" pitchFamily="49" charset="0"/>
              <a:buChar char="o"/>
              <a:defRPr sz="2400">
                <a:solidFill>
                  <a:schemeClr val="tx1"/>
                </a:solidFill>
                <a:latin typeface="Arial" pitchFamily="34" charset="0"/>
                <a:cs typeface="Arial" pitchFamily="34" charset="0"/>
              </a:defRPr>
            </a:lvl2pPr>
            <a:lvl3pPr marL="1143000" indent="-228600" eaLnBrk="0" hangingPunct="0">
              <a:spcBef>
                <a:spcPct val="20000"/>
              </a:spcBef>
              <a:buClr>
                <a:srgbClr val="34537C"/>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Clr>
                <a:srgbClr val="34537C"/>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Clr>
                <a:srgbClr val="34537C"/>
              </a:buClr>
              <a:buFont typeface="Arial" pitchFamily="34" charset="0"/>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9pPr>
          </a:lstStyle>
          <a:p>
            <a:pPr algn="ctr" eaLnBrk="1" hangingPunct="1">
              <a:buClrTx/>
              <a:buFontTx/>
              <a:buNone/>
            </a:pPr>
            <a:endParaRPr lang="en-US" altLang="en-US" sz="1800" b="1">
              <a:solidFill>
                <a:srgbClr val="34537C"/>
              </a:solidFill>
            </a:endParaRPr>
          </a:p>
        </p:txBody>
      </p:sp>
      <p:sp>
        <p:nvSpPr>
          <p:cNvPr id="40966" name="Title 1"/>
          <p:cNvSpPr>
            <a:spLocks noGrp="1"/>
          </p:cNvSpPr>
          <p:nvPr>
            <p:ph type="title"/>
          </p:nvPr>
        </p:nvSpPr>
        <p:spPr/>
        <p:txBody>
          <a:bodyPr/>
          <a:lstStyle/>
          <a:p>
            <a:r>
              <a:rPr lang="en-US" altLang="en-US" smtClean="0"/>
              <a:t>Support Convergence and Innovation At Many Scales </a:t>
            </a:r>
          </a:p>
        </p:txBody>
      </p:sp>
      <p:cxnSp>
        <p:nvCxnSpPr>
          <p:cNvPr id="9" name="Straight Arrow Connector 8"/>
          <p:cNvCxnSpPr/>
          <p:nvPr/>
        </p:nvCxnSpPr>
        <p:spPr bwMode="auto">
          <a:xfrm>
            <a:off x="76835" y="7162483"/>
            <a:ext cx="9897745" cy="0"/>
          </a:xfrm>
          <a:prstGeom prst="straightConnector1">
            <a:avLst/>
          </a:prstGeom>
          <a:ln w="50800">
            <a:headEnd type="none" w="med" len="med"/>
            <a:tailEnd type="triangle" w="med" len="med"/>
          </a:ln>
        </p:spPr>
        <p:style>
          <a:lnRef idx="2">
            <a:schemeClr val="accent6"/>
          </a:lnRef>
          <a:fillRef idx="0">
            <a:schemeClr val="accent6"/>
          </a:fillRef>
          <a:effectRef idx="1">
            <a:schemeClr val="accent6"/>
          </a:effectRef>
          <a:fontRef idx="minor">
            <a:schemeClr val="tx1"/>
          </a:fontRef>
        </p:style>
      </p:cxnSp>
      <p:sp>
        <p:nvSpPr>
          <p:cNvPr id="40968" name="TextBox 11"/>
          <p:cNvSpPr txBox="1">
            <a:spLocks noChangeArrowheads="1"/>
          </p:cNvSpPr>
          <p:nvPr/>
        </p:nvSpPr>
        <p:spPr bwMode="auto">
          <a:xfrm>
            <a:off x="8629970" y="7229051"/>
            <a:ext cx="1116187" cy="37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46" tIns="50923" rIns="101846" bIns="50923">
            <a:spAutoFit/>
          </a:bodyPr>
          <a:lstStyle>
            <a:lvl1pPr eaLnBrk="0" hangingPunct="0">
              <a:spcBef>
                <a:spcPct val="20000"/>
              </a:spcBef>
              <a:buClr>
                <a:srgbClr val="34537C"/>
              </a:buClr>
              <a:buFont typeface="Wingdings" pitchFamily="2" charset="2"/>
              <a:buChar char="§"/>
              <a:defRPr sz="2800">
                <a:solidFill>
                  <a:schemeClr val="tx1"/>
                </a:solidFill>
                <a:latin typeface="Arial" pitchFamily="34" charset="0"/>
                <a:cs typeface="Arial" pitchFamily="34" charset="0"/>
              </a:defRPr>
            </a:lvl1pPr>
            <a:lvl2pPr marL="742950" indent="-285750" eaLnBrk="0" hangingPunct="0">
              <a:spcBef>
                <a:spcPct val="20000"/>
              </a:spcBef>
              <a:buClr>
                <a:srgbClr val="34537C"/>
              </a:buClr>
              <a:buFont typeface="Courier New" pitchFamily="49" charset="0"/>
              <a:buChar char="o"/>
              <a:defRPr sz="2400">
                <a:solidFill>
                  <a:schemeClr val="tx1"/>
                </a:solidFill>
                <a:latin typeface="Arial" pitchFamily="34" charset="0"/>
                <a:cs typeface="Arial" pitchFamily="34" charset="0"/>
              </a:defRPr>
            </a:lvl2pPr>
            <a:lvl3pPr marL="1143000" indent="-228600" eaLnBrk="0" hangingPunct="0">
              <a:spcBef>
                <a:spcPct val="20000"/>
              </a:spcBef>
              <a:buClr>
                <a:srgbClr val="34537C"/>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Clr>
                <a:srgbClr val="34537C"/>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Clr>
                <a:srgbClr val="34537C"/>
              </a:buClr>
              <a:buFont typeface="Arial" pitchFamily="34" charset="0"/>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b="1">
                <a:solidFill>
                  <a:srgbClr val="3F3F3F"/>
                </a:solidFill>
              </a:rPr>
              <a:t>Industry</a:t>
            </a:r>
          </a:p>
        </p:txBody>
      </p:sp>
      <p:sp>
        <p:nvSpPr>
          <p:cNvPr id="40969" name="TextBox 24"/>
          <p:cNvSpPr txBox="1">
            <a:spLocks noChangeArrowheads="1"/>
          </p:cNvSpPr>
          <p:nvPr/>
        </p:nvSpPr>
        <p:spPr bwMode="auto">
          <a:xfrm>
            <a:off x="5546093" y="7221855"/>
            <a:ext cx="1026419" cy="37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46" tIns="50923" rIns="101846" bIns="50923">
            <a:spAutoFit/>
          </a:bodyPr>
          <a:lstStyle>
            <a:lvl1pPr eaLnBrk="0" hangingPunct="0">
              <a:spcBef>
                <a:spcPct val="20000"/>
              </a:spcBef>
              <a:buClr>
                <a:srgbClr val="34537C"/>
              </a:buClr>
              <a:buFont typeface="Wingdings" pitchFamily="2" charset="2"/>
              <a:buChar char="§"/>
              <a:defRPr sz="2800">
                <a:solidFill>
                  <a:schemeClr val="tx1"/>
                </a:solidFill>
                <a:latin typeface="Arial" pitchFamily="34" charset="0"/>
                <a:cs typeface="Arial" pitchFamily="34" charset="0"/>
              </a:defRPr>
            </a:lvl1pPr>
            <a:lvl2pPr marL="742950" indent="-285750" eaLnBrk="0" hangingPunct="0">
              <a:spcBef>
                <a:spcPct val="20000"/>
              </a:spcBef>
              <a:buClr>
                <a:srgbClr val="34537C"/>
              </a:buClr>
              <a:buFont typeface="Courier New" pitchFamily="49" charset="0"/>
              <a:buChar char="o"/>
              <a:defRPr sz="2400">
                <a:solidFill>
                  <a:schemeClr val="tx1"/>
                </a:solidFill>
                <a:latin typeface="Arial" pitchFamily="34" charset="0"/>
                <a:cs typeface="Arial" pitchFamily="34" charset="0"/>
              </a:defRPr>
            </a:lvl2pPr>
            <a:lvl3pPr marL="1143000" indent="-228600" eaLnBrk="0" hangingPunct="0">
              <a:spcBef>
                <a:spcPct val="20000"/>
              </a:spcBef>
              <a:buClr>
                <a:srgbClr val="34537C"/>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Clr>
                <a:srgbClr val="34537C"/>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Clr>
                <a:srgbClr val="34537C"/>
              </a:buClr>
              <a:buFont typeface="Arial" pitchFamily="34" charset="0"/>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b="1">
                <a:solidFill>
                  <a:srgbClr val="3F3F3F"/>
                </a:solidFill>
              </a:rPr>
              <a:t>Clinical</a:t>
            </a:r>
          </a:p>
        </p:txBody>
      </p:sp>
      <p:sp>
        <p:nvSpPr>
          <p:cNvPr id="40970" name="TextBox 25"/>
          <p:cNvSpPr txBox="1">
            <a:spLocks noChangeArrowheads="1"/>
          </p:cNvSpPr>
          <p:nvPr/>
        </p:nvSpPr>
        <p:spPr bwMode="auto">
          <a:xfrm>
            <a:off x="1056486" y="7229051"/>
            <a:ext cx="1052067" cy="37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46" tIns="50923" rIns="101846" bIns="50923">
            <a:spAutoFit/>
          </a:bodyPr>
          <a:lstStyle>
            <a:lvl1pPr eaLnBrk="0" hangingPunct="0">
              <a:spcBef>
                <a:spcPct val="20000"/>
              </a:spcBef>
              <a:buClr>
                <a:srgbClr val="34537C"/>
              </a:buClr>
              <a:buFont typeface="Wingdings" pitchFamily="2" charset="2"/>
              <a:buChar char="§"/>
              <a:defRPr sz="2800">
                <a:solidFill>
                  <a:schemeClr val="tx1"/>
                </a:solidFill>
                <a:latin typeface="Arial" pitchFamily="34" charset="0"/>
                <a:cs typeface="Arial" pitchFamily="34" charset="0"/>
              </a:defRPr>
            </a:lvl1pPr>
            <a:lvl2pPr marL="742950" indent="-285750" eaLnBrk="0" hangingPunct="0">
              <a:spcBef>
                <a:spcPct val="20000"/>
              </a:spcBef>
              <a:buClr>
                <a:srgbClr val="34537C"/>
              </a:buClr>
              <a:buFont typeface="Courier New" pitchFamily="49" charset="0"/>
              <a:buChar char="o"/>
              <a:defRPr sz="2400">
                <a:solidFill>
                  <a:schemeClr val="tx1"/>
                </a:solidFill>
                <a:latin typeface="Arial" pitchFamily="34" charset="0"/>
                <a:cs typeface="Arial" pitchFamily="34" charset="0"/>
              </a:defRPr>
            </a:lvl2pPr>
            <a:lvl3pPr marL="1143000" indent="-228600" eaLnBrk="0" hangingPunct="0">
              <a:spcBef>
                <a:spcPct val="20000"/>
              </a:spcBef>
              <a:buClr>
                <a:srgbClr val="34537C"/>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Clr>
                <a:srgbClr val="34537C"/>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Clr>
                <a:srgbClr val="34537C"/>
              </a:buClr>
              <a:buFont typeface="Arial" pitchFamily="34" charset="0"/>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b="1">
                <a:solidFill>
                  <a:srgbClr val="3F3F3F"/>
                </a:solidFill>
              </a:rPr>
              <a:t>Applied</a:t>
            </a:r>
          </a:p>
        </p:txBody>
      </p:sp>
      <p:sp>
        <p:nvSpPr>
          <p:cNvPr id="40971" name="TextBox 26"/>
          <p:cNvSpPr txBox="1">
            <a:spLocks noChangeArrowheads="1"/>
          </p:cNvSpPr>
          <p:nvPr/>
        </p:nvSpPr>
        <p:spPr bwMode="auto">
          <a:xfrm>
            <a:off x="22704" y="7221855"/>
            <a:ext cx="821234" cy="37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46" tIns="50923" rIns="101846" bIns="50923">
            <a:spAutoFit/>
          </a:bodyPr>
          <a:lstStyle>
            <a:lvl1pPr eaLnBrk="0" hangingPunct="0">
              <a:spcBef>
                <a:spcPct val="20000"/>
              </a:spcBef>
              <a:buClr>
                <a:srgbClr val="34537C"/>
              </a:buClr>
              <a:buFont typeface="Wingdings" pitchFamily="2" charset="2"/>
              <a:buChar char="§"/>
              <a:defRPr sz="2800">
                <a:solidFill>
                  <a:schemeClr val="tx1"/>
                </a:solidFill>
                <a:latin typeface="Arial" pitchFamily="34" charset="0"/>
                <a:cs typeface="Arial" pitchFamily="34" charset="0"/>
              </a:defRPr>
            </a:lvl1pPr>
            <a:lvl2pPr marL="742950" indent="-285750" eaLnBrk="0" hangingPunct="0">
              <a:spcBef>
                <a:spcPct val="20000"/>
              </a:spcBef>
              <a:buClr>
                <a:srgbClr val="34537C"/>
              </a:buClr>
              <a:buFont typeface="Courier New" pitchFamily="49" charset="0"/>
              <a:buChar char="o"/>
              <a:defRPr sz="2400">
                <a:solidFill>
                  <a:schemeClr val="tx1"/>
                </a:solidFill>
                <a:latin typeface="Arial" pitchFamily="34" charset="0"/>
                <a:cs typeface="Arial" pitchFamily="34" charset="0"/>
              </a:defRPr>
            </a:lvl2pPr>
            <a:lvl3pPr marL="1143000" indent="-228600" eaLnBrk="0" hangingPunct="0">
              <a:spcBef>
                <a:spcPct val="20000"/>
              </a:spcBef>
              <a:buClr>
                <a:srgbClr val="34537C"/>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Clr>
                <a:srgbClr val="34537C"/>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Clr>
                <a:srgbClr val="34537C"/>
              </a:buClr>
              <a:buFont typeface="Arial" pitchFamily="34" charset="0"/>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b="1">
                <a:solidFill>
                  <a:srgbClr val="3F3F3F"/>
                </a:solidFill>
              </a:rPr>
              <a:t>Basic</a:t>
            </a:r>
          </a:p>
        </p:txBody>
      </p:sp>
      <p:sp>
        <p:nvSpPr>
          <p:cNvPr id="40972" name="TextBox 27"/>
          <p:cNvSpPr txBox="1">
            <a:spLocks noChangeArrowheads="1"/>
          </p:cNvSpPr>
          <p:nvPr/>
        </p:nvSpPr>
        <p:spPr bwMode="auto">
          <a:xfrm>
            <a:off x="2704945" y="7221855"/>
            <a:ext cx="1629212" cy="37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46" tIns="50923" rIns="101846" bIns="50923">
            <a:spAutoFit/>
          </a:bodyPr>
          <a:lstStyle>
            <a:lvl1pPr eaLnBrk="0" hangingPunct="0">
              <a:spcBef>
                <a:spcPct val="20000"/>
              </a:spcBef>
              <a:buClr>
                <a:srgbClr val="34537C"/>
              </a:buClr>
              <a:buFont typeface="Wingdings" pitchFamily="2" charset="2"/>
              <a:buChar char="§"/>
              <a:defRPr sz="2800">
                <a:solidFill>
                  <a:schemeClr val="tx1"/>
                </a:solidFill>
                <a:latin typeface="Arial" pitchFamily="34" charset="0"/>
                <a:cs typeface="Arial" pitchFamily="34" charset="0"/>
              </a:defRPr>
            </a:lvl1pPr>
            <a:lvl2pPr marL="742950" indent="-285750" eaLnBrk="0" hangingPunct="0">
              <a:spcBef>
                <a:spcPct val="20000"/>
              </a:spcBef>
              <a:buClr>
                <a:srgbClr val="34537C"/>
              </a:buClr>
              <a:buFont typeface="Courier New" pitchFamily="49" charset="0"/>
              <a:buChar char="o"/>
              <a:defRPr sz="2400">
                <a:solidFill>
                  <a:schemeClr val="tx1"/>
                </a:solidFill>
                <a:latin typeface="Arial" pitchFamily="34" charset="0"/>
                <a:cs typeface="Arial" pitchFamily="34" charset="0"/>
              </a:defRPr>
            </a:lvl2pPr>
            <a:lvl3pPr marL="1143000" indent="-228600" eaLnBrk="0" hangingPunct="0">
              <a:spcBef>
                <a:spcPct val="20000"/>
              </a:spcBef>
              <a:buClr>
                <a:srgbClr val="34537C"/>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Clr>
                <a:srgbClr val="34537C"/>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Clr>
                <a:srgbClr val="34537C"/>
              </a:buClr>
              <a:buFont typeface="Arial" pitchFamily="34" charset="0"/>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9pPr>
          </a:lstStyle>
          <a:p>
            <a:pPr eaLnBrk="1" hangingPunct="1">
              <a:spcBef>
                <a:spcPct val="0"/>
              </a:spcBef>
              <a:buClrTx/>
              <a:buFontTx/>
              <a:buNone/>
            </a:pPr>
            <a:r>
              <a:rPr lang="en-US" altLang="en-US" sz="1800" b="1">
                <a:solidFill>
                  <a:srgbClr val="3F3F3F"/>
                </a:solidFill>
              </a:rPr>
              <a:t>Translational</a:t>
            </a:r>
          </a:p>
        </p:txBody>
      </p:sp>
      <p:sp>
        <p:nvSpPr>
          <p:cNvPr id="18" name="Rounded Rectangle 17"/>
          <p:cNvSpPr/>
          <p:nvPr/>
        </p:nvSpPr>
        <p:spPr bwMode="auto">
          <a:xfrm>
            <a:off x="1056486" y="6525578"/>
            <a:ext cx="6358092" cy="215050"/>
          </a:xfrm>
          <a:prstGeom prst="roundRect">
            <a:avLst/>
          </a:prstGeom>
          <a:solidFill>
            <a:srgbClr val="D0DCEB">
              <a:alpha val="34902"/>
            </a:srgbClr>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101846" tIns="50923" rIns="101846" bIns="50923" anchor="ctr"/>
          <a:lstStyle/>
          <a:p>
            <a:pPr algn="ctr">
              <a:spcBef>
                <a:spcPct val="20000"/>
              </a:spcBef>
              <a:defRPr/>
            </a:pPr>
            <a:endParaRPr lang="en-US" sz="1800" b="1">
              <a:solidFill>
                <a:srgbClr val="34537C"/>
              </a:solidFill>
            </a:endParaRPr>
          </a:p>
        </p:txBody>
      </p:sp>
      <p:pic>
        <p:nvPicPr>
          <p:cNvPr id="17"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27665" y="6400579"/>
            <a:ext cx="1717392" cy="431794"/>
          </a:xfrm>
          <a:prstGeom prst="rect">
            <a:avLst/>
          </a:prstGeom>
          <a:solidFill>
            <a:srgbClr val="FFFFFF">
              <a:shade val="85000"/>
            </a:srgbClr>
          </a:solidFill>
          <a:ln w="101600" cap="sq">
            <a:noFill/>
            <a:miter lim="800000"/>
          </a:ln>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9" name="Rounded Rectangle 18"/>
          <p:cNvSpPr/>
          <p:nvPr/>
        </p:nvSpPr>
        <p:spPr bwMode="auto">
          <a:xfrm>
            <a:off x="76835" y="5953443"/>
            <a:ext cx="6337142" cy="187113"/>
          </a:xfrm>
          <a:prstGeom prst="roundRect">
            <a:avLst/>
          </a:prstGeom>
          <a:solidFill>
            <a:srgbClr val="D0DCEB">
              <a:alpha val="34902"/>
            </a:srgbClr>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101846" tIns="50923" rIns="101846" bIns="50923" anchor="ctr"/>
          <a:lstStyle/>
          <a:p>
            <a:pPr algn="ctr">
              <a:spcBef>
                <a:spcPct val="20000"/>
              </a:spcBef>
              <a:defRPr/>
            </a:pPr>
            <a:endParaRPr lang="en-US" sz="1800" b="1">
              <a:solidFill>
                <a:srgbClr val="34537C"/>
              </a:solidFill>
            </a:endParaRPr>
          </a:p>
        </p:txBody>
      </p:sp>
      <p:pic>
        <p:nvPicPr>
          <p:cNvPr id="21" name="Picture 10"/>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7641" y="5046276"/>
            <a:ext cx="1917381" cy="484755"/>
          </a:xfrm>
          <a:prstGeom prst="rect">
            <a:avLst/>
          </a:prstGeom>
          <a:solidFill>
            <a:srgbClr val="FFFFFF">
              <a:shade val="85000"/>
            </a:srgbClr>
          </a:solidFill>
          <a:ln w="101600" cap="sq">
            <a:noFill/>
            <a:miter lim="800000"/>
          </a:ln>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9" name="Picture 1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626738" y="2537707"/>
            <a:ext cx="1966731" cy="483441"/>
          </a:xfrm>
          <a:prstGeom prst="rect">
            <a:avLst/>
          </a:prstGeom>
          <a:solidFill>
            <a:srgbClr val="FFFFFF">
              <a:shade val="85000"/>
            </a:srgbClr>
          </a:solidFill>
          <a:ln w="101600" cap="sq">
            <a:noFill/>
            <a:miter lim="800000"/>
          </a:ln>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1" name="Rounded Rectangle 30"/>
          <p:cNvSpPr/>
          <p:nvPr/>
        </p:nvSpPr>
        <p:spPr bwMode="auto">
          <a:xfrm>
            <a:off x="3876675" y="1851343"/>
            <a:ext cx="3922078" cy="187113"/>
          </a:xfrm>
          <a:prstGeom prst="roundRect">
            <a:avLst/>
          </a:prstGeom>
          <a:solidFill>
            <a:srgbClr val="D0DCEB">
              <a:alpha val="34902"/>
            </a:srgbClr>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101846" tIns="50923" rIns="101846" bIns="50923" anchor="ctr"/>
          <a:lstStyle/>
          <a:p>
            <a:pPr algn="ctr">
              <a:spcBef>
                <a:spcPct val="20000"/>
              </a:spcBef>
              <a:defRPr/>
            </a:pPr>
            <a:endParaRPr lang="en-US" sz="1800" b="1">
              <a:solidFill>
                <a:srgbClr val="34537C"/>
              </a:solidFill>
            </a:endParaRPr>
          </a:p>
        </p:txBody>
      </p:sp>
      <p:pic>
        <p:nvPicPr>
          <p:cNvPr id="23" name="Picture 8"/>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078800" y="1653738"/>
            <a:ext cx="1596445" cy="581747"/>
          </a:xfrm>
          <a:prstGeom prst="rect">
            <a:avLst/>
          </a:prstGeom>
          <a:solidFill>
            <a:srgbClr val="FFFFFF">
              <a:shade val="85000"/>
            </a:srgbClr>
          </a:solidFill>
          <a:ln w="101600" cap="sq">
            <a:noFill/>
            <a:miter lim="800000"/>
          </a:ln>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4" name="Picture 13" descr="Physical Sciences in Oncology">
            <a:hlinkClick r:id="rId7"/>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90347" y="3332506"/>
            <a:ext cx="1784646" cy="483082"/>
          </a:xfrm>
          <a:prstGeom prst="rect">
            <a:avLst/>
          </a:prstGeom>
          <a:solidFill>
            <a:srgbClr val="FFFFFF">
              <a:shade val="85000"/>
            </a:srgbClr>
          </a:solidFill>
          <a:ln w="101600" cap="sq">
            <a:noFill/>
            <a:miter lim="800000"/>
          </a:ln>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7" name="Rounded Rectangle 36"/>
          <p:cNvSpPr/>
          <p:nvPr/>
        </p:nvSpPr>
        <p:spPr bwMode="auto">
          <a:xfrm>
            <a:off x="66362" y="4355783"/>
            <a:ext cx="4727099" cy="185314"/>
          </a:xfrm>
          <a:prstGeom prst="roundRect">
            <a:avLst/>
          </a:prstGeom>
          <a:solidFill>
            <a:srgbClr val="D0DCEB">
              <a:alpha val="34902"/>
            </a:srgbClr>
          </a:solidFill>
          <a:ln>
            <a:no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lIns="101846" tIns="50923" rIns="101846" bIns="50923" anchor="ctr"/>
          <a:lstStyle/>
          <a:p>
            <a:pPr algn="ctr">
              <a:spcBef>
                <a:spcPct val="20000"/>
              </a:spcBef>
              <a:defRPr/>
            </a:pPr>
            <a:endParaRPr lang="en-US" sz="1800" b="1">
              <a:solidFill>
                <a:srgbClr val="34537C"/>
              </a:solidFill>
            </a:endParaRPr>
          </a:p>
        </p:txBody>
      </p:sp>
      <p:pic>
        <p:nvPicPr>
          <p:cNvPr id="38" name="Picture 37" descr="Final_Proteo_Logo_OL.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bwMode="auto">
          <a:xfrm>
            <a:off x="1427980" y="4200899"/>
            <a:ext cx="1771180" cy="502926"/>
          </a:xfrm>
          <a:prstGeom prst="rect">
            <a:avLst/>
          </a:prstGeom>
          <a:solidFill>
            <a:srgbClr val="FFFFFF">
              <a:shade val="85000"/>
            </a:srgbClr>
          </a:solidFill>
          <a:ln w="101600" cap="sq">
            <a:noFill/>
            <a:miter lim="800000"/>
          </a:ln>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0" name="TextBox 29"/>
          <p:cNvSpPr txBox="1"/>
          <p:nvPr/>
        </p:nvSpPr>
        <p:spPr bwMode="auto">
          <a:xfrm>
            <a:off x="5558317" y="2124816"/>
            <a:ext cx="770892" cy="296478"/>
          </a:xfrm>
          <a:prstGeom prst="rect">
            <a:avLst/>
          </a:prstGeom>
          <a:noFill/>
        </p:spPr>
        <p:txBody>
          <a:bodyPr wrap="none" lIns="101846" tIns="50923" rIns="101846" bIns="50923">
            <a:spAutoFit/>
          </a:bodyPr>
          <a:lstStyle/>
          <a:p>
            <a:pPr>
              <a:defRPr/>
            </a:pPr>
            <a:r>
              <a:rPr lang="en-US" sz="1200" dirty="0">
                <a:solidFill>
                  <a:srgbClr val="3F3F3F"/>
                </a:solidFill>
                <a:latin typeface="+mn-lt"/>
              </a:rPr>
              <a:t>Phase II</a:t>
            </a:r>
          </a:p>
        </p:txBody>
      </p:sp>
      <p:sp>
        <p:nvSpPr>
          <p:cNvPr id="32" name="TextBox 31"/>
          <p:cNvSpPr txBox="1"/>
          <p:nvPr/>
        </p:nvSpPr>
        <p:spPr bwMode="auto">
          <a:xfrm>
            <a:off x="1994219" y="4591473"/>
            <a:ext cx="770892" cy="296478"/>
          </a:xfrm>
          <a:prstGeom prst="rect">
            <a:avLst/>
          </a:prstGeom>
          <a:noFill/>
        </p:spPr>
        <p:txBody>
          <a:bodyPr wrap="none" lIns="101846" tIns="50923" rIns="101846" bIns="50923">
            <a:spAutoFit/>
          </a:bodyPr>
          <a:lstStyle/>
          <a:p>
            <a:pPr>
              <a:defRPr/>
            </a:pPr>
            <a:r>
              <a:rPr lang="en-US" sz="1200" dirty="0">
                <a:solidFill>
                  <a:srgbClr val="3F3F3F"/>
                </a:solidFill>
                <a:latin typeface="+mn-lt"/>
              </a:rPr>
              <a:t>Phase II</a:t>
            </a:r>
          </a:p>
        </p:txBody>
      </p:sp>
      <p:sp>
        <p:nvSpPr>
          <p:cNvPr id="34" name="TextBox 33"/>
          <p:cNvSpPr txBox="1"/>
          <p:nvPr/>
        </p:nvSpPr>
        <p:spPr bwMode="auto">
          <a:xfrm>
            <a:off x="745652" y="5431686"/>
            <a:ext cx="770892" cy="296478"/>
          </a:xfrm>
          <a:prstGeom prst="rect">
            <a:avLst/>
          </a:prstGeom>
          <a:noFill/>
        </p:spPr>
        <p:txBody>
          <a:bodyPr wrap="none" lIns="101846" tIns="50923" rIns="101846" bIns="50923">
            <a:spAutoFit/>
          </a:bodyPr>
          <a:lstStyle/>
          <a:p>
            <a:pPr>
              <a:defRPr/>
            </a:pPr>
            <a:r>
              <a:rPr lang="en-US" sz="1200" dirty="0">
                <a:solidFill>
                  <a:srgbClr val="3F3F3F"/>
                </a:solidFill>
                <a:latin typeface="+mn-lt"/>
              </a:rPr>
              <a:t>Phase II</a:t>
            </a:r>
          </a:p>
        </p:txBody>
      </p:sp>
      <p:pic>
        <p:nvPicPr>
          <p:cNvPr id="40986" name="Picture 3" descr="Boone_Cumberlan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20252" y="3481392"/>
            <a:ext cx="2539048" cy="191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7" name="Picture 4" descr="L&amp;C_titl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376160" y="5872480"/>
            <a:ext cx="1156018" cy="91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8" name="Picture 5" descr="settlers-origina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00035" y="1813560"/>
            <a:ext cx="817245" cy="123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9" name="Text Box 6"/>
          <p:cNvSpPr txBox="1">
            <a:spLocks noChangeArrowheads="1"/>
          </p:cNvSpPr>
          <p:nvPr/>
        </p:nvSpPr>
        <p:spPr bwMode="auto">
          <a:xfrm>
            <a:off x="8465820" y="6084784"/>
            <a:ext cx="1508760" cy="642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46" tIns="50923" rIns="101846" bIns="50923">
            <a:spAutoFit/>
          </a:bodyPr>
          <a:lstStyle>
            <a:lvl1pPr eaLnBrk="0" hangingPunct="0">
              <a:spcBef>
                <a:spcPct val="20000"/>
              </a:spcBef>
              <a:buClr>
                <a:srgbClr val="34537C"/>
              </a:buClr>
              <a:buFont typeface="Wingdings" pitchFamily="2" charset="2"/>
              <a:buChar char="§"/>
              <a:defRPr sz="2800">
                <a:solidFill>
                  <a:schemeClr val="tx1"/>
                </a:solidFill>
                <a:latin typeface="Arial" pitchFamily="34" charset="0"/>
                <a:cs typeface="Arial" pitchFamily="34" charset="0"/>
              </a:defRPr>
            </a:lvl1pPr>
            <a:lvl2pPr marL="742950" indent="-285750" eaLnBrk="0" hangingPunct="0">
              <a:spcBef>
                <a:spcPct val="20000"/>
              </a:spcBef>
              <a:buClr>
                <a:srgbClr val="34537C"/>
              </a:buClr>
              <a:buFont typeface="Courier New" pitchFamily="49" charset="0"/>
              <a:buChar char="o"/>
              <a:defRPr sz="2400">
                <a:solidFill>
                  <a:schemeClr val="tx1"/>
                </a:solidFill>
                <a:latin typeface="Arial" pitchFamily="34" charset="0"/>
                <a:cs typeface="Arial" pitchFamily="34" charset="0"/>
              </a:defRPr>
            </a:lvl2pPr>
            <a:lvl3pPr marL="1143000" indent="-228600" eaLnBrk="0" hangingPunct="0">
              <a:spcBef>
                <a:spcPct val="20000"/>
              </a:spcBef>
              <a:buClr>
                <a:srgbClr val="34537C"/>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Clr>
                <a:srgbClr val="34537C"/>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Clr>
                <a:srgbClr val="34537C"/>
              </a:buClr>
              <a:buFont typeface="Arial" pitchFamily="34" charset="0"/>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9pPr>
          </a:lstStyle>
          <a:p>
            <a:pPr algn="ctr" eaLnBrk="1" hangingPunct="1">
              <a:buClrTx/>
              <a:buFontTx/>
              <a:buNone/>
            </a:pPr>
            <a:r>
              <a:rPr lang="en-US" altLang="en-US" sz="1600" b="1" i="1">
                <a:solidFill>
                  <a:srgbClr val="000000"/>
                </a:solidFill>
              </a:rPr>
              <a:t>Discoverers/</a:t>
            </a:r>
          </a:p>
          <a:p>
            <a:pPr algn="ctr" eaLnBrk="1" hangingPunct="1">
              <a:buClrTx/>
              <a:buFontTx/>
              <a:buNone/>
            </a:pPr>
            <a:r>
              <a:rPr lang="en-US" altLang="en-US" sz="1600" b="1" i="1">
                <a:solidFill>
                  <a:srgbClr val="000000"/>
                </a:solidFill>
              </a:rPr>
              <a:t>Pioneers</a:t>
            </a:r>
          </a:p>
        </p:txBody>
      </p:sp>
      <p:sp>
        <p:nvSpPr>
          <p:cNvPr id="40990" name="Text Box 7"/>
          <p:cNvSpPr txBox="1">
            <a:spLocks noChangeArrowheads="1"/>
          </p:cNvSpPr>
          <p:nvPr/>
        </p:nvSpPr>
        <p:spPr bwMode="auto">
          <a:xfrm>
            <a:off x="8465821" y="4231644"/>
            <a:ext cx="1328897"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46" tIns="50923" rIns="101846" bIns="50923">
            <a:spAutoFit/>
          </a:bodyPr>
          <a:lstStyle>
            <a:lvl1pPr eaLnBrk="0" hangingPunct="0">
              <a:spcBef>
                <a:spcPct val="20000"/>
              </a:spcBef>
              <a:buClr>
                <a:srgbClr val="34537C"/>
              </a:buClr>
              <a:buFont typeface="Wingdings" pitchFamily="2" charset="2"/>
              <a:buChar char="§"/>
              <a:defRPr sz="2800">
                <a:solidFill>
                  <a:schemeClr val="tx1"/>
                </a:solidFill>
                <a:latin typeface="Arial" pitchFamily="34" charset="0"/>
                <a:cs typeface="Arial" pitchFamily="34" charset="0"/>
              </a:defRPr>
            </a:lvl1pPr>
            <a:lvl2pPr marL="742950" indent="-285750" eaLnBrk="0" hangingPunct="0">
              <a:spcBef>
                <a:spcPct val="20000"/>
              </a:spcBef>
              <a:buClr>
                <a:srgbClr val="34537C"/>
              </a:buClr>
              <a:buFont typeface="Courier New" pitchFamily="49" charset="0"/>
              <a:buChar char="o"/>
              <a:defRPr sz="2400">
                <a:solidFill>
                  <a:schemeClr val="tx1"/>
                </a:solidFill>
                <a:latin typeface="Arial" pitchFamily="34" charset="0"/>
                <a:cs typeface="Arial" pitchFamily="34" charset="0"/>
              </a:defRPr>
            </a:lvl2pPr>
            <a:lvl3pPr marL="1143000" indent="-228600" eaLnBrk="0" hangingPunct="0">
              <a:spcBef>
                <a:spcPct val="20000"/>
              </a:spcBef>
              <a:buClr>
                <a:srgbClr val="34537C"/>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Clr>
                <a:srgbClr val="34537C"/>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Clr>
                <a:srgbClr val="34537C"/>
              </a:buClr>
              <a:buFont typeface="Arial" pitchFamily="34" charset="0"/>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9pPr>
          </a:lstStyle>
          <a:p>
            <a:pPr algn="ctr" eaLnBrk="1" hangingPunct="1">
              <a:buClrTx/>
              <a:buFontTx/>
              <a:buNone/>
            </a:pPr>
            <a:r>
              <a:rPr lang="en-US" altLang="en-US" sz="1600" b="1" i="1">
                <a:solidFill>
                  <a:srgbClr val="3F3F3F"/>
                </a:solidFill>
              </a:rPr>
              <a:t>Team Explorers</a:t>
            </a:r>
          </a:p>
        </p:txBody>
      </p:sp>
      <p:sp>
        <p:nvSpPr>
          <p:cNvPr id="40991" name="Text Box 8"/>
          <p:cNvSpPr txBox="1">
            <a:spLocks noChangeArrowheads="1"/>
          </p:cNvSpPr>
          <p:nvPr/>
        </p:nvSpPr>
        <p:spPr bwMode="auto">
          <a:xfrm>
            <a:off x="8844759" y="2218377"/>
            <a:ext cx="102679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46" tIns="50923" rIns="101846" bIns="50923">
            <a:spAutoFit/>
          </a:bodyPr>
          <a:lstStyle>
            <a:lvl1pPr eaLnBrk="0" hangingPunct="0">
              <a:spcBef>
                <a:spcPct val="20000"/>
              </a:spcBef>
              <a:buClr>
                <a:srgbClr val="34537C"/>
              </a:buClr>
              <a:buFont typeface="Wingdings" pitchFamily="2" charset="2"/>
              <a:buChar char="§"/>
              <a:defRPr sz="2800">
                <a:solidFill>
                  <a:schemeClr val="tx1"/>
                </a:solidFill>
                <a:latin typeface="Arial" pitchFamily="34" charset="0"/>
                <a:cs typeface="Arial" pitchFamily="34" charset="0"/>
              </a:defRPr>
            </a:lvl1pPr>
            <a:lvl2pPr marL="742950" indent="-285750" eaLnBrk="0" hangingPunct="0">
              <a:spcBef>
                <a:spcPct val="20000"/>
              </a:spcBef>
              <a:buClr>
                <a:srgbClr val="34537C"/>
              </a:buClr>
              <a:buFont typeface="Courier New" pitchFamily="49" charset="0"/>
              <a:buChar char="o"/>
              <a:defRPr sz="2400">
                <a:solidFill>
                  <a:schemeClr val="tx1"/>
                </a:solidFill>
                <a:latin typeface="Arial" pitchFamily="34" charset="0"/>
                <a:cs typeface="Arial" pitchFamily="34" charset="0"/>
              </a:defRPr>
            </a:lvl2pPr>
            <a:lvl3pPr marL="1143000" indent="-228600" eaLnBrk="0" hangingPunct="0">
              <a:spcBef>
                <a:spcPct val="20000"/>
              </a:spcBef>
              <a:buClr>
                <a:srgbClr val="34537C"/>
              </a:buClr>
              <a:buFont typeface="Arial" pitchFamily="34" charset="0"/>
              <a:buChar char="•"/>
              <a:defRPr sz="2400">
                <a:solidFill>
                  <a:schemeClr val="tx1"/>
                </a:solidFill>
                <a:latin typeface="Arial" pitchFamily="34" charset="0"/>
                <a:cs typeface="Arial" pitchFamily="34" charset="0"/>
              </a:defRPr>
            </a:lvl3pPr>
            <a:lvl4pPr marL="1600200" indent="-228600" eaLnBrk="0" hangingPunct="0">
              <a:spcBef>
                <a:spcPct val="20000"/>
              </a:spcBef>
              <a:buClr>
                <a:srgbClr val="34537C"/>
              </a:buClr>
              <a:buFont typeface="Arial" pitchFamily="34" charset="0"/>
              <a:buChar char="•"/>
              <a:defRPr sz="2000">
                <a:solidFill>
                  <a:schemeClr val="tx1"/>
                </a:solidFill>
                <a:latin typeface="Arial" pitchFamily="34" charset="0"/>
                <a:cs typeface="Arial" pitchFamily="34" charset="0"/>
              </a:defRPr>
            </a:lvl4pPr>
            <a:lvl5pPr marL="2057400" indent="-228600" eaLnBrk="0" hangingPunct="0">
              <a:spcBef>
                <a:spcPct val="20000"/>
              </a:spcBef>
              <a:buClr>
                <a:srgbClr val="34537C"/>
              </a:buClr>
              <a:buFont typeface="Arial" pitchFamily="34" charset="0"/>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rgbClr val="34537C"/>
              </a:buClr>
              <a:buFont typeface="Arial" pitchFamily="34" charset="0"/>
              <a:buChar char="•"/>
              <a:defRPr sz="2000">
                <a:solidFill>
                  <a:schemeClr val="tx1"/>
                </a:solidFill>
                <a:latin typeface="Arial" pitchFamily="34" charset="0"/>
                <a:cs typeface="Arial" pitchFamily="34" charset="0"/>
              </a:defRPr>
            </a:lvl9pPr>
          </a:lstStyle>
          <a:p>
            <a:pPr algn="ctr" eaLnBrk="1" hangingPunct="1">
              <a:buClrTx/>
              <a:buFontTx/>
              <a:buNone/>
            </a:pPr>
            <a:r>
              <a:rPr lang="en-US" altLang="en-US" sz="1600" b="1" i="1">
                <a:solidFill>
                  <a:srgbClr val="3F3F3F"/>
                </a:solidFill>
              </a:rPr>
              <a:t>Early settlers</a:t>
            </a:r>
          </a:p>
        </p:txBody>
      </p:sp>
      <p:pic>
        <p:nvPicPr>
          <p:cNvPr id="39" name="Picture 3"/>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2755582" y="5827308"/>
            <a:ext cx="1503753" cy="439384"/>
          </a:xfrm>
          <a:prstGeom prst="rect">
            <a:avLst/>
          </a:prstGeom>
          <a:solidFill>
            <a:srgbClr val="FFFFFF">
              <a:shade val="85000"/>
            </a:srgbClr>
          </a:solidFill>
          <a:ln w="9525">
            <a:solidFill>
              <a:schemeClr val="tx1"/>
            </a:solidFill>
            <a:miter lim="800000"/>
            <a:headEnd/>
            <a:tailEnd/>
          </a:ln>
          <a:effectLst>
            <a:outerShdw dist="35921" dir="2700000" algn="ctr" rotWithShape="0">
              <a:schemeClr val="bg2"/>
            </a:outerShdw>
          </a:effectLst>
          <a:scene3d>
            <a:camera prst="perspectiveRelaxed">
              <a:rot lat="18960000" lon="0" rev="0"/>
            </a:camera>
            <a:lightRig rig="twoPt" dir="t">
              <a:rot lat="0" lon="0" rev="7200000"/>
            </a:lightRig>
          </a:scene3d>
          <a:sp3d prstMaterial="matte">
            <a:bevelT w="22860" h="12700"/>
            <a:contourClr>
              <a:srgbClr val="FFFFFF"/>
            </a:contourClr>
          </a:sp3d>
          <a:extLst/>
        </p:spPr>
      </p:pic>
    </p:spTree>
    <p:extLst>
      <p:ext uri="{BB962C8B-B14F-4D97-AF65-F5344CB8AC3E}">
        <p14:creationId xmlns:p14="http://schemas.microsoft.com/office/powerpoint/2010/main" val="27616494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bwMode="auto">
          <a:xfrm>
            <a:off x="1" y="3"/>
            <a:ext cx="8244509" cy="11694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35" tIns="50917" rIns="101835" bIns="50917" numCol="1" anchor="ctr" anchorCtr="0" compatLnSpc="1">
            <a:prstTxWarp prst="textNoShape">
              <a:avLst/>
            </a:prstTxWarp>
          </a:bodyPr>
          <a:lstStyle/>
          <a:p>
            <a:pPr eaLnBrk="1" hangingPunct="1"/>
            <a:r>
              <a:rPr lang="en-US" altLang="en-US" sz="2800" dirty="0"/>
              <a:t>Innovative Molecular Analysis Technologies (IMAT) Program</a:t>
            </a:r>
          </a:p>
        </p:txBody>
      </p:sp>
      <p:sp>
        <p:nvSpPr>
          <p:cNvPr id="13315" name="Content Placeholder 5"/>
          <p:cNvSpPr txBox="1">
            <a:spLocks/>
          </p:cNvSpPr>
          <p:nvPr/>
        </p:nvSpPr>
        <p:spPr bwMode="auto">
          <a:xfrm>
            <a:off x="202277" y="1378359"/>
            <a:ext cx="9387840" cy="2040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835" tIns="50917" rIns="101835" bIns="50917"/>
          <a:lstStyle>
            <a:lvl1pPr marL="342900" indent="-342900" algn="l" eaLnBrk="0" hangingPunct="0">
              <a:spcBef>
                <a:spcPct val="20000"/>
              </a:spcBef>
              <a:buFont typeface="Arial" pitchFamily="34" charset="0"/>
              <a:buChar char="•"/>
              <a:defRPr sz="3200">
                <a:solidFill>
                  <a:schemeClr val="tx1"/>
                </a:solidFill>
                <a:latin typeface="Calibri" pitchFamily="34" charset="0"/>
              </a:defRPr>
            </a:lvl1pPr>
            <a:lvl2pPr marL="234950" algn="l" eaLnBrk="0" hangingPunct="0">
              <a:spcBef>
                <a:spcPct val="20000"/>
              </a:spcBef>
              <a:buFont typeface="Arial" pitchFamily="34" charset="0"/>
              <a:buChar char="–"/>
              <a:defRPr sz="2800">
                <a:solidFill>
                  <a:schemeClr val="tx1"/>
                </a:solidFill>
                <a:latin typeface="Calibri" pitchFamily="34" charset="0"/>
              </a:defRPr>
            </a:lvl2pPr>
            <a:lvl3pPr marL="1141413" indent="-227013" algn="l" eaLnBrk="0" hangingPunct="0">
              <a:spcBef>
                <a:spcPct val="20000"/>
              </a:spcBef>
              <a:buFont typeface="Arial" pitchFamily="34" charset="0"/>
              <a:buChar char="•"/>
              <a:defRPr sz="2400">
                <a:solidFill>
                  <a:schemeClr val="tx1"/>
                </a:solidFill>
                <a:latin typeface="Calibri" pitchFamily="34" charset="0"/>
              </a:defRPr>
            </a:lvl3pPr>
            <a:lvl4pPr marL="1598613" indent="-227013" algn="l" eaLnBrk="0" hangingPunct="0">
              <a:spcBef>
                <a:spcPct val="20000"/>
              </a:spcBef>
              <a:buFont typeface="Arial" pitchFamily="34" charset="0"/>
              <a:buChar char="–"/>
              <a:defRPr sz="2000">
                <a:solidFill>
                  <a:schemeClr val="tx1"/>
                </a:solidFill>
                <a:latin typeface="Calibri" pitchFamily="34" charset="0"/>
              </a:defRPr>
            </a:lvl4pPr>
            <a:lvl5pPr marL="2055813" indent="-227013" algn="l" eaLnBrk="0" hangingPunct="0">
              <a:spcBef>
                <a:spcPct val="20000"/>
              </a:spcBef>
              <a:buFont typeface="Arial" pitchFamily="34" charset="0"/>
              <a:buChar char="»"/>
              <a:defRPr sz="2000">
                <a:solidFill>
                  <a:schemeClr val="tx1"/>
                </a:solidFill>
                <a:latin typeface="Calibri" pitchFamily="34" charset="0"/>
              </a:defRPr>
            </a:lvl5pPr>
            <a:lvl6pPr marL="2513013" indent="-22701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0213" indent="-22701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7413" indent="-22701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4613" indent="-22701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ct val="120000"/>
              </a:lnSpc>
              <a:buFontTx/>
              <a:buNone/>
            </a:pPr>
            <a:r>
              <a:rPr lang="en-US" altLang="en-US" sz="2000" b="1" dirty="0">
                <a:solidFill>
                  <a:schemeClr val="tx2"/>
                </a:solidFill>
              </a:rPr>
              <a:t>Program Mission</a:t>
            </a:r>
            <a:r>
              <a:rPr lang="en-US" altLang="en-US" sz="2000" dirty="0">
                <a:solidFill>
                  <a:schemeClr val="tx2"/>
                </a:solidFill>
              </a:rPr>
              <a:t>:  </a:t>
            </a:r>
          </a:p>
          <a:p>
            <a:pPr lvl="1" eaLnBrk="1" hangingPunct="1">
              <a:lnSpc>
                <a:spcPct val="120000"/>
              </a:lnSpc>
              <a:buFontTx/>
              <a:buNone/>
            </a:pPr>
            <a:r>
              <a:rPr lang="en-US" altLang="en-US" sz="1800" i="1" dirty="0">
                <a:solidFill>
                  <a:schemeClr val="tx2"/>
                </a:solidFill>
              </a:rPr>
              <a:t>To support the development, maturation, and dissemination of novel and potentially transformative next-generation technologies through an approach of balanced but targeted innovation in support of clinical, laboratory, or epidemiological research on cancer.</a:t>
            </a:r>
          </a:p>
          <a:p>
            <a:pPr lvl="1" eaLnBrk="1" hangingPunct="1">
              <a:lnSpc>
                <a:spcPct val="120000"/>
              </a:lnSpc>
              <a:buFontTx/>
              <a:buNone/>
            </a:pPr>
            <a:endParaRPr lang="en-US" altLang="en-US" sz="1800" i="1" dirty="0">
              <a:solidFill>
                <a:schemeClr val="tx2"/>
              </a:solidFill>
            </a:endParaRPr>
          </a:p>
          <a:p>
            <a:pPr eaLnBrk="1" hangingPunct="1">
              <a:lnSpc>
                <a:spcPct val="120000"/>
              </a:lnSpc>
              <a:buClr>
                <a:srgbClr val="3366CC"/>
              </a:buClr>
              <a:buFontTx/>
              <a:buNone/>
            </a:pPr>
            <a:endParaRPr lang="en-US" altLang="en-US" sz="2000" b="1" dirty="0">
              <a:solidFill>
                <a:schemeClr val="tx2"/>
              </a:solidFill>
            </a:endParaRPr>
          </a:p>
        </p:txBody>
      </p:sp>
      <p:sp>
        <p:nvSpPr>
          <p:cNvPr id="42" name="Pentagon 41"/>
          <p:cNvSpPr/>
          <p:nvPr/>
        </p:nvSpPr>
        <p:spPr bwMode="auto">
          <a:xfrm>
            <a:off x="446704" y="3084156"/>
            <a:ext cx="1160289" cy="618366"/>
          </a:xfrm>
          <a:prstGeom prst="homePlate">
            <a:avLst/>
          </a:prstGeom>
          <a:gradFill flip="none" rotWithShape="1">
            <a:gsLst>
              <a:gs pos="0">
                <a:srgbClr val="99CCFF">
                  <a:shade val="30000"/>
                  <a:satMod val="115000"/>
                </a:srgbClr>
              </a:gs>
              <a:gs pos="50000">
                <a:srgbClr val="99CCFF">
                  <a:shade val="67500"/>
                  <a:satMod val="115000"/>
                </a:srgbClr>
              </a:gs>
              <a:gs pos="100000">
                <a:srgbClr val="99CCFF">
                  <a:shade val="100000"/>
                  <a:satMod val="115000"/>
                </a:srgbClr>
              </a:gs>
            </a:gsLst>
            <a:lin ang="5400000" scaled="1"/>
            <a:tileRect/>
          </a:gradFill>
          <a:ln w="9525" cap="flat" cmpd="sng" algn="ctr">
            <a:solidFill>
              <a:schemeClr val="tx1"/>
            </a:solidFill>
            <a:prstDash val="solid"/>
            <a:round/>
            <a:headEnd type="none" w="med" len="med"/>
            <a:tailEnd type="none" w="med" len="med"/>
          </a:ln>
          <a:effectLst/>
        </p:spPr>
        <p:txBody>
          <a:bodyPr anchor="ctr"/>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defRPr/>
            </a:pPr>
            <a:endParaRPr lang="en-US" sz="1800" b="1" dirty="0">
              <a:solidFill>
                <a:schemeClr val="tx2"/>
              </a:solidFill>
              <a:latin typeface="Calibri" panose="020F0502020204030204" pitchFamily="34" charset="0"/>
              <a:cs typeface="Calibri" panose="020F0502020204030204" pitchFamily="34" charset="0"/>
            </a:endParaRPr>
          </a:p>
        </p:txBody>
      </p:sp>
      <p:sp>
        <p:nvSpPr>
          <p:cNvPr id="43" name="Chevron 42"/>
          <p:cNvSpPr/>
          <p:nvPr/>
        </p:nvSpPr>
        <p:spPr bwMode="auto">
          <a:xfrm>
            <a:off x="1118730" y="3084156"/>
            <a:ext cx="1760301" cy="618366"/>
          </a:xfrm>
          <a:prstGeom prst="chevron">
            <a:avLst/>
          </a:prstGeom>
          <a:gradFill flip="none" rotWithShape="1">
            <a:gsLst>
              <a:gs pos="0">
                <a:srgbClr val="99CCFF">
                  <a:shade val="30000"/>
                  <a:satMod val="115000"/>
                </a:srgbClr>
              </a:gs>
              <a:gs pos="50000">
                <a:srgbClr val="99CCFF">
                  <a:shade val="67500"/>
                  <a:satMod val="115000"/>
                </a:srgbClr>
              </a:gs>
              <a:gs pos="100000">
                <a:srgbClr val="99CCFF">
                  <a:shade val="100000"/>
                  <a:satMod val="115000"/>
                </a:srgbClr>
              </a:gs>
            </a:gsLst>
            <a:lin ang="5400000" scaled="1"/>
            <a:tileRect/>
          </a:gradFill>
          <a:ln w="9525" cap="flat" cmpd="sng" algn="ctr">
            <a:solidFill>
              <a:schemeClr val="tx1"/>
            </a:solidFill>
            <a:prstDash val="solid"/>
            <a:round/>
            <a:headEnd type="none" w="med" len="med"/>
            <a:tailEnd type="none" w="med" len="med"/>
          </a:ln>
          <a:effectLst/>
        </p:spPr>
        <p:txBody>
          <a:bodyPr anchor="ctr"/>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defRPr/>
            </a:pPr>
            <a:endParaRPr lang="en-US" sz="1800" b="1" dirty="0">
              <a:solidFill>
                <a:schemeClr val="tx2"/>
              </a:solidFill>
              <a:latin typeface="Calibri" panose="020F0502020204030204" pitchFamily="34" charset="0"/>
              <a:cs typeface="Calibri" panose="020F0502020204030204" pitchFamily="34" charset="0"/>
            </a:endParaRPr>
          </a:p>
        </p:txBody>
      </p:sp>
      <p:sp>
        <p:nvSpPr>
          <p:cNvPr id="44" name="Chevron 43"/>
          <p:cNvSpPr/>
          <p:nvPr/>
        </p:nvSpPr>
        <p:spPr bwMode="auto">
          <a:xfrm>
            <a:off x="2370418" y="3084156"/>
            <a:ext cx="2450737" cy="618366"/>
          </a:xfrm>
          <a:prstGeom prst="chevron">
            <a:avLst/>
          </a:prstGeom>
          <a:gradFill flip="none" rotWithShape="1">
            <a:gsLst>
              <a:gs pos="0">
                <a:srgbClr val="99CCFF">
                  <a:shade val="30000"/>
                  <a:satMod val="115000"/>
                </a:srgbClr>
              </a:gs>
              <a:gs pos="50000">
                <a:srgbClr val="99CCFF">
                  <a:shade val="67500"/>
                  <a:satMod val="115000"/>
                </a:srgbClr>
              </a:gs>
              <a:gs pos="100000">
                <a:srgbClr val="99CCFF">
                  <a:shade val="100000"/>
                  <a:satMod val="115000"/>
                </a:srgbClr>
              </a:gs>
            </a:gsLst>
            <a:lin ang="5400000" scaled="1"/>
            <a:tileRect/>
          </a:gradFill>
          <a:ln w="9525" cap="flat" cmpd="sng" algn="ctr">
            <a:solidFill>
              <a:schemeClr val="tx1"/>
            </a:solidFill>
            <a:prstDash val="solid"/>
            <a:round/>
            <a:headEnd type="none" w="med" len="med"/>
            <a:tailEnd type="none" w="med" len="med"/>
          </a:ln>
          <a:effectLst/>
        </p:spPr>
        <p:txBody>
          <a:bodyPr anchor="ctr"/>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eaLnBrk="0" hangingPunct="0">
              <a:defRPr/>
            </a:pPr>
            <a:endParaRPr lang="en-US" sz="1800" b="1" dirty="0">
              <a:solidFill>
                <a:schemeClr val="tx2"/>
              </a:solidFill>
              <a:latin typeface="Calibri" panose="020F0502020204030204" pitchFamily="34" charset="0"/>
              <a:cs typeface="Calibri" panose="020F0502020204030204" pitchFamily="34" charset="0"/>
            </a:endParaRPr>
          </a:p>
        </p:txBody>
      </p:sp>
      <p:sp>
        <p:nvSpPr>
          <p:cNvPr id="45" name="Chevron 44"/>
          <p:cNvSpPr/>
          <p:nvPr/>
        </p:nvSpPr>
        <p:spPr bwMode="auto">
          <a:xfrm>
            <a:off x="4306175" y="3084156"/>
            <a:ext cx="2108505" cy="618366"/>
          </a:xfrm>
          <a:prstGeom prst="chevron">
            <a:avLst/>
          </a:prstGeom>
          <a:gradFill flip="none" rotWithShape="1">
            <a:gsLst>
              <a:gs pos="0">
                <a:srgbClr val="99CCFF">
                  <a:shade val="30000"/>
                  <a:satMod val="115000"/>
                </a:srgbClr>
              </a:gs>
              <a:gs pos="50000">
                <a:srgbClr val="99CCFF">
                  <a:shade val="67500"/>
                  <a:satMod val="115000"/>
                </a:srgbClr>
              </a:gs>
              <a:gs pos="100000">
                <a:srgbClr val="99CCFF">
                  <a:shade val="100000"/>
                  <a:satMod val="115000"/>
                </a:srgbClr>
              </a:gs>
            </a:gsLst>
            <a:lin ang="5400000" scaled="1"/>
            <a:tileRect/>
          </a:gradFill>
          <a:ln w="9525" cap="flat" cmpd="sng" algn="ctr">
            <a:solidFill>
              <a:schemeClr val="tx1"/>
            </a:solidFill>
            <a:prstDash val="solid"/>
            <a:round/>
            <a:headEnd type="none" w="med" len="med"/>
            <a:tailEnd type="none" w="med" len="med"/>
          </a:ln>
          <a:effectLst/>
        </p:spPr>
        <p:txBody>
          <a:bodyPr/>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l" eaLnBrk="0" hangingPunct="0">
              <a:defRPr/>
            </a:pPr>
            <a:endParaRPr lang="en-US" sz="1800">
              <a:solidFill>
                <a:schemeClr val="tx2"/>
              </a:solidFill>
              <a:latin typeface="Calibri" panose="020F0502020204030204" pitchFamily="34" charset="0"/>
              <a:cs typeface="Calibri" panose="020F0502020204030204" pitchFamily="34" charset="0"/>
            </a:endParaRPr>
          </a:p>
        </p:txBody>
      </p:sp>
      <p:sp>
        <p:nvSpPr>
          <p:cNvPr id="46" name="Chevron 45"/>
          <p:cNvSpPr/>
          <p:nvPr/>
        </p:nvSpPr>
        <p:spPr bwMode="auto">
          <a:xfrm>
            <a:off x="5910634" y="3084156"/>
            <a:ext cx="1221558" cy="618366"/>
          </a:xfrm>
          <a:prstGeom prst="chevron">
            <a:avLst/>
          </a:prstGeom>
          <a:gradFill flip="none" rotWithShape="1">
            <a:gsLst>
              <a:gs pos="0">
                <a:srgbClr val="99CCFF">
                  <a:shade val="30000"/>
                  <a:satMod val="115000"/>
                </a:srgbClr>
              </a:gs>
              <a:gs pos="50000">
                <a:srgbClr val="99CCFF">
                  <a:shade val="67500"/>
                  <a:satMod val="115000"/>
                </a:srgbClr>
              </a:gs>
              <a:gs pos="100000">
                <a:srgbClr val="99CCFF">
                  <a:shade val="100000"/>
                  <a:satMod val="115000"/>
                </a:srgbClr>
              </a:gs>
            </a:gsLst>
            <a:lin ang="5400000" scaled="1"/>
            <a:tileRect/>
          </a:gradFill>
          <a:ln w="9525" cap="flat" cmpd="sng" algn="ctr">
            <a:solidFill>
              <a:schemeClr val="tx1"/>
            </a:solidFill>
            <a:prstDash val="solid"/>
            <a:round/>
            <a:headEnd type="none" w="med" len="med"/>
            <a:tailEnd type="none" w="med" len="med"/>
          </a:ln>
          <a:effectLst/>
        </p:spPr>
        <p:txBody>
          <a:bodyPr/>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l" eaLnBrk="0" hangingPunct="0">
              <a:defRPr/>
            </a:pPr>
            <a:endParaRPr lang="en-US" sz="1800">
              <a:solidFill>
                <a:schemeClr val="tx2"/>
              </a:solidFill>
              <a:latin typeface="Calibri" panose="020F0502020204030204" pitchFamily="34" charset="0"/>
              <a:cs typeface="Calibri" panose="020F0502020204030204" pitchFamily="34" charset="0"/>
            </a:endParaRPr>
          </a:p>
        </p:txBody>
      </p:sp>
      <p:sp>
        <p:nvSpPr>
          <p:cNvPr id="47" name="TextBox 8"/>
          <p:cNvSpPr txBox="1"/>
          <p:nvPr/>
        </p:nvSpPr>
        <p:spPr>
          <a:xfrm>
            <a:off x="1306223" y="3120550"/>
            <a:ext cx="1267583" cy="592983"/>
          </a:xfrm>
          <a:prstGeom prst="rect">
            <a:avLst/>
          </a:prstGeom>
          <a:noFill/>
        </p:spPr>
        <p:txBody>
          <a:bodyPr>
            <a:spAutoFit/>
          </a:bodyPr>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US" sz="1600" b="1" dirty="0">
                <a:solidFill>
                  <a:schemeClr val="tx2"/>
                </a:solidFill>
                <a:latin typeface="Calibri" panose="020F0502020204030204" pitchFamily="34" charset="0"/>
                <a:cs typeface="Calibri" panose="020F0502020204030204" pitchFamily="34" charset="0"/>
              </a:rPr>
              <a:t>Proof  of Principle</a:t>
            </a:r>
          </a:p>
        </p:txBody>
      </p:sp>
      <p:sp>
        <p:nvSpPr>
          <p:cNvPr id="48" name="TextBox 9"/>
          <p:cNvSpPr txBox="1"/>
          <p:nvPr/>
        </p:nvSpPr>
        <p:spPr>
          <a:xfrm>
            <a:off x="2667463" y="3130121"/>
            <a:ext cx="1609575" cy="592983"/>
          </a:xfrm>
          <a:prstGeom prst="rect">
            <a:avLst/>
          </a:prstGeom>
          <a:noFill/>
        </p:spPr>
        <p:txBody>
          <a:bodyPr wrap="square">
            <a:spAutoFit/>
          </a:bodyPr>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US" sz="1600" b="1" dirty="0">
                <a:solidFill>
                  <a:schemeClr val="tx2"/>
                </a:solidFill>
                <a:latin typeface="Calibri" panose="020F0502020204030204" pitchFamily="34" charset="0"/>
                <a:cs typeface="Calibri" panose="020F0502020204030204" pitchFamily="34" charset="0"/>
              </a:rPr>
              <a:t>Advanced Development</a:t>
            </a:r>
          </a:p>
        </p:txBody>
      </p:sp>
      <p:sp>
        <p:nvSpPr>
          <p:cNvPr id="49" name="TextBox 10"/>
          <p:cNvSpPr txBox="1"/>
          <p:nvPr/>
        </p:nvSpPr>
        <p:spPr>
          <a:xfrm>
            <a:off x="4526064" y="3129660"/>
            <a:ext cx="1422671" cy="592983"/>
          </a:xfrm>
          <a:prstGeom prst="rect">
            <a:avLst/>
          </a:prstGeom>
          <a:noFill/>
        </p:spPr>
        <p:txBody>
          <a:bodyPr wrap="square">
            <a:spAutoFit/>
          </a:bodyPr>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US" sz="1600" b="1" dirty="0">
                <a:solidFill>
                  <a:schemeClr val="tx2"/>
                </a:solidFill>
                <a:latin typeface="Calibri" panose="020F0502020204030204" pitchFamily="34" charset="0"/>
                <a:cs typeface="Calibri" panose="020F0502020204030204" pitchFamily="34" charset="0"/>
              </a:rPr>
              <a:t>Testing &amp; Validation</a:t>
            </a:r>
          </a:p>
        </p:txBody>
      </p:sp>
      <p:sp>
        <p:nvSpPr>
          <p:cNvPr id="50" name="TextBox 11"/>
          <p:cNvSpPr txBox="1"/>
          <p:nvPr/>
        </p:nvSpPr>
        <p:spPr>
          <a:xfrm>
            <a:off x="6138006" y="3223099"/>
            <a:ext cx="1025660" cy="348814"/>
          </a:xfrm>
          <a:prstGeom prst="rect">
            <a:avLst/>
          </a:prstGeom>
          <a:noFill/>
        </p:spPr>
        <p:txBody>
          <a:bodyPr wrap="square">
            <a:spAutoFit/>
          </a:bodyPr>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US" sz="1600" b="1" dirty="0">
                <a:solidFill>
                  <a:schemeClr val="tx2"/>
                </a:solidFill>
                <a:latin typeface="Calibri" panose="020F0502020204030204" pitchFamily="34" charset="0"/>
                <a:cs typeface="Calibri" panose="020F0502020204030204" pitchFamily="34" charset="0"/>
              </a:rPr>
              <a:t>Scale Up</a:t>
            </a:r>
          </a:p>
        </p:txBody>
      </p:sp>
      <p:sp>
        <p:nvSpPr>
          <p:cNvPr id="51" name="Chevron 50"/>
          <p:cNvSpPr/>
          <p:nvPr/>
        </p:nvSpPr>
        <p:spPr bwMode="auto">
          <a:xfrm>
            <a:off x="6817478" y="3084156"/>
            <a:ext cx="1982697" cy="618366"/>
          </a:xfrm>
          <a:prstGeom prst="chevron">
            <a:avLst/>
          </a:prstGeom>
          <a:gradFill flip="none" rotWithShape="1">
            <a:gsLst>
              <a:gs pos="0">
                <a:srgbClr val="99CCFF">
                  <a:shade val="30000"/>
                  <a:satMod val="115000"/>
                </a:srgbClr>
              </a:gs>
              <a:gs pos="50000">
                <a:srgbClr val="99CCFF">
                  <a:shade val="67500"/>
                  <a:satMod val="115000"/>
                </a:srgbClr>
              </a:gs>
              <a:gs pos="100000">
                <a:srgbClr val="99CCFF">
                  <a:shade val="100000"/>
                  <a:satMod val="115000"/>
                </a:srgbClr>
              </a:gs>
            </a:gsLst>
            <a:lin ang="5400000" scaled="1"/>
            <a:tileRect/>
          </a:gradFill>
          <a:ln w="9525" cap="flat" cmpd="sng" algn="ctr">
            <a:solidFill>
              <a:schemeClr val="tx1"/>
            </a:solidFill>
            <a:prstDash val="solid"/>
            <a:round/>
            <a:headEnd type="none" w="med" len="med"/>
            <a:tailEnd type="none" w="med" len="med"/>
          </a:ln>
          <a:effectLst/>
        </p:spPr>
        <p:txBody>
          <a:bodyPr/>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l" eaLnBrk="0" hangingPunct="0">
              <a:defRPr/>
            </a:pPr>
            <a:endParaRPr lang="en-US" sz="1800">
              <a:solidFill>
                <a:schemeClr val="tx2"/>
              </a:solidFill>
              <a:latin typeface="Calibri" panose="020F0502020204030204" pitchFamily="34" charset="0"/>
              <a:cs typeface="Calibri" panose="020F0502020204030204" pitchFamily="34" charset="0"/>
            </a:endParaRPr>
          </a:p>
        </p:txBody>
      </p:sp>
      <p:sp>
        <p:nvSpPr>
          <p:cNvPr id="52" name="TextBox 13"/>
          <p:cNvSpPr txBox="1"/>
          <p:nvPr/>
        </p:nvSpPr>
        <p:spPr>
          <a:xfrm>
            <a:off x="7135780" y="3235335"/>
            <a:ext cx="1447684" cy="348814"/>
          </a:xfrm>
          <a:prstGeom prst="rect">
            <a:avLst/>
          </a:prstGeom>
          <a:noFill/>
        </p:spPr>
        <p:txBody>
          <a:bodyPr wrap="square">
            <a:spAutoFit/>
          </a:bodyPr>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US" sz="1600" b="1" dirty="0">
                <a:solidFill>
                  <a:schemeClr val="tx2"/>
                </a:solidFill>
                <a:latin typeface="Calibri" panose="020F0502020204030204" pitchFamily="34" charset="0"/>
                <a:cs typeface="Calibri" panose="020F0502020204030204" pitchFamily="34" charset="0"/>
              </a:rPr>
              <a:t>Dissemination</a:t>
            </a:r>
          </a:p>
        </p:txBody>
      </p:sp>
      <p:sp>
        <p:nvSpPr>
          <p:cNvPr id="53" name="Rectangle 52"/>
          <p:cNvSpPr/>
          <p:nvPr/>
        </p:nvSpPr>
        <p:spPr bwMode="auto">
          <a:xfrm>
            <a:off x="573953" y="3980996"/>
            <a:ext cx="2120776" cy="486676"/>
          </a:xfrm>
          <a:prstGeom prst="rect">
            <a:avLst/>
          </a:prstGeom>
          <a:gradFill>
            <a:gsLst>
              <a:gs pos="0">
                <a:srgbClr val="B6D8B9"/>
              </a:gs>
              <a:gs pos="100000">
                <a:schemeClr val="bg1">
                  <a:alpha val="0"/>
                </a:schemeClr>
              </a:gs>
            </a:gsLst>
            <a:lin ang="0" scaled="1"/>
          </a:gradFill>
          <a:ln w="9525" cap="flat" cmpd="sng" algn="ctr">
            <a:noFill/>
            <a:prstDash val="solid"/>
            <a:round/>
            <a:headEnd type="none" w="med" len="med"/>
            <a:tailEnd type="none" w="med" len="med"/>
          </a:ln>
          <a:effectLst/>
        </p:spPr>
        <p:txBody>
          <a:bodyPr lIns="91429" tIns="45715" rIns="91429" bIns="45715"/>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l" eaLnBrk="0" hangingPunct="0">
              <a:defRPr/>
            </a:pPr>
            <a:endParaRPr lang="en-US" sz="1800">
              <a:solidFill>
                <a:schemeClr val="tx2"/>
              </a:solidFill>
              <a:latin typeface="Calibri" panose="020F0502020204030204" pitchFamily="34" charset="0"/>
              <a:cs typeface="Calibri" panose="020F0502020204030204" pitchFamily="34" charset="0"/>
            </a:endParaRPr>
          </a:p>
        </p:txBody>
      </p:sp>
      <p:sp>
        <p:nvSpPr>
          <p:cNvPr id="54" name="TextBox 15"/>
          <p:cNvSpPr txBox="1"/>
          <p:nvPr/>
        </p:nvSpPr>
        <p:spPr>
          <a:xfrm>
            <a:off x="478140" y="4034593"/>
            <a:ext cx="624700" cy="383683"/>
          </a:xfrm>
          <a:prstGeom prst="rect">
            <a:avLst/>
          </a:prstGeom>
          <a:noFill/>
        </p:spPr>
        <p:txBody>
          <a:bodyPr lIns="91429" tIns="45715" rIns="91429" bIns="45715">
            <a:spAutoFit/>
          </a:bodyPr>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US" sz="1800" b="1" dirty="0">
                <a:solidFill>
                  <a:schemeClr val="tx2"/>
                </a:solidFill>
                <a:latin typeface="Calibri" panose="020F0502020204030204" pitchFamily="34" charset="0"/>
                <a:cs typeface="Calibri" panose="020F0502020204030204" pitchFamily="34" charset="0"/>
              </a:rPr>
              <a:t>R21</a:t>
            </a:r>
          </a:p>
        </p:txBody>
      </p:sp>
      <p:cxnSp>
        <p:nvCxnSpPr>
          <p:cNvPr id="56" name="Straight Arrow Connector 28"/>
          <p:cNvCxnSpPr>
            <a:cxnSpLocks noChangeShapeType="1"/>
          </p:cNvCxnSpPr>
          <p:nvPr/>
        </p:nvCxnSpPr>
        <p:spPr bwMode="auto">
          <a:xfrm>
            <a:off x="573952" y="4077115"/>
            <a:ext cx="1986779" cy="0"/>
          </a:xfrm>
          <a:prstGeom prst="straightConnector1">
            <a:avLst/>
          </a:prstGeom>
          <a:noFill/>
          <a:ln w="38100" algn="ctr">
            <a:solidFill>
              <a:schemeClr val="tx2"/>
            </a:solidFill>
            <a:round/>
            <a:headEnd/>
            <a:tailEnd type="triangle" w="med" len="med"/>
          </a:ln>
          <a:extLst>
            <a:ext uri="{909E8E84-426E-40DD-AFC4-6F175D3DCCD1}">
              <a14:hiddenFill xmlns:a14="http://schemas.microsoft.com/office/drawing/2010/main">
                <a:noFill/>
              </a14:hiddenFill>
            </a:ext>
          </a:extLst>
        </p:spPr>
      </p:cxnSp>
      <p:sp>
        <p:nvSpPr>
          <p:cNvPr id="93" name="Rectangle 92"/>
          <p:cNvSpPr/>
          <p:nvPr/>
        </p:nvSpPr>
        <p:spPr bwMode="auto">
          <a:xfrm>
            <a:off x="2488057" y="4513657"/>
            <a:ext cx="3422577" cy="515877"/>
          </a:xfrm>
          <a:prstGeom prst="rect">
            <a:avLst/>
          </a:prstGeom>
          <a:gradFill flip="none" rotWithShape="1">
            <a:gsLst>
              <a:gs pos="0">
                <a:srgbClr val="B6D8B9"/>
              </a:gs>
              <a:gs pos="100000">
                <a:schemeClr val="bg1">
                  <a:alpha val="0"/>
                </a:schemeClr>
              </a:gs>
            </a:gsLst>
            <a:lin ang="0" scaled="1"/>
            <a:tileRect/>
          </a:gradFill>
          <a:ln w="9525" cap="flat" cmpd="sng" algn="ctr">
            <a:noFill/>
            <a:prstDash val="solid"/>
            <a:round/>
            <a:headEnd type="none" w="med" len="med"/>
            <a:tailEnd type="none" w="med" len="med"/>
          </a:ln>
          <a:effectLst/>
        </p:spPr>
        <p:txBody>
          <a:bodyPr lIns="91429" tIns="45715" rIns="91429" bIns="45715" anchor="ctr"/>
          <a:lstStyle/>
          <a:p>
            <a:pPr marL="233253" indent="-233253">
              <a:buFont typeface="Arial" pitchFamily="34" charset="0"/>
              <a:buChar char="•"/>
              <a:defRPr/>
            </a:pPr>
            <a:endParaRPr lang="en-US" sz="1800" b="1">
              <a:solidFill>
                <a:schemeClr val="tx2"/>
              </a:solidFill>
              <a:latin typeface="Calibri" panose="020F0502020204030204" pitchFamily="34" charset="0"/>
              <a:cs typeface="Calibri" panose="020F0502020204030204" pitchFamily="34" charset="0"/>
            </a:endParaRPr>
          </a:p>
        </p:txBody>
      </p:sp>
      <p:sp>
        <p:nvSpPr>
          <p:cNvPr id="94" name="TextBox 18"/>
          <p:cNvSpPr txBox="1"/>
          <p:nvPr/>
        </p:nvSpPr>
        <p:spPr>
          <a:xfrm>
            <a:off x="2343889" y="4590241"/>
            <a:ext cx="771782" cy="383683"/>
          </a:xfrm>
          <a:prstGeom prst="rect">
            <a:avLst/>
          </a:prstGeom>
          <a:noFill/>
        </p:spPr>
        <p:txBody>
          <a:bodyPr wrap="square" lIns="91429" tIns="45715" rIns="91429" bIns="45715">
            <a:spAutoFit/>
          </a:bodyPr>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US" sz="1800" b="1" dirty="0">
                <a:solidFill>
                  <a:schemeClr val="tx2"/>
                </a:solidFill>
                <a:latin typeface="Calibri" panose="020F0502020204030204" pitchFamily="34" charset="0"/>
                <a:cs typeface="Calibri" panose="020F0502020204030204" pitchFamily="34" charset="0"/>
              </a:rPr>
              <a:t>R33</a:t>
            </a:r>
          </a:p>
        </p:txBody>
      </p:sp>
      <p:cxnSp>
        <p:nvCxnSpPr>
          <p:cNvPr id="95" name="Straight Arrow Connector 31"/>
          <p:cNvCxnSpPr>
            <a:cxnSpLocks noChangeShapeType="1"/>
          </p:cNvCxnSpPr>
          <p:nvPr/>
        </p:nvCxnSpPr>
        <p:spPr bwMode="auto">
          <a:xfrm>
            <a:off x="2488057" y="4602476"/>
            <a:ext cx="3249139" cy="0"/>
          </a:xfrm>
          <a:prstGeom prst="straightConnector1">
            <a:avLst/>
          </a:prstGeom>
          <a:noFill/>
          <a:ln w="38100" algn="ctr">
            <a:solidFill>
              <a:schemeClr val="tx2"/>
            </a:solidFill>
            <a:round/>
            <a:headEnd/>
            <a:tailEnd type="triangle" w="med" len="med"/>
          </a:ln>
          <a:extLst>
            <a:ext uri="{909E8E84-426E-40DD-AFC4-6F175D3DCCD1}">
              <a14:hiddenFill xmlns:a14="http://schemas.microsoft.com/office/drawing/2010/main">
                <a:noFill/>
              </a14:hiddenFill>
            </a:ext>
          </a:extLst>
        </p:spPr>
      </p:cxnSp>
      <p:sp>
        <p:nvSpPr>
          <p:cNvPr id="96" name="Rounded Rectangle 95"/>
          <p:cNvSpPr/>
          <p:nvPr/>
        </p:nvSpPr>
        <p:spPr bwMode="auto">
          <a:xfrm>
            <a:off x="2684911" y="3937381"/>
            <a:ext cx="2635549" cy="537505"/>
          </a:xfrm>
          <a:prstGeom prst="roundRect">
            <a:avLst/>
          </a:prstGeom>
          <a:solidFill>
            <a:srgbClr val="B6D8B9"/>
          </a:solidFill>
          <a:ln w="9525" cap="flat" cmpd="sng" algn="ctr">
            <a:noFill/>
            <a:prstDash val="solid"/>
            <a:round/>
            <a:headEnd type="none" w="med" len="med"/>
            <a:tailEnd type="none" w="med" len="med"/>
          </a:ln>
          <a:effectLst/>
        </p:spPr>
        <p:txBody>
          <a:bodyPr lIns="91429" tIns="45715" rIns="91429" bIns="45715" anchor="ctr"/>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114260" indent="-114260" algn="l">
              <a:buFont typeface="Arial" pitchFamily="34" charset="0"/>
              <a:buChar char="•"/>
              <a:defRPr/>
            </a:pPr>
            <a:r>
              <a:rPr lang="en-US" sz="1000" b="1" dirty="0">
                <a:solidFill>
                  <a:schemeClr val="tx2"/>
                </a:solidFill>
                <a:latin typeface="Calibri" panose="020F0502020204030204" pitchFamily="34" charset="0"/>
                <a:cs typeface="Calibri" panose="020F0502020204030204" pitchFamily="34" charset="0"/>
              </a:rPr>
              <a:t>Feasibility/Proof-of-principle study</a:t>
            </a:r>
          </a:p>
          <a:p>
            <a:pPr marL="114260" indent="-114260" algn="l">
              <a:buFont typeface="Arial" pitchFamily="34" charset="0"/>
              <a:buChar char="•"/>
              <a:defRPr/>
            </a:pPr>
            <a:r>
              <a:rPr lang="en-US" sz="1000" b="1" dirty="0">
                <a:solidFill>
                  <a:schemeClr val="tx2"/>
                </a:solidFill>
                <a:latin typeface="Calibri" panose="020F0502020204030204" pitchFamily="34" charset="0"/>
                <a:cs typeface="Calibri" panose="020F0502020204030204" pitchFamily="34" charset="0"/>
              </a:rPr>
              <a:t>Highly innovative technology</a:t>
            </a:r>
          </a:p>
          <a:p>
            <a:pPr marL="114260" indent="-114260" algn="l">
              <a:buFont typeface="Arial" pitchFamily="34" charset="0"/>
              <a:buChar char="•"/>
              <a:defRPr/>
            </a:pPr>
            <a:r>
              <a:rPr lang="en-US" sz="1000" b="1" dirty="0">
                <a:solidFill>
                  <a:schemeClr val="tx2"/>
                </a:solidFill>
                <a:latin typeface="Calibri" panose="020F0502020204030204" pitchFamily="34" charset="0"/>
                <a:cs typeface="Calibri" panose="020F0502020204030204" pitchFamily="34" charset="0"/>
              </a:rPr>
              <a:t>No preliminary data required</a:t>
            </a:r>
          </a:p>
        </p:txBody>
      </p:sp>
      <p:sp>
        <p:nvSpPr>
          <p:cNvPr id="97" name="Rounded Rectangle 96"/>
          <p:cNvSpPr/>
          <p:nvPr/>
        </p:nvSpPr>
        <p:spPr bwMode="auto">
          <a:xfrm>
            <a:off x="5737197" y="4480888"/>
            <a:ext cx="3062978" cy="608332"/>
          </a:xfrm>
          <a:prstGeom prst="roundRect">
            <a:avLst/>
          </a:prstGeom>
          <a:solidFill>
            <a:srgbClr val="B6D8B9"/>
          </a:solidFill>
          <a:ln w="9525" cap="flat" cmpd="sng" algn="ctr">
            <a:noFill/>
            <a:prstDash val="solid"/>
            <a:round/>
            <a:headEnd type="none" w="med" len="med"/>
            <a:tailEnd type="none" w="med" len="med"/>
          </a:ln>
          <a:effectLst/>
        </p:spPr>
        <p:txBody>
          <a:bodyPr lIns="91429" tIns="45715" rIns="91429" bIns="45715" anchor="ctr"/>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114260" indent="-114260" algn="l">
              <a:buFont typeface="Arial" pitchFamily="34" charset="0"/>
              <a:buChar char="•"/>
              <a:defRPr/>
            </a:pPr>
            <a:r>
              <a:rPr lang="en-US" sz="1000" b="1" dirty="0">
                <a:solidFill>
                  <a:schemeClr val="tx2"/>
                </a:solidFill>
                <a:latin typeface="Calibri" panose="020F0502020204030204" pitchFamily="34" charset="0"/>
                <a:cs typeface="Calibri" panose="020F0502020204030204" pitchFamily="34" charset="0"/>
              </a:rPr>
              <a:t>Advanced development &amp; validation phase</a:t>
            </a:r>
          </a:p>
          <a:p>
            <a:pPr marL="114260" indent="-114260" algn="l">
              <a:buFont typeface="Arial" pitchFamily="34" charset="0"/>
              <a:buChar char="•"/>
              <a:defRPr/>
            </a:pPr>
            <a:r>
              <a:rPr lang="en-US" sz="1000" b="1" dirty="0">
                <a:solidFill>
                  <a:schemeClr val="tx2"/>
                </a:solidFill>
                <a:latin typeface="Calibri" panose="020F0502020204030204" pitchFamily="34" charset="0"/>
                <a:cs typeface="Calibri" panose="020F0502020204030204" pitchFamily="34" charset="0"/>
              </a:rPr>
              <a:t>Demonstration of transformative utility</a:t>
            </a:r>
          </a:p>
          <a:p>
            <a:pPr marL="114260" indent="-114260" algn="l">
              <a:buFont typeface="Arial" pitchFamily="34" charset="0"/>
              <a:buChar char="•"/>
              <a:defRPr/>
            </a:pPr>
            <a:r>
              <a:rPr lang="en-US" sz="1000" b="1" dirty="0">
                <a:solidFill>
                  <a:schemeClr val="tx2"/>
                </a:solidFill>
                <a:latin typeface="Calibri" panose="020F0502020204030204" pitchFamily="34" charset="0"/>
                <a:cs typeface="Calibri" panose="020F0502020204030204" pitchFamily="34" charset="0"/>
              </a:rPr>
              <a:t>Requires proof of feasibility</a:t>
            </a:r>
          </a:p>
        </p:txBody>
      </p:sp>
      <p:sp>
        <p:nvSpPr>
          <p:cNvPr id="98" name="TextBox 22"/>
          <p:cNvSpPr txBox="1"/>
          <p:nvPr/>
        </p:nvSpPr>
        <p:spPr>
          <a:xfrm>
            <a:off x="8800174" y="3068734"/>
            <a:ext cx="1258225" cy="738654"/>
          </a:xfrm>
          <a:prstGeom prst="rect">
            <a:avLst/>
          </a:prstGeom>
          <a:noFill/>
        </p:spPr>
        <p:txBody>
          <a:bodyPr wrap="square" lIns="91429" tIns="45715" rIns="91429" bIns="45715">
            <a:spAutoFit/>
          </a:bodyPr>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l">
              <a:defRPr/>
            </a:pPr>
            <a:r>
              <a:rPr lang="en-US" sz="1400" b="1" dirty="0">
                <a:solidFill>
                  <a:schemeClr val="tx2"/>
                </a:solidFill>
                <a:latin typeface="Calibri" panose="020F0502020204030204" pitchFamily="34" charset="0"/>
                <a:cs typeface="Calibri" panose="020F0502020204030204" pitchFamily="34" charset="0"/>
              </a:rPr>
              <a:t>Technology Development Pipeline</a:t>
            </a:r>
          </a:p>
        </p:txBody>
      </p:sp>
      <p:sp>
        <p:nvSpPr>
          <p:cNvPr id="99" name="Right Brace 98"/>
          <p:cNvSpPr/>
          <p:nvPr/>
        </p:nvSpPr>
        <p:spPr bwMode="auto">
          <a:xfrm>
            <a:off x="8682145" y="3083227"/>
            <a:ext cx="206233" cy="619296"/>
          </a:xfrm>
          <a:prstGeom prst="rightBrace">
            <a:avLst>
              <a:gd name="adj1" fmla="val 93385"/>
              <a:gd name="adj2" fmla="val 50000"/>
            </a:avLst>
          </a:prstGeom>
          <a:noFill/>
          <a:ln w="9525" cap="flat" cmpd="sng" algn="ctr">
            <a:solidFill>
              <a:schemeClr val="accent4">
                <a:lumMod val="50000"/>
              </a:schemeClr>
            </a:solidFill>
            <a:prstDash val="solid"/>
            <a:round/>
            <a:headEnd type="none" w="med" len="med"/>
            <a:tailEnd type="none" w="med" len="med"/>
          </a:ln>
          <a:effectLst/>
        </p:spPr>
        <p:txBody>
          <a:bodyPr lIns="91429" tIns="45715" rIns="91429" bIns="45715"/>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l" eaLnBrk="0" hangingPunct="0">
              <a:defRPr/>
            </a:pPr>
            <a:endParaRPr lang="en-US" sz="1800">
              <a:solidFill>
                <a:schemeClr val="tx2"/>
              </a:solidFill>
              <a:latin typeface="Calibri" panose="020F0502020204030204" pitchFamily="34" charset="0"/>
              <a:cs typeface="Calibri" panose="020F0502020204030204" pitchFamily="34" charset="0"/>
            </a:endParaRPr>
          </a:p>
        </p:txBody>
      </p:sp>
      <p:sp>
        <p:nvSpPr>
          <p:cNvPr id="100" name="TextBox 35"/>
          <p:cNvSpPr txBox="1"/>
          <p:nvPr/>
        </p:nvSpPr>
        <p:spPr>
          <a:xfrm>
            <a:off x="366776" y="3226230"/>
            <a:ext cx="989170" cy="348801"/>
          </a:xfrm>
          <a:prstGeom prst="rect">
            <a:avLst/>
          </a:prstGeom>
          <a:noFill/>
        </p:spPr>
        <p:txBody>
          <a:bodyPr wrap="square" lIns="91429" tIns="45715" rIns="91429" bIns="45715">
            <a:spAutoFit/>
          </a:bodyPr>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defRPr/>
            </a:pPr>
            <a:r>
              <a:rPr lang="en-US" sz="1600" b="1" dirty="0">
                <a:solidFill>
                  <a:schemeClr val="tx2"/>
                </a:solidFill>
                <a:latin typeface="Calibri" panose="020F0502020204030204" pitchFamily="34" charset="0"/>
                <a:cs typeface="Calibri" panose="020F0502020204030204" pitchFamily="34" charset="0"/>
              </a:rPr>
              <a:t>Concept</a:t>
            </a:r>
          </a:p>
        </p:txBody>
      </p:sp>
      <p:sp>
        <p:nvSpPr>
          <p:cNvPr id="101" name="Rectangle 100"/>
          <p:cNvSpPr/>
          <p:nvPr/>
        </p:nvSpPr>
        <p:spPr bwMode="auto">
          <a:xfrm>
            <a:off x="1435874" y="5288551"/>
            <a:ext cx="1258855" cy="402724"/>
          </a:xfrm>
          <a:prstGeom prst="rect">
            <a:avLst/>
          </a:prstGeom>
          <a:gradFill flip="none" rotWithShape="1">
            <a:gsLst>
              <a:gs pos="0">
                <a:srgbClr val="A66CE6"/>
              </a:gs>
              <a:gs pos="100000">
                <a:schemeClr val="bg1"/>
              </a:gs>
            </a:gsLst>
            <a:lin ang="0" scaled="1"/>
            <a:tileRect/>
          </a:gradFill>
          <a:ln w="9525" cap="flat" cmpd="sng" algn="ctr">
            <a:noFill/>
            <a:prstDash val="solid"/>
            <a:round/>
            <a:headEnd type="none" w="med" len="med"/>
            <a:tailEnd type="none" w="med" len="med"/>
          </a:ln>
          <a:effectLst/>
        </p:spPr>
        <p:txBody>
          <a:bodyPr lIns="91429" tIns="45715" rIns="91429" bIns="45715"/>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l" eaLnBrk="0" hangingPunct="0">
              <a:defRPr/>
            </a:pPr>
            <a:endParaRPr lang="en-US" sz="1800">
              <a:solidFill>
                <a:schemeClr val="tx2"/>
              </a:solidFill>
              <a:latin typeface="Calibri" panose="020F0502020204030204" pitchFamily="34" charset="0"/>
              <a:cs typeface="Calibri" panose="020F0502020204030204" pitchFamily="34" charset="0"/>
            </a:endParaRPr>
          </a:p>
        </p:txBody>
      </p:sp>
      <p:sp>
        <p:nvSpPr>
          <p:cNvPr id="102" name="TextBox 25"/>
          <p:cNvSpPr txBox="1"/>
          <p:nvPr/>
        </p:nvSpPr>
        <p:spPr>
          <a:xfrm>
            <a:off x="1435874" y="5324329"/>
            <a:ext cx="816005" cy="383683"/>
          </a:xfrm>
          <a:prstGeom prst="rect">
            <a:avLst/>
          </a:prstGeom>
          <a:noFill/>
        </p:spPr>
        <p:txBody>
          <a:bodyPr wrap="square" lIns="91429" tIns="45715" rIns="91429" bIns="45715">
            <a:spAutoFit/>
          </a:bodyPr>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l">
              <a:defRPr/>
            </a:pPr>
            <a:r>
              <a:rPr lang="en-US" sz="1800" b="1" dirty="0">
                <a:solidFill>
                  <a:schemeClr val="tx2"/>
                </a:solidFill>
                <a:latin typeface="Calibri" panose="020F0502020204030204" pitchFamily="34" charset="0"/>
                <a:cs typeface="Calibri" panose="020F0502020204030204" pitchFamily="34" charset="0"/>
              </a:rPr>
              <a:t>R43</a:t>
            </a:r>
          </a:p>
        </p:txBody>
      </p:sp>
      <p:cxnSp>
        <p:nvCxnSpPr>
          <p:cNvPr id="103" name="Straight Arrow Connector 54"/>
          <p:cNvCxnSpPr>
            <a:cxnSpLocks noChangeShapeType="1"/>
          </p:cNvCxnSpPr>
          <p:nvPr/>
        </p:nvCxnSpPr>
        <p:spPr bwMode="auto">
          <a:xfrm>
            <a:off x="1435874" y="5361552"/>
            <a:ext cx="1258854" cy="0"/>
          </a:xfrm>
          <a:prstGeom prst="straightConnector1">
            <a:avLst/>
          </a:prstGeom>
          <a:noFill/>
          <a:ln w="38100" algn="ctr">
            <a:solidFill>
              <a:schemeClr val="accent4">
                <a:lumMod val="50000"/>
              </a:schemeClr>
            </a:solidFill>
            <a:round/>
            <a:headEnd/>
            <a:tailEnd type="triangle" w="med" len="med"/>
          </a:ln>
          <a:extLst>
            <a:ext uri="{909E8E84-426E-40DD-AFC4-6F175D3DCCD1}">
              <a14:hiddenFill xmlns:a14="http://schemas.microsoft.com/office/drawing/2010/main">
                <a:noFill/>
              </a14:hiddenFill>
            </a:ext>
          </a:extLst>
        </p:spPr>
      </p:cxnSp>
      <p:sp>
        <p:nvSpPr>
          <p:cNvPr id="104" name="Rounded Rectangle 103"/>
          <p:cNvSpPr/>
          <p:nvPr/>
        </p:nvSpPr>
        <p:spPr bwMode="auto">
          <a:xfrm>
            <a:off x="1493935" y="6127006"/>
            <a:ext cx="1621737" cy="664155"/>
          </a:xfrm>
          <a:prstGeom prst="roundRect">
            <a:avLst>
              <a:gd name="adj" fmla="val 16349"/>
            </a:avLst>
          </a:prstGeom>
          <a:solidFill>
            <a:srgbClr val="A66CE6"/>
          </a:solidFill>
          <a:ln w="9525" cap="flat" cmpd="sng" algn="ctr">
            <a:noFill/>
            <a:prstDash val="solid"/>
            <a:round/>
            <a:headEnd type="none" w="med" len="med"/>
            <a:tailEnd type="none" w="med" len="med"/>
          </a:ln>
          <a:effectLst/>
        </p:spPr>
        <p:txBody>
          <a:bodyPr lIns="91429" tIns="45715" rIns="91429" bIns="45715"/>
          <a:lstStyle/>
          <a:p>
            <a:pPr marL="114260" indent="-114260">
              <a:buFont typeface="Arial" pitchFamily="34" charset="0"/>
              <a:buChar char="•"/>
              <a:defRPr/>
            </a:pPr>
            <a:r>
              <a:rPr lang="en-US" sz="1000" b="1" dirty="0">
                <a:solidFill>
                  <a:schemeClr val="tx2"/>
                </a:solidFill>
                <a:latin typeface="Calibri" panose="020F0502020204030204" pitchFamily="34" charset="0"/>
                <a:cs typeface="Calibri" panose="020F0502020204030204" pitchFamily="34" charset="0"/>
              </a:rPr>
              <a:t>Feasibility study</a:t>
            </a:r>
          </a:p>
          <a:p>
            <a:pPr marL="114260" indent="-114260">
              <a:buFont typeface="Arial" pitchFamily="34" charset="0"/>
              <a:buChar char="•"/>
              <a:defRPr/>
            </a:pPr>
            <a:r>
              <a:rPr lang="en-US" sz="1000" b="1" dirty="0">
                <a:solidFill>
                  <a:schemeClr val="tx2"/>
                </a:solidFill>
                <a:latin typeface="Calibri" panose="020F0502020204030204" pitchFamily="34" charset="0"/>
                <a:cs typeface="Calibri" panose="020F0502020204030204" pitchFamily="34" charset="0"/>
              </a:rPr>
              <a:t>Clear commercial potential</a:t>
            </a:r>
          </a:p>
        </p:txBody>
      </p:sp>
      <p:sp>
        <p:nvSpPr>
          <p:cNvPr id="105" name="Rectangle 104"/>
          <p:cNvSpPr/>
          <p:nvPr/>
        </p:nvSpPr>
        <p:spPr bwMode="auto">
          <a:xfrm>
            <a:off x="2694728" y="5282467"/>
            <a:ext cx="4909535" cy="401507"/>
          </a:xfrm>
          <a:prstGeom prst="rect">
            <a:avLst/>
          </a:prstGeom>
          <a:gradFill flip="none" rotWithShape="1">
            <a:gsLst>
              <a:gs pos="0">
                <a:srgbClr val="A66CE6"/>
              </a:gs>
              <a:gs pos="100000">
                <a:schemeClr val="bg1"/>
              </a:gs>
            </a:gsLst>
            <a:lin ang="0" scaled="1"/>
            <a:tileRect/>
          </a:gradFill>
          <a:ln w="9525" cap="flat" cmpd="sng" algn="ctr">
            <a:noFill/>
            <a:prstDash val="solid"/>
            <a:round/>
            <a:headEnd type="none" w="med" len="med"/>
            <a:tailEnd type="none" w="med" len="med"/>
          </a:ln>
          <a:effectLst/>
        </p:spPr>
        <p:txBody>
          <a:bodyPr lIns="91429" tIns="45715" rIns="91429" bIns="45715"/>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l" eaLnBrk="0" hangingPunct="0">
              <a:defRPr/>
            </a:pPr>
            <a:endParaRPr lang="en-US" sz="1800">
              <a:solidFill>
                <a:schemeClr val="tx2"/>
              </a:solidFill>
              <a:latin typeface="Calibri" panose="020F0502020204030204" pitchFamily="34" charset="0"/>
              <a:cs typeface="Calibri" panose="020F0502020204030204" pitchFamily="34" charset="0"/>
            </a:endParaRPr>
          </a:p>
        </p:txBody>
      </p:sp>
      <p:sp>
        <p:nvSpPr>
          <p:cNvPr id="106" name="TextBox 25"/>
          <p:cNvSpPr txBox="1"/>
          <p:nvPr/>
        </p:nvSpPr>
        <p:spPr>
          <a:xfrm>
            <a:off x="2694728" y="5324329"/>
            <a:ext cx="1102966" cy="383683"/>
          </a:xfrm>
          <a:prstGeom prst="rect">
            <a:avLst/>
          </a:prstGeom>
          <a:noFill/>
        </p:spPr>
        <p:txBody>
          <a:bodyPr lIns="91429" tIns="45715" rIns="91429" bIns="45715">
            <a:spAutoFit/>
          </a:bodyPr>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l">
              <a:defRPr/>
            </a:pPr>
            <a:r>
              <a:rPr lang="en-US" sz="1800" b="1" dirty="0">
                <a:solidFill>
                  <a:schemeClr val="tx2"/>
                </a:solidFill>
                <a:latin typeface="Calibri" panose="020F0502020204030204" pitchFamily="34" charset="0"/>
                <a:cs typeface="Calibri" panose="020F0502020204030204" pitchFamily="34" charset="0"/>
              </a:rPr>
              <a:t>R44</a:t>
            </a:r>
          </a:p>
        </p:txBody>
      </p:sp>
      <p:cxnSp>
        <p:nvCxnSpPr>
          <p:cNvPr id="107" name="Straight Arrow Connector 38"/>
          <p:cNvCxnSpPr>
            <a:cxnSpLocks noChangeShapeType="1"/>
          </p:cNvCxnSpPr>
          <p:nvPr/>
        </p:nvCxnSpPr>
        <p:spPr bwMode="auto">
          <a:xfrm>
            <a:off x="2694728" y="5361552"/>
            <a:ext cx="4909535" cy="0"/>
          </a:xfrm>
          <a:prstGeom prst="straightConnector1">
            <a:avLst/>
          </a:prstGeom>
          <a:noFill/>
          <a:ln w="38100" algn="ctr">
            <a:solidFill>
              <a:schemeClr val="accent4">
                <a:lumMod val="50000"/>
              </a:schemeClr>
            </a:solidFill>
            <a:round/>
            <a:headEnd/>
            <a:tailEnd type="triangle" w="med" len="med"/>
          </a:ln>
          <a:extLst>
            <a:ext uri="{909E8E84-426E-40DD-AFC4-6F175D3DCCD1}">
              <a14:hiddenFill xmlns:a14="http://schemas.microsoft.com/office/drawing/2010/main">
                <a:noFill/>
              </a14:hiddenFill>
            </a:ext>
          </a:extLst>
        </p:spPr>
      </p:cxnSp>
      <p:sp>
        <p:nvSpPr>
          <p:cNvPr id="108" name="Rectangle 15"/>
          <p:cNvSpPr>
            <a:spLocks noChangeArrowheads="1"/>
          </p:cNvSpPr>
          <p:nvPr/>
        </p:nvSpPr>
        <p:spPr bwMode="auto">
          <a:xfrm>
            <a:off x="1435874" y="5275228"/>
            <a:ext cx="6168390" cy="434213"/>
          </a:xfrm>
          <a:prstGeom prst="rect">
            <a:avLst/>
          </a:prstGeom>
          <a:noFill/>
          <a:ln w="28575" algn="ctr">
            <a:solidFill>
              <a:schemeClr val="tx2"/>
            </a:solidFill>
            <a:prstDash val="dash"/>
            <a:round/>
            <a:headEnd/>
            <a:tailEnd/>
          </a:ln>
          <a:extLst>
            <a:ext uri="{909E8E84-426E-40DD-AFC4-6F175D3DCCD1}">
              <a14:hiddenFill xmlns:a14="http://schemas.microsoft.com/office/drawing/2010/main">
                <a:solidFill>
                  <a:srgbClr val="FFFFFF"/>
                </a:solidFill>
              </a14:hiddenFill>
            </a:ext>
          </a:extLst>
        </p:spPr>
        <p:txBody>
          <a:bodyPr lIns="91429" tIns="45715" rIns="91429" bIns="45715"/>
          <a:lstStyle>
            <a:lvl1pPr defTabSz="819150" eaLnBrk="0" hangingPunct="0">
              <a:defRPr>
                <a:solidFill>
                  <a:schemeClr val="tx1"/>
                </a:solidFill>
                <a:latin typeface="Arial" pitchFamily="34" charset="0"/>
              </a:defRPr>
            </a:lvl1pPr>
            <a:lvl2pPr marL="742950" indent="-285750" defTabSz="819150" eaLnBrk="0" hangingPunct="0">
              <a:defRPr>
                <a:solidFill>
                  <a:schemeClr val="tx1"/>
                </a:solidFill>
                <a:latin typeface="Arial" pitchFamily="34" charset="0"/>
              </a:defRPr>
            </a:lvl2pPr>
            <a:lvl3pPr marL="1143000" indent="-228600" defTabSz="819150" eaLnBrk="0" hangingPunct="0">
              <a:defRPr>
                <a:solidFill>
                  <a:schemeClr val="tx1"/>
                </a:solidFill>
                <a:latin typeface="Arial" pitchFamily="34" charset="0"/>
              </a:defRPr>
            </a:lvl3pPr>
            <a:lvl4pPr marL="1600200" indent="-228600" defTabSz="819150" eaLnBrk="0" hangingPunct="0">
              <a:defRPr>
                <a:solidFill>
                  <a:schemeClr val="tx1"/>
                </a:solidFill>
                <a:latin typeface="Arial" pitchFamily="34" charset="0"/>
              </a:defRPr>
            </a:lvl4pPr>
            <a:lvl5pPr marL="2057400" indent="-228600" defTabSz="819150" eaLnBrk="0" hangingPunct="0">
              <a:defRPr>
                <a:solidFill>
                  <a:schemeClr val="tx1"/>
                </a:solidFill>
                <a:latin typeface="Arial" pitchFamily="34" charset="0"/>
              </a:defRPr>
            </a:lvl5pPr>
            <a:lvl6pPr marL="2514600" indent="-228600" algn="ctr" defTabSz="819150" eaLnBrk="0" fontAlgn="base" hangingPunct="0">
              <a:spcBef>
                <a:spcPct val="0"/>
              </a:spcBef>
              <a:spcAft>
                <a:spcPct val="0"/>
              </a:spcAft>
              <a:defRPr>
                <a:solidFill>
                  <a:schemeClr val="tx1"/>
                </a:solidFill>
                <a:latin typeface="Arial" pitchFamily="34" charset="0"/>
              </a:defRPr>
            </a:lvl6pPr>
            <a:lvl7pPr marL="2971800" indent="-228600" algn="ctr" defTabSz="819150" eaLnBrk="0" fontAlgn="base" hangingPunct="0">
              <a:spcBef>
                <a:spcPct val="0"/>
              </a:spcBef>
              <a:spcAft>
                <a:spcPct val="0"/>
              </a:spcAft>
              <a:defRPr>
                <a:solidFill>
                  <a:schemeClr val="tx1"/>
                </a:solidFill>
                <a:latin typeface="Arial" pitchFamily="34" charset="0"/>
              </a:defRPr>
            </a:lvl7pPr>
            <a:lvl8pPr marL="3429000" indent="-228600" algn="ctr" defTabSz="819150" eaLnBrk="0" fontAlgn="base" hangingPunct="0">
              <a:spcBef>
                <a:spcPct val="0"/>
              </a:spcBef>
              <a:spcAft>
                <a:spcPct val="0"/>
              </a:spcAft>
              <a:defRPr>
                <a:solidFill>
                  <a:schemeClr val="tx1"/>
                </a:solidFill>
                <a:latin typeface="Arial" pitchFamily="34" charset="0"/>
              </a:defRPr>
            </a:lvl8pPr>
            <a:lvl9pPr marL="3886200" indent="-228600" algn="ctr" defTabSz="819150" eaLnBrk="0" fontAlgn="base" hangingPunct="0">
              <a:spcBef>
                <a:spcPct val="0"/>
              </a:spcBef>
              <a:spcAft>
                <a:spcPct val="0"/>
              </a:spcAft>
              <a:defRPr>
                <a:solidFill>
                  <a:schemeClr val="tx1"/>
                </a:solidFill>
                <a:latin typeface="Arial" pitchFamily="34" charset="0"/>
              </a:defRPr>
            </a:lvl9pPr>
          </a:lstStyle>
          <a:p>
            <a:endParaRPr lang="en-US" altLang="en-US" sz="1800">
              <a:solidFill>
                <a:schemeClr val="tx2"/>
              </a:solidFill>
              <a:latin typeface="Calibri" panose="020F0502020204030204" pitchFamily="34" charset="0"/>
              <a:cs typeface="Calibri" panose="020F0502020204030204" pitchFamily="34" charset="0"/>
            </a:endParaRPr>
          </a:p>
        </p:txBody>
      </p:sp>
      <p:sp>
        <p:nvSpPr>
          <p:cNvPr id="109" name="Rounded Rectangle 108"/>
          <p:cNvSpPr/>
          <p:nvPr/>
        </p:nvSpPr>
        <p:spPr bwMode="auto">
          <a:xfrm>
            <a:off x="4319239" y="5760215"/>
            <a:ext cx="2938923" cy="1004303"/>
          </a:xfrm>
          <a:prstGeom prst="roundRect">
            <a:avLst>
              <a:gd name="adj" fmla="val 16349"/>
            </a:avLst>
          </a:prstGeom>
          <a:solidFill>
            <a:srgbClr val="A66CE6"/>
          </a:solidFill>
          <a:ln w="9525" cap="flat" cmpd="sng" algn="ctr">
            <a:noFill/>
            <a:prstDash val="solid"/>
            <a:round/>
            <a:headEnd type="none" w="med" len="med"/>
            <a:tailEnd type="none" w="med" len="med"/>
          </a:ln>
          <a:effectLst/>
        </p:spPr>
        <p:txBody>
          <a:bodyPr lIns="91429" tIns="45715" rIns="91429" bIns="45715"/>
          <a:lstStyle/>
          <a:p>
            <a:pPr marL="114260" indent="-114260">
              <a:buFont typeface="Arial" pitchFamily="34" charset="0"/>
              <a:buChar char="•"/>
              <a:defRPr/>
            </a:pPr>
            <a:r>
              <a:rPr lang="en-US" sz="1000" b="1" dirty="0">
                <a:solidFill>
                  <a:schemeClr val="tx2"/>
                </a:solidFill>
                <a:latin typeface="Calibri" panose="020F0502020204030204" pitchFamily="34" charset="0"/>
                <a:cs typeface="Calibri" panose="020F0502020204030204" pitchFamily="34" charset="0"/>
              </a:rPr>
              <a:t>Development &amp; (regulatory) validation</a:t>
            </a:r>
          </a:p>
          <a:p>
            <a:pPr marL="114260" indent="-114260">
              <a:buFont typeface="Arial" pitchFamily="34" charset="0"/>
              <a:buChar char="•"/>
              <a:defRPr/>
            </a:pPr>
            <a:r>
              <a:rPr lang="en-US" sz="1000" b="1" dirty="0">
                <a:solidFill>
                  <a:schemeClr val="tx2"/>
                </a:solidFill>
                <a:latin typeface="Calibri" panose="020F0502020204030204" pitchFamily="34" charset="0"/>
                <a:cs typeface="Calibri" panose="020F0502020204030204" pitchFamily="34" charset="0"/>
              </a:rPr>
              <a:t>Manufacturing &amp; marketing plan</a:t>
            </a:r>
          </a:p>
          <a:p>
            <a:pPr marL="114260" indent="-114260">
              <a:buFont typeface="Arial" pitchFamily="34" charset="0"/>
              <a:buChar char="•"/>
              <a:defRPr/>
            </a:pPr>
            <a:r>
              <a:rPr lang="en-US" sz="1000" b="1" dirty="0">
                <a:solidFill>
                  <a:schemeClr val="tx2"/>
                </a:solidFill>
                <a:latin typeface="Calibri" panose="020F0502020204030204" pitchFamily="34" charset="0"/>
                <a:cs typeface="Calibri" panose="020F0502020204030204" pitchFamily="34" charset="0"/>
              </a:rPr>
              <a:t>Requires proof of feasibility and commercialization plan</a:t>
            </a:r>
          </a:p>
          <a:p>
            <a:pPr marL="114260" indent="-114260">
              <a:buFont typeface="Arial" pitchFamily="34" charset="0"/>
              <a:buChar char="•"/>
              <a:defRPr/>
            </a:pPr>
            <a:r>
              <a:rPr lang="en-US" sz="1000" b="1" dirty="0">
                <a:solidFill>
                  <a:schemeClr val="tx2"/>
                </a:solidFill>
                <a:latin typeface="Calibri" panose="020F0502020204030204" pitchFamily="34" charset="0"/>
                <a:cs typeface="Calibri" panose="020F0502020204030204" pitchFamily="34" charset="0"/>
              </a:rPr>
              <a:t>Demonstration of transformative utility</a:t>
            </a:r>
          </a:p>
        </p:txBody>
      </p:sp>
      <p:sp>
        <p:nvSpPr>
          <p:cNvPr id="110" name="Rectangle 59"/>
          <p:cNvSpPr>
            <a:spLocks noChangeArrowheads="1"/>
          </p:cNvSpPr>
          <p:nvPr/>
        </p:nvSpPr>
        <p:spPr bwMode="auto">
          <a:xfrm>
            <a:off x="8570732" y="6390447"/>
            <a:ext cx="1162881" cy="281818"/>
          </a:xfrm>
          <a:prstGeom prst="rect">
            <a:avLst/>
          </a:prstGeom>
          <a:noFill/>
          <a:ln w="28575" algn="ctr">
            <a:solidFill>
              <a:schemeClr val="tx2"/>
            </a:solidFill>
            <a:prstDash val="dash"/>
            <a:round/>
            <a:headEnd/>
            <a:tailEnd/>
          </a:ln>
          <a:extLst>
            <a:ext uri="{909E8E84-426E-40DD-AFC4-6F175D3DCCD1}">
              <a14:hiddenFill xmlns:a14="http://schemas.microsoft.com/office/drawing/2010/main">
                <a:solidFill>
                  <a:srgbClr val="FFFFFF"/>
                </a:solidFill>
              </a14:hiddenFill>
            </a:ext>
          </a:extLst>
        </p:spPr>
        <p:txBody>
          <a:bodyPr lIns="91429" tIns="45715" rIns="91429" bIns="45715" anchor="ctr"/>
          <a:lstStyle>
            <a:lvl1pPr defTabSz="819150" eaLnBrk="0" hangingPunct="0">
              <a:defRPr>
                <a:solidFill>
                  <a:schemeClr val="tx1"/>
                </a:solidFill>
                <a:latin typeface="Arial" pitchFamily="34" charset="0"/>
              </a:defRPr>
            </a:lvl1pPr>
            <a:lvl2pPr marL="742950" indent="-285750" defTabSz="819150" eaLnBrk="0" hangingPunct="0">
              <a:defRPr>
                <a:solidFill>
                  <a:schemeClr val="tx1"/>
                </a:solidFill>
                <a:latin typeface="Arial" pitchFamily="34" charset="0"/>
              </a:defRPr>
            </a:lvl2pPr>
            <a:lvl3pPr marL="1143000" indent="-228600" defTabSz="819150" eaLnBrk="0" hangingPunct="0">
              <a:defRPr>
                <a:solidFill>
                  <a:schemeClr val="tx1"/>
                </a:solidFill>
                <a:latin typeface="Arial" pitchFamily="34" charset="0"/>
              </a:defRPr>
            </a:lvl3pPr>
            <a:lvl4pPr marL="1600200" indent="-228600" defTabSz="819150" eaLnBrk="0" hangingPunct="0">
              <a:defRPr>
                <a:solidFill>
                  <a:schemeClr val="tx1"/>
                </a:solidFill>
                <a:latin typeface="Arial" pitchFamily="34" charset="0"/>
              </a:defRPr>
            </a:lvl4pPr>
            <a:lvl5pPr marL="2057400" indent="-228600" defTabSz="819150" eaLnBrk="0" hangingPunct="0">
              <a:defRPr>
                <a:solidFill>
                  <a:schemeClr val="tx1"/>
                </a:solidFill>
                <a:latin typeface="Arial" pitchFamily="34" charset="0"/>
              </a:defRPr>
            </a:lvl5pPr>
            <a:lvl6pPr marL="2514600" indent="-228600" algn="ctr" defTabSz="819150" eaLnBrk="0" fontAlgn="base" hangingPunct="0">
              <a:spcBef>
                <a:spcPct val="0"/>
              </a:spcBef>
              <a:spcAft>
                <a:spcPct val="0"/>
              </a:spcAft>
              <a:defRPr>
                <a:solidFill>
                  <a:schemeClr val="tx1"/>
                </a:solidFill>
                <a:latin typeface="Arial" pitchFamily="34" charset="0"/>
              </a:defRPr>
            </a:lvl6pPr>
            <a:lvl7pPr marL="2971800" indent="-228600" algn="ctr" defTabSz="819150" eaLnBrk="0" fontAlgn="base" hangingPunct="0">
              <a:spcBef>
                <a:spcPct val="0"/>
              </a:spcBef>
              <a:spcAft>
                <a:spcPct val="0"/>
              </a:spcAft>
              <a:defRPr>
                <a:solidFill>
                  <a:schemeClr val="tx1"/>
                </a:solidFill>
                <a:latin typeface="Arial" pitchFamily="34" charset="0"/>
              </a:defRPr>
            </a:lvl7pPr>
            <a:lvl8pPr marL="3429000" indent="-228600" algn="ctr" defTabSz="819150" eaLnBrk="0" fontAlgn="base" hangingPunct="0">
              <a:spcBef>
                <a:spcPct val="0"/>
              </a:spcBef>
              <a:spcAft>
                <a:spcPct val="0"/>
              </a:spcAft>
              <a:defRPr>
                <a:solidFill>
                  <a:schemeClr val="tx1"/>
                </a:solidFill>
                <a:latin typeface="Arial" pitchFamily="34" charset="0"/>
              </a:defRPr>
            </a:lvl8pPr>
            <a:lvl9pPr marL="3886200" indent="-228600" algn="ctr" defTabSz="819150" eaLnBrk="0" fontAlgn="base" hangingPunct="0">
              <a:spcBef>
                <a:spcPct val="0"/>
              </a:spcBef>
              <a:spcAft>
                <a:spcPct val="0"/>
              </a:spcAft>
              <a:defRPr>
                <a:solidFill>
                  <a:schemeClr val="tx1"/>
                </a:solidFill>
                <a:latin typeface="Arial" pitchFamily="34" charset="0"/>
              </a:defRPr>
            </a:lvl9pPr>
          </a:lstStyle>
          <a:p>
            <a:pPr algn="ctr"/>
            <a:r>
              <a:rPr lang="en-US" altLang="en-US" sz="1800" b="1" dirty="0">
                <a:solidFill>
                  <a:schemeClr val="tx2"/>
                </a:solidFill>
                <a:latin typeface="Calibri" panose="020F0502020204030204" pitchFamily="34" charset="0"/>
                <a:cs typeface="Calibri" panose="020F0502020204030204" pitchFamily="34" charset="0"/>
              </a:rPr>
              <a:t>Fast-Track</a:t>
            </a:r>
          </a:p>
        </p:txBody>
      </p:sp>
      <p:sp>
        <p:nvSpPr>
          <p:cNvPr id="111" name="TextBox 15"/>
          <p:cNvSpPr txBox="1"/>
          <p:nvPr/>
        </p:nvSpPr>
        <p:spPr>
          <a:xfrm>
            <a:off x="1019434" y="4092169"/>
            <a:ext cx="1469453" cy="415488"/>
          </a:xfrm>
          <a:prstGeom prst="rect">
            <a:avLst/>
          </a:prstGeom>
          <a:noFill/>
        </p:spPr>
        <p:txBody>
          <a:bodyPr wrap="square" lIns="91429" tIns="45715" rIns="91429" bIns="45715">
            <a:spAutoFit/>
          </a:bodyPr>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l">
              <a:defRPr/>
            </a:pPr>
            <a:r>
              <a:rPr lang="en-US" sz="1000" b="1" dirty="0">
                <a:solidFill>
                  <a:schemeClr val="tx2"/>
                </a:solidFill>
                <a:latin typeface="Calibri" panose="020F0502020204030204" pitchFamily="34" charset="0"/>
                <a:cs typeface="Calibri" panose="020F0502020204030204" pitchFamily="34" charset="0"/>
              </a:rPr>
              <a:t>≤$500k over 3 years</a:t>
            </a:r>
          </a:p>
          <a:p>
            <a:pPr algn="l">
              <a:defRPr/>
            </a:pPr>
            <a:r>
              <a:rPr lang="en-US" sz="1000" b="1" dirty="0">
                <a:solidFill>
                  <a:schemeClr val="tx2"/>
                </a:solidFill>
                <a:latin typeface="Calibri" panose="020F0502020204030204" pitchFamily="34" charset="0"/>
                <a:cs typeface="Calibri" panose="020F0502020204030204" pitchFamily="34" charset="0"/>
              </a:rPr>
              <a:t>direct cost support</a:t>
            </a:r>
          </a:p>
        </p:txBody>
      </p:sp>
      <p:sp>
        <p:nvSpPr>
          <p:cNvPr id="112" name="TextBox 15"/>
          <p:cNvSpPr txBox="1"/>
          <p:nvPr/>
        </p:nvSpPr>
        <p:spPr>
          <a:xfrm>
            <a:off x="3581220" y="4652625"/>
            <a:ext cx="1764643" cy="415488"/>
          </a:xfrm>
          <a:prstGeom prst="rect">
            <a:avLst/>
          </a:prstGeom>
          <a:noFill/>
        </p:spPr>
        <p:txBody>
          <a:bodyPr wrap="square" lIns="91429" tIns="45715" rIns="91429" bIns="45715">
            <a:spAutoFit/>
          </a:bodyPr>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l">
              <a:defRPr/>
            </a:pPr>
            <a:r>
              <a:rPr lang="en-US" sz="1000" b="1" dirty="0">
                <a:solidFill>
                  <a:schemeClr val="tx2"/>
                </a:solidFill>
                <a:latin typeface="Calibri" panose="020F0502020204030204" pitchFamily="34" charset="0"/>
                <a:cs typeface="Calibri" panose="020F0502020204030204" pitchFamily="34" charset="0"/>
              </a:rPr>
              <a:t>≤$900k over 3 years</a:t>
            </a:r>
          </a:p>
          <a:p>
            <a:pPr algn="l">
              <a:defRPr/>
            </a:pPr>
            <a:r>
              <a:rPr lang="en-US" sz="1000" b="1" dirty="0">
                <a:solidFill>
                  <a:schemeClr val="tx2"/>
                </a:solidFill>
                <a:latin typeface="Calibri" panose="020F0502020204030204" pitchFamily="34" charset="0"/>
                <a:cs typeface="Calibri" panose="020F0502020204030204" pitchFamily="34" charset="0"/>
              </a:rPr>
              <a:t>direct cost support</a:t>
            </a:r>
          </a:p>
        </p:txBody>
      </p:sp>
      <p:sp>
        <p:nvSpPr>
          <p:cNvPr id="113" name="TextBox 15"/>
          <p:cNvSpPr txBox="1"/>
          <p:nvPr/>
        </p:nvSpPr>
        <p:spPr>
          <a:xfrm>
            <a:off x="1342440" y="5670123"/>
            <a:ext cx="1517451" cy="415488"/>
          </a:xfrm>
          <a:prstGeom prst="rect">
            <a:avLst/>
          </a:prstGeom>
          <a:noFill/>
        </p:spPr>
        <p:txBody>
          <a:bodyPr wrap="square" lIns="91429" tIns="45715" rIns="91429" bIns="45715">
            <a:spAutoFit/>
          </a:bodyPr>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l">
              <a:defRPr/>
            </a:pPr>
            <a:r>
              <a:rPr lang="en-US" sz="1000" b="1" dirty="0">
                <a:solidFill>
                  <a:schemeClr val="tx2"/>
                </a:solidFill>
                <a:latin typeface="Calibri" panose="020F0502020204030204" pitchFamily="34" charset="0"/>
                <a:cs typeface="Calibri" panose="020F0502020204030204" pitchFamily="34" charset="0"/>
              </a:rPr>
              <a:t>≤ $225k over 6m total cost support</a:t>
            </a:r>
          </a:p>
        </p:txBody>
      </p:sp>
      <p:sp>
        <p:nvSpPr>
          <p:cNvPr id="114" name="TextBox 15"/>
          <p:cNvSpPr txBox="1"/>
          <p:nvPr/>
        </p:nvSpPr>
        <p:spPr>
          <a:xfrm>
            <a:off x="2902361" y="5673497"/>
            <a:ext cx="1802207" cy="415488"/>
          </a:xfrm>
          <a:prstGeom prst="rect">
            <a:avLst/>
          </a:prstGeom>
          <a:noFill/>
        </p:spPr>
        <p:txBody>
          <a:bodyPr wrap="square" lIns="91429" tIns="45715" rIns="91429" bIns="45715">
            <a:spAutoFit/>
          </a:bodyPr>
          <a:lstStyle>
            <a:defPPr>
              <a:defRPr lang="en-US"/>
            </a:defPPr>
            <a:lvl1pPr algn="ctr" rtl="0" fontAlgn="base">
              <a:spcBef>
                <a:spcPct val="0"/>
              </a:spcBef>
              <a:spcAft>
                <a:spcPct val="0"/>
              </a:spcAft>
              <a:defRPr kern="1200">
                <a:solidFill>
                  <a:schemeClr val="tx1"/>
                </a:solidFill>
                <a:latin typeface="Arial" pitchFamily="34" charset="0"/>
                <a:ea typeface="+mn-ea"/>
                <a:cs typeface="+mn-cs"/>
              </a:defRPr>
            </a:lvl1pPr>
            <a:lvl2pPr marL="457200" algn="ctr" rtl="0" fontAlgn="base">
              <a:spcBef>
                <a:spcPct val="0"/>
              </a:spcBef>
              <a:spcAft>
                <a:spcPct val="0"/>
              </a:spcAft>
              <a:defRPr kern="1200">
                <a:solidFill>
                  <a:schemeClr val="tx1"/>
                </a:solidFill>
                <a:latin typeface="Arial" pitchFamily="34" charset="0"/>
                <a:ea typeface="+mn-ea"/>
                <a:cs typeface="+mn-cs"/>
              </a:defRPr>
            </a:lvl2pPr>
            <a:lvl3pPr marL="914400" algn="ctr" rtl="0" fontAlgn="base">
              <a:spcBef>
                <a:spcPct val="0"/>
              </a:spcBef>
              <a:spcAft>
                <a:spcPct val="0"/>
              </a:spcAft>
              <a:defRPr kern="1200">
                <a:solidFill>
                  <a:schemeClr val="tx1"/>
                </a:solidFill>
                <a:latin typeface="Arial" pitchFamily="34" charset="0"/>
                <a:ea typeface="+mn-ea"/>
                <a:cs typeface="+mn-cs"/>
              </a:defRPr>
            </a:lvl3pPr>
            <a:lvl4pPr marL="1371600" algn="ctr" rtl="0" fontAlgn="base">
              <a:spcBef>
                <a:spcPct val="0"/>
              </a:spcBef>
              <a:spcAft>
                <a:spcPct val="0"/>
              </a:spcAft>
              <a:defRPr kern="1200">
                <a:solidFill>
                  <a:schemeClr val="tx1"/>
                </a:solidFill>
                <a:latin typeface="Arial" pitchFamily="34" charset="0"/>
                <a:ea typeface="+mn-ea"/>
                <a:cs typeface="+mn-cs"/>
              </a:defRPr>
            </a:lvl4pPr>
            <a:lvl5pPr marL="1828800" algn="ctr"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algn="l">
              <a:defRPr/>
            </a:pPr>
            <a:r>
              <a:rPr lang="en-US" sz="1000" b="1" dirty="0">
                <a:solidFill>
                  <a:schemeClr val="tx2"/>
                </a:solidFill>
                <a:latin typeface="Calibri" panose="020F0502020204030204" pitchFamily="34" charset="0"/>
                <a:cs typeface="Calibri" panose="020F0502020204030204" pitchFamily="34" charset="0"/>
              </a:rPr>
              <a:t>≤ $1.5M over 2 years</a:t>
            </a:r>
          </a:p>
          <a:p>
            <a:pPr algn="l">
              <a:defRPr/>
            </a:pPr>
            <a:r>
              <a:rPr lang="en-US" sz="1000" b="1" dirty="0">
                <a:solidFill>
                  <a:schemeClr val="tx2"/>
                </a:solidFill>
                <a:latin typeface="Calibri" panose="020F0502020204030204" pitchFamily="34" charset="0"/>
                <a:cs typeface="Calibri" panose="020F0502020204030204" pitchFamily="34" charset="0"/>
              </a:rPr>
              <a:t>total cost support</a:t>
            </a:r>
          </a:p>
        </p:txBody>
      </p:sp>
    </p:spTree>
    <p:extLst>
      <p:ext uri="{BB962C8B-B14F-4D97-AF65-F5344CB8AC3E}">
        <p14:creationId xmlns:p14="http://schemas.microsoft.com/office/powerpoint/2010/main" val="31862917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164592" y="7275323"/>
            <a:ext cx="9656064" cy="442213"/>
          </a:xfrm>
          <a:prstGeom prst="rect">
            <a:avLst/>
          </a:prstGeom>
          <a:solidFill>
            <a:schemeClr val="bg1"/>
          </a:solidFill>
          <a:ln w="9525" cap="flat" cmpd="sng" algn="ctr">
            <a:no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defTabSz="914080"/>
            <a:endParaRPr lang="en-US"/>
          </a:p>
        </p:txBody>
      </p:sp>
      <p:sp>
        <p:nvSpPr>
          <p:cNvPr id="14338" name="Title 1"/>
          <p:cNvSpPr>
            <a:spLocks noGrp="1"/>
          </p:cNvSpPr>
          <p:nvPr>
            <p:ph type="title"/>
          </p:nvPr>
        </p:nvSpPr>
        <p:spPr bwMode="auto">
          <a:xfrm>
            <a:off x="164592" y="90341"/>
            <a:ext cx="8549640" cy="919374"/>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46" tIns="50923" rIns="101846" bIns="50923" numCol="1" anchor="t" anchorCtr="0" compatLnSpc="1">
            <a:prstTxWarp prst="textNoShape">
              <a:avLst/>
            </a:prstTxWarp>
          </a:bodyPr>
          <a:lstStyle/>
          <a:p>
            <a:r>
              <a:rPr lang="en-US" altLang="en-US" sz="4000" dirty="0"/>
              <a:t>IMAT credits </a:t>
            </a:r>
            <a:r>
              <a:rPr lang="en-US" altLang="en-US" sz="4000" dirty="0" smtClean="0"/>
              <a:t>from the R21/R33 award history</a:t>
            </a:r>
            <a:endParaRPr lang="en-US" altLang="en-US" sz="4000" dirty="0"/>
          </a:p>
        </p:txBody>
      </p:sp>
      <p:sp>
        <p:nvSpPr>
          <p:cNvPr id="5" name="Content Placeholder 2"/>
          <p:cNvSpPr txBox="1">
            <a:spLocks/>
          </p:cNvSpPr>
          <p:nvPr/>
        </p:nvSpPr>
        <p:spPr bwMode="auto">
          <a:xfrm>
            <a:off x="0" y="1619315"/>
            <a:ext cx="5301615" cy="6320472"/>
          </a:xfrm>
          <a:prstGeom prst="rect">
            <a:avLst/>
          </a:prstGeom>
          <a:noFill/>
          <a:ln>
            <a:noFill/>
          </a:ln>
          <a:extLst/>
        </p:spPr>
        <p:txBody>
          <a:bodyPr lIns="101846" tIns="50923" rIns="101846" bIns="50923"/>
          <a:lst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defRPr/>
            </a:pPr>
            <a:r>
              <a:rPr lang="en-US" sz="1600" b="1" dirty="0">
                <a:solidFill>
                  <a:schemeClr val="tx2"/>
                </a:solidFill>
              </a:rPr>
              <a:t>Proteomics</a:t>
            </a:r>
            <a:endParaRPr lang="en-US" sz="1400" b="1" dirty="0">
              <a:solidFill>
                <a:schemeClr val="tx2"/>
              </a:solidFill>
            </a:endParaRPr>
          </a:p>
          <a:p>
            <a:pPr>
              <a:defRPr/>
            </a:pPr>
            <a:r>
              <a:rPr lang="en-US" sz="1100" dirty="0">
                <a:solidFill>
                  <a:schemeClr val="tx2"/>
                </a:solidFill>
              </a:rPr>
              <a:t>Dynamic Range Enhancement Applied to Mass Spec (</a:t>
            </a:r>
            <a:r>
              <a:rPr lang="en-US" sz="1100" b="1" dirty="0">
                <a:solidFill>
                  <a:schemeClr val="tx2"/>
                </a:solidFill>
              </a:rPr>
              <a:t>DREAMS</a:t>
            </a:r>
            <a:r>
              <a:rPr lang="en-US" sz="1100" dirty="0" smtClean="0">
                <a:solidFill>
                  <a:schemeClr val="tx2"/>
                </a:solidFill>
              </a:rPr>
              <a:t>)</a:t>
            </a:r>
          </a:p>
          <a:p>
            <a:pPr>
              <a:defRPr/>
            </a:pPr>
            <a:r>
              <a:rPr lang="en-US" sz="1100" b="1" dirty="0" smtClean="0">
                <a:solidFill>
                  <a:schemeClr val="tx2"/>
                </a:solidFill>
              </a:rPr>
              <a:t>Gateway</a:t>
            </a:r>
            <a:r>
              <a:rPr lang="en-US" sz="1100" dirty="0" smtClean="0">
                <a:solidFill>
                  <a:schemeClr val="tx2"/>
                </a:solidFill>
              </a:rPr>
              <a:t> </a:t>
            </a:r>
            <a:r>
              <a:rPr lang="en-US" sz="1100" dirty="0">
                <a:solidFill>
                  <a:schemeClr val="tx2"/>
                </a:solidFill>
              </a:rPr>
              <a:t>ORF Cloning </a:t>
            </a:r>
            <a:r>
              <a:rPr lang="en-US" sz="1100" dirty="0" smtClean="0">
                <a:solidFill>
                  <a:schemeClr val="tx2"/>
                </a:solidFill>
              </a:rPr>
              <a:t>Tool</a:t>
            </a:r>
            <a:endParaRPr lang="en-US" sz="1100" dirty="0">
              <a:solidFill>
                <a:schemeClr val="tx2"/>
              </a:solidFill>
            </a:endParaRPr>
          </a:p>
          <a:p>
            <a:pPr>
              <a:defRPr/>
            </a:pPr>
            <a:r>
              <a:rPr lang="en-US" sz="1100" dirty="0">
                <a:solidFill>
                  <a:schemeClr val="tx2"/>
                </a:solidFill>
              </a:rPr>
              <a:t>Multi-Dimensional Protein Identification Technology (</a:t>
            </a:r>
            <a:r>
              <a:rPr lang="en-US" sz="1100" b="1" dirty="0" err="1">
                <a:solidFill>
                  <a:schemeClr val="tx2"/>
                </a:solidFill>
              </a:rPr>
              <a:t>MuDPIT</a:t>
            </a:r>
            <a:r>
              <a:rPr lang="en-US" sz="1100" dirty="0">
                <a:solidFill>
                  <a:schemeClr val="tx2"/>
                </a:solidFill>
              </a:rPr>
              <a:t>) </a:t>
            </a:r>
            <a:endParaRPr lang="en-US" sz="1100" dirty="0" smtClean="0">
              <a:solidFill>
                <a:schemeClr val="tx2"/>
              </a:solidFill>
            </a:endParaRPr>
          </a:p>
          <a:p>
            <a:pPr>
              <a:defRPr/>
            </a:pPr>
            <a:r>
              <a:rPr lang="en-US" sz="1100" dirty="0" smtClean="0">
                <a:solidFill>
                  <a:schemeClr val="tx2"/>
                </a:solidFill>
              </a:rPr>
              <a:t>Isotope-Coded </a:t>
            </a:r>
            <a:r>
              <a:rPr lang="en-US" sz="1100" dirty="0">
                <a:solidFill>
                  <a:schemeClr val="tx2"/>
                </a:solidFill>
              </a:rPr>
              <a:t>Affinity Tags (</a:t>
            </a:r>
            <a:r>
              <a:rPr lang="en-US" sz="1100" b="1" dirty="0">
                <a:solidFill>
                  <a:schemeClr val="tx2"/>
                </a:solidFill>
              </a:rPr>
              <a:t>ICAT</a:t>
            </a:r>
            <a:r>
              <a:rPr lang="en-US" sz="1100" dirty="0" smtClean="0">
                <a:solidFill>
                  <a:schemeClr val="tx2"/>
                </a:solidFill>
              </a:rPr>
              <a:t>)</a:t>
            </a:r>
            <a:endParaRPr lang="en-US" sz="1100" dirty="0">
              <a:solidFill>
                <a:schemeClr val="tx2"/>
              </a:solidFill>
            </a:endParaRPr>
          </a:p>
          <a:p>
            <a:pPr>
              <a:defRPr/>
            </a:pPr>
            <a:r>
              <a:rPr lang="en-US" sz="1100" b="1" dirty="0">
                <a:solidFill>
                  <a:schemeClr val="tx2"/>
                </a:solidFill>
              </a:rPr>
              <a:t>Synchrotron </a:t>
            </a:r>
            <a:r>
              <a:rPr lang="en-US" sz="1100" b="1" dirty="0" err="1">
                <a:solidFill>
                  <a:schemeClr val="tx2"/>
                </a:solidFill>
              </a:rPr>
              <a:t>Footprinting</a:t>
            </a:r>
            <a:r>
              <a:rPr lang="en-US" sz="1100" b="1" dirty="0">
                <a:solidFill>
                  <a:schemeClr val="tx2"/>
                </a:solidFill>
              </a:rPr>
              <a:t> </a:t>
            </a:r>
            <a:endParaRPr lang="en-US" sz="1100" dirty="0" smtClean="0">
              <a:solidFill>
                <a:schemeClr val="tx2"/>
              </a:solidFill>
            </a:endParaRPr>
          </a:p>
          <a:p>
            <a:pPr>
              <a:defRPr/>
            </a:pPr>
            <a:r>
              <a:rPr lang="en-US" sz="1100" dirty="0" smtClean="0">
                <a:solidFill>
                  <a:schemeClr val="tx2"/>
                </a:solidFill>
              </a:rPr>
              <a:t>Nanowire </a:t>
            </a:r>
            <a:r>
              <a:rPr lang="en-US" sz="1100" dirty="0">
                <a:solidFill>
                  <a:schemeClr val="tx2"/>
                </a:solidFill>
              </a:rPr>
              <a:t>field effect transistors (</a:t>
            </a:r>
            <a:r>
              <a:rPr lang="en-US" sz="1100" b="1" dirty="0">
                <a:solidFill>
                  <a:schemeClr val="tx2"/>
                </a:solidFill>
              </a:rPr>
              <a:t>NWFETs</a:t>
            </a:r>
            <a:r>
              <a:rPr lang="en-US" sz="1100" dirty="0" smtClean="0">
                <a:solidFill>
                  <a:schemeClr val="tx2"/>
                </a:solidFill>
              </a:rPr>
              <a:t>)</a:t>
            </a:r>
            <a:endParaRPr lang="en-US" sz="1100" dirty="0">
              <a:solidFill>
                <a:schemeClr val="tx2"/>
              </a:solidFill>
            </a:endParaRPr>
          </a:p>
          <a:p>
            <a:pPr>
              <a:defRPr/>
            </a:pPr>
            <a:r>
              <a:rPr lang="en-US" sz="1100" dirty="0">
                <a:solidFill>
                  <a:schemeClr val="tx2"/>
                </a:solidFill>
              </a:rPr>
              <a:t>Deuterium exchange Mass Spec (</a:t>
            </a:r>
            <a:r>
              <a:rPr lang="en-US" sz="1100" b="1" dirty="0">
                <a:solidFill>
                  <a:schemeClr val="tx2"/>
                </a:solidFill>
              </a:rPr>
              <a:t>DXMS</a:t>
            </a:r>
            <a:r>
              <a:rPr lang="en-US" sz="1100" dirty="0" smtClean="0">
                <a:solidFill>
                  <a:schemeClr val="tx2"/>
                </a:solidFill>
              </a:rPr>
              <a:t>) </a:t>
            </a:r>
          </a:p>
          <a:p>
            <a:pPr>
              <a:defRPr/>
            </a:pPr>
            <a:r>
              <a:rPr lang="en-US" sz="1100" dirty="0" smtClean="0">
                <a:solidFill>
                  <a:schemeClr val="tx2"/>
                </a:solidFill>
              </a:rPr>
              <a:t>Nucleic </a:t>
            </a:r>
            <a:r>
              <a:rPr lang="en-US" sz="1100" dirty="0">
                <a:solidFill>
                  <a:schemeClr val="tx2"/>
                </a:solidFill>
              </a:rPr>
              <a:t>Acid Programmable Protein Array (</a:t>
            </a:r>
            <a:r>
              <a:rPr lang="en-US" sz="1100" b="1" dirty="0">
                <a:solidFill>
                  <a:schemeClr val="tx2"/>
                </a:solidFill>
              </a:rPr>
              <a:t>NAPPA</a:t>
            </a:r>
            <a:r>
              <a:rPr lang="en-US" sz="1100" dirty="0" smtClean="0">
                <a:solidFill>
                  <a:schemeClr val="tx2"/>
                </a:solidFill>
              </a:rPr>
              <a:t>)</a:t>
            </a:r>
          </a:p>
          <a:p>
            <a:pPr>
              <a:defRPr/>
            </a:pPr>
            <a:endParaRPr lang="en-US" sz="1100" dirty="0">
              <a:solidFill>
                <a:schemeClr val="tx2"/>
              </a:solidFill>
            </a:endParaRPr>
          </a:p>
          <a:p>
            <a:pPr marL="0" indent="0">
              <a:buNone/>
              <a:defRPr/>
            </a:pPr>
            <a:r>
              <a:rPr lang="en-US" sz="1600" b="1" dirty="0">
                <a:solidFill>
                  <a:schemeClr val="tx2"/>
                </a:solidFill>
              </a:rPr>
              <a:t>Genomics</a:t>
            </a:r>
          </a:p>
          <a:p>
            <a:pPr>
              <a:defRPr/>
            </a:pPr>
            <a:r>
              <a:rPr lang="en-US" sz="1100" b="1" dirty="0">
                <a:solidFill>
                  <a:schemeClr val="tx2"/>
                </a:solidFill>
              </a:rPr>
              <a:t>Digital Optical </a:t>
            </a:r>
            <a:r>
              <a:rPr lang="en-US" sz="1100" b="1" dirty="0" smtClean="0">
                <a:solidFill>
                  <a:schemeClr val="tx2"/>
                </a:solidFill>
              </a:rPr>
              <a:t>Chemistry</a:t>
            </a:r>
            <a:endParaRPr lang="en-US" sz="1100" dirty="0">
              <a:solidFill>
                <a:schemeClr val="tx2"/>
              </a:solidFill>
            </a:endParaRPr>
          </a:p>
          <a:p>
            <a:pPr>
              <a:defRPr/>
            </a:pPr>
            <a:r>
              <a:rPr lang="en-US" sz="1100" b="1" dirty="0" smtClean="0">
                <a:solidFill>
                  <a:schemeClr val="tx2"/>
                </a:solidFill>
              </a:rPr>
              <a:t>Rolling </a:t>
            </a:r>
            <a:r>
              <a:rPr lang="en-US" sz="1100" b="1" dirty="0">
                <a:solidFill>
                  <a:schemeClr val="tx2"/>
                </a:solidFill>
              </a:rPr>
              <a:t>Circle </a:t>
            </a:r>
            <a:r>
              <a:rPr lang="en-US" sz="1100" b="1" dirty="0" smtClean="0">
                <a:solidFill>
                  <a:schemeClr val="tx2"/>
                </a:solidFill>
              </a:rPr>
              <a:t>Amplification</a:t>
            </a:r>
            <a:endParaRPr lang="en-US" sz="1100" dirty="0">
              <a:solidFill>
                <a:schemeClr val="tx2"/>
              </a:solidFill>
            </a:endParaRPr>
          </a:p>
          <a:p>
            <a:pPr>
              <a:defRPr/>
            </a:pPr>
            <a:r>
              <a:rPr lang="en-US" sz="1100" dirty="0">
                <a:solidFill>
                  <a:schemeClr val="tx2"/>
                </a:solidFill>
              </a:rPr>
              <a:t>Representational Oligonucleotide Microarray Analysis(</a:t>
            </a:r>
            <a:r>
              <a:rPr lang="en-US" sz="1100" b="1" dirty="0">
                <a:solidFill>
                  <a:schemeClr val="tx2"/>
                </a:solidFill>
              </a:rPr>
              <a:t>ROMA</a:t>
            </a:r>
            <a:r>
              <a:rPr lang="en-US" sz="1100" dirty="0">
                <a:solidFill>
                  <a:schemeClr val="tx2"/>
                </a:solidFill>
              </a:rPr>
              <a:t>) </a:t>
            </a:r>
          </a:p>
          <a:p>
            <a:pPr>
              <a:defRPr/>
            </a:pPr>
            <a:r>
              <a:rPr lang="en-US" sz="1100" dirty="0">
                <a:solidFill>
                  <a:schemeClr val="tx2"/>
                </a:solidFill>
              </a:rPr>
              <a:t>Multi-photon </a:t>
            </a:r>
            <a:r>
              <a:rPr lang="en-US" sz="1100" dirty="0" err="1">
                <a:solidFill>
                  <a:schemeClr val="tx2"/>
                </a:solidFill>
              </a:rPr>
              <a:t>Intravital</a:t>
            </a:r>
            <a:r>
              <a:rPr lang="en-US" sz="1100" dirty="0">
                <a:solidFill>
                  <a:schemeClr val="tx2"/>
                </a:solidFill>
              </a:rPr>
              <a:t> Imaging (</a:t>
            </a:r>
            <a:r>
              <a:rPr lang="en-US" sz="1100" b="1" dirty="0">
                <a:solidFill>
                  <a:schemeClr val="tx2"/>
                </a:solidFill>
              </a:rPr>
              <a:t>MPIVI</a:t>
            </a:r>
            <a:r>
              <a:rPr lang="en-US" sz="1100" dirty="0" smtClean="0">
                <a:solidFill>
                  <a:schemeClr val="tx2"/>
                </a:solidFill>
              </a:rPr>
              <a:t>)</a:t>
            </a:r>
            <a:endParaRPr lang="en-US" sz="1100" dirty="0">
              <a:solidFill>
                <a:schemeClr val="tx2"/>
              </a:solidFill>
            </a:endParaRPr>
          </a:p>
          <a:p>
            <a:pPr>
              <a:defRPr/>
            </a:pPr>
            <a:r>
              <a:rPr lang="en-US" sz="1100" b="1" dirty="0" err="1" smtClean="0">
                <a:solidFill>
                  <a:schemeClr val="tx2"/>
                </a:solidFill>
              </a:rPr>
              <a:t>Recombomice</a:t>
            </a:r>
            <a:endParaRPr lang="en-US" sz="1100" dirty="0">
              <a:solidFill>
                <a:schemeClr val="tx2"/>
              </a:solidFill>
            </a:endParaRPr>
          </a:p>
          <a:p>
            <a:pPr>
              <a:defRPr/>
            </a:pPr>
            <a:r>
              <a:rPr lang="en-US" sz="1100" dirty="0" err="1">
                <a:solidFill>
                  <a:schemeClr val="tx2"/>
                </a:solidFill>
              </a:rPr>
              <a:t>Pyrophosphorolysis</a:t>
            </a:r>
            <a:r>
              <a:rPr lang="en-US" sz="1100" dirty="0">
                <a:solidFill>
                  <a:schemeClr val="tx2"/>
                </a:solidFill>
              </a:rPr>
              <a:t> Activated Polymerization (</a:t>
            </a:r>
            <a:r>
              <a:rPr lang="en-US" sz="1100" b="1" dirty="0">
                <a:solidFill>
                  <a:schemeClr val="tx2"/>
                </a:solidFill>
              </a:rPr>
              <a:t>PAP</a:t>
            </a:r>
            <a:r>
              <a:rPr lang="en-US" sz="1100" dirty="0" smtClean="0">
                <a:solidFill>
                  <a:schemeClr val="tx2"/>
                </a:solidFill>
              </a:rPr>
              <a:t>)</a:t>
            </a:r>
            <a:endParaRPr lang="en-US" sz="1100" dirty="0">
              <a:solidFill>
                <a:schemeClr val="tx2"/>
              </a:solidFill>
            </a:endParaRPr>
          </a:p>
          <a:p>
            <a:pPr>
              <a:defRPr/>
            </a:pPr>
            <a:r>
              <a:rPr lang="en-US" sz="1100" b="1" dirty="0">
                <a:solidFill>
                  <a:schemeClr val="tx2"/>
                </a:solidFill>
              </a:rPr>
              <a:t>Pair-end Sequencing </a:t>
            </a:r>
            <a:r>
              <a:rPr lang="en-US" sz="1100" dirty="0">
                <a:solidFill>
                  <a:schemeClr val="tx2"/>
                </a:solidFill>
              </a:rPr>
              <a:t>to screen structural </a:t>
            </a:r>
            <a:r>
              <a:rPr lang="en-US" sz="1100" dirty="0" smtClean="0">
                <a:solidFill>
                  <a:schemeClr val="tx2"/>
                </a:solidFill>
              </a:rPr>
              <a:t>rearrangements</a:t>
            </a:r>
            <a:endParaRPr lang="en-US" sz="1100" dirty="0">
              <a:solidFill>
                <a:schemeClr val="tx2"/>
              </a:solidFill>
            </a:endParaRPr>
          </a:p>
          <a:p>
            <a:pPr>
              <a:defRPr/>
            </a:pPr>
            <a:r>
              <a:rPr lang="en-US" sz="1100" b="1" dirty="0">
                <a:solidFill>
                  <a:schemeClr val="tx2"/>
                </a:solidFill>
              </a:rPr>
              <a:t>Digital </a:t>
            </a:r>
            <a:r>
              <a:rPr lang="en-US" sz="1100" b="1" dirty="0" err="1">
                <a:solidFill>
                  <a:schemeClr val="tx2"/>
                </a:solidFill>
              </a:rPr>
              <a:t>Transcriptome</a:t>
            </a:r>
            <a:r>
              <a:rPr lang="en-US" sz="1100" b="1" dirty="0">
                <a:solidFill>
                  <a:schemeClr val="tx2"/>
                </a:solidFill>
              </a:rPr>
              <a:t> </a:t>
            </a:r>
            <a:r>
              <a:rPr lang="en-US" sz="1100" b="1" dirty="0" err="1" smtClean="0">
                <a:solidFill>
                  <a:schemeClr val="tx2"/>
                </a:solidFill>
              </a:rPr>
              <a:t>Subraction</a:t>
            </a:r>
            <a:endParaRPr lang="en-US" sz="1100" dirty="0">
              <a:solidFill>
                <a:schemeClr val="tx2"/>
              </a:solidFill>
            </a:endParaRPr>
          </a:p>
          <a:p>
            <a:pPr>
              <a:defRPr/>
            </a:pPr>
            <a:r>
              <a:rPr lang="en-US" sz="1100" b="1" dirty="0">
                <a:solidFill>
                  <a:schemeClr val="tx2"/>
                </a:solidFill>
              </a:rPr>
              <a:t>Zinc Finger Nucleases </a:t>
            </a:r>
            <a:r>
              <a:rPr lang="en-US" sz="1100" dirty="0">
                <a:solidFill>
                  <a:schemeClr val="tx2"/>
                </a:solidFill>
              </a:rPr>
              <a:t>for targeted double-strand </a:t>
            </a:r>
            <a:r>
              <a:rPr lang="en-US" sz="1100" dirty="0" smtClean="0">
                <a:solidFill>
                  <a:schemeClr val="tx2"/>
                </a:solidFill>
              </a:rPr>
              <a:t>breaks</a:t>
            </a:r>
            <a:endParaRPr lang="en-US" sz="1100" dirty="0">
              <a:solidFill>
                <a:schemeClr val="tx2"/>
              </a:solidFill>
            </a:endParaRPr>
          </a:p>
          <a:p>
            <a:pPr>
              <a:defRPr/>
            </a:pPr>
            <a:r>
              <a:rPr lang="en-US" sz="1100" b="1" dirty="0" smtClean="0">
                <a:solidFill>
                  <a:schemeClr val="tx2"/>
                </a:solidFill>
              </a:rPr>
              <a:t>COLD-PCR</a:t>
            </a:r>
          </a:p>
          <a:p>
            <a:pPr>
              <a:defRPr/>
            </a:pPr>
            <a:endParaRPr lang="en-US" sz="1100" dirty="0">
              <a:solidFill>
                <a:schemeClr val="tx2"/>
              </a:solidFill>
            </a:endParaRPr>
          </a:p>
          <a:p>
            <a:pPr marL="0" indent="0">
              <a:buNone/>
              <a:defRPr/>
            </a:pPr>
            <a:r>
              <a:rPr lang="en-US" sz="1600" b="1" dirty="0" err="1">
                <a:solidFill>
                  <a:schemeClr val="tx2"/>
                </a:solidFill>
              </a:rPr>
              <a:t>Epigenomics</a:t>
            </a:r>
            <a:endParaRPr lang="en-US" sz="1400" b="1" dirty="0">
              <a:solidFill>
                <a:schemeClr val="tx2"/>
              </a:solidFill>
            </a:endParaRPr>
          </a:p>
          <a:p>
            <a:pPr marL="426132" indent="-426132">
              <a:defRPr/>
            </a:pPr>
            <a:r>
              <a:rPr lang="en-US" sz="1100" dirty="0">
                <a:solidFill>
                  <a:schemeClr val="tx2"/>
                </a:solidFill>
              </a:rPr>
              <a:t>Differential Methylation Hybridization (DMH</a:t>
            </a:r>
            <a:r>
              <a:rPr lang="en-US" sz="1100" dirty="0" smtClean="0">
                <a:solidFill>
                  <a:schemeClr val="tx2"/>
                </a:solidFill>
              </a:rPr>
              <a:t>)</a:t>
            </a:r>
            <a:endParaRPr lang="en-US" sz="1100" dirty="0">
              <a:solidFill>
                <a:schemeClr val="tx2"/>
              </a:solidFill>
            </a:endParaRPr>
          </a:p>
          <a:p>
            <a:pPr marL="426132" indent="-426132">
              <a:defRPr/>
            </a:pPr>
            <a:r>
              <a:rPr lang="en-US" sz="1100" dirty="0">
                <a:solidFill>
                  <a:schemeClr val="tx2"/>
                </a:solidFill>
              </a:rPr>
              <a:t>Chromatin Immunoprecipitation with next gen Sequencing (</a:t>
            </a:r>
            <a:r>
              <a:rPr lang="en-US" sz="1100" dirty="0" err="1">
                <a:solidFill>
                  <a:schemeClr val="tx2"/>
                </a:solidFill>
              </a:rPr>
              <a:t>ChIP-Seq</a:t>
            </a:r>
            <a:r>
              <a:rPr lang="en-US" sz="1100" dirty="0" smtClean="0">
                <a:solidFill>
                  <a:schemeClr val="tx2"/>
                </a:solidFill>
              </a:rPr>
              <a:t>)</a:t>
            </a:r>
            <a:endParaRPr lang="en-US" sz="1100" dirty="0">
              <a:solidFill>
                <a:schemeClr val="tx2"/>
              </a:solidFill>
            </a:endParaRPr>
          </a:p>
          <a:p>
            <a:pPr marL="0" indent="0">
              <a:buNone/>
              <a:defRPr/>
            </a:pPr>
            <a:endParaRPr lang="en-US" sz="1100" dirty="0">
              <a:solidFill>
                <a:schemeClr val="tx2"/>
              </a:solidFill>
            </a:endParaRPr>
          </a:p>
        </p:txBody>
      </p:sp>
      <p:sp>
        <p:nvSpPr>
          <p:cNvPr id="6" name="TextBox 5"/>
          <p:cNvSpPr txBox="1"/>
          <p:nvPr/>
        </p:nvSpPr>
        <p:spPr>
          <a:xfrm>
            <a:off x="5301615" y="1619315"/>
            <a:ext cx="4756785" cy="6342062"/>
          </a:xfrm>
          <a:prstGeom prst="rect">
            <a:avLst/>
          </a:prstGeom>
          <a:noFill/>
          <a:ln w="9525">
            <a:noFill/>
            <a:miter lim="800000"/>
            <a:headEnd/>
            <a:tailEnd/>
          </a:ln>
          <a:effectLst/>
        </p:spPr>
        <p:txBody>
          <a:bodyPr lIns="113477" tIns="56738" rIns="113477" bIns="56738"/>
          <a:lstStyle>
            <a:lvl1pPr marL="0" indent="0" defTabSz="1019175" eaLnBrk="1" hangingPunct="1">
              <a:spcBef>
                <a:spcPct val="20000"/>
              </a:spcBef>
              <a:buNone/>
              <a:defRPr sz="1400" b="1">
                <a:solidFill>
                  <a:schemeClr val="tx2"/>
                </a:solidFill>
                <a:latin typeface="+mn-lt"/>
              </a:defRPr>
            </a:lvl1pPr>
            <a:lvl2pPr marL="827088" indent="-317500" defTabSz="1019175" eaLnBrk="1" hangingPunct="1">
              <a:spcBef>
                <a:spcPct val="20000"/>
              </a:spcBef>
              <a:buChar char="–"/>
              <a:defRPr sz="3100">
                <a:latin typeface="+mn-lt"/>
              </a:defRPr>
            </a:lvl2pPr>
            <a:lvl3pPr marL="1273175" indent="-254000" defTabSz="1019175" eaLnBrk="1" hangingPunct="1">
              <a:spcBef>
                <a:spcPct val="20000"/>
              </a:spcBef>
              <a:buChar char="•"/>
              <a:defRPr sz="2700">
                <a:latin typeface="+mn-lt"/>
              </a:defRPr>
            </a:lvl3pPr>
            <a:lvl4pPr marL="1782763" indent="-254000" defTabSz="1019175" eaLnBrk="1" hangingPunct="1">
              <a:spcBef>
                <a:spcPct val="20000"/>
              </a:spcBef>
              <a:buChar char="–"/>
              <a:defRPr sz="2200">
                <a:latin typeface="+mn-lt"/>
              </a:defRPr>
            </a:lvl4pPr>
            <a:lvl5pPr marL="2292350" indent="-254000" defTabSz="1019175" eaLnBrk="1" hangingPunct="1">
              <a:spcBef>
                <a:spcPct val="20000"/>
              </a:spcBef>
              <a:buChar char="»"/>
              <a:defRPr sz="2200">
                <a:latin typeface="+mn-lt"/>
              </a:defRPr>
            </a:lvl5pPr>
            <a:lvl6pPr marL="2749550" indent="-254000" defTabSz="1019175" fontAlgn="base">
              <a:spcBef>
                <a:spcPct val="20000"/>
              </a:spcBef>
              <a:spcAft>
                <a:spcPct val="0"/>
              </a:spcAft>
              <a:buChar char="»"/>
              <a:defRPr sz="2200">
                <a:latin typeface="+mn-lt"/>
              </a:defRPr>
            </a:lvl6pPr>
            <a:lvl7pPr marL="3206750" indent="-254000" defTabSz="1019175" fontAlgn="base">
              <a:spcBef>
                <a:spcPct val="20000"/>
              </a:spcBef>
              <a:spcAft>
                <a:spcPct val="0"/>
              </a:spcAft>
              <a:buChar char="»"/>
              <a:defRPr sz="2200">
                <a:latin typeface="+mn-lt"/>
              </a:defRPr>
            </a:lvl7pPr>
            <a:lvl8pPr marL="3663950" indent="-254000" defTabSz="1019175" fontAlgn="base">
              <a:spcBef>
                <a:spcPct val="20000"/>
              </a:spcBef>
              <a:spcAft>
                <a:spcPct val="0"/>
              </a:spcAft>
              <a:buChar char="»"/>
              <a:defRPr sz="2200">
                <a:latin typeface="+mn-lt"/>
              </a:defRPr>
            </a:lvl8pPr>
            <a:lvl9pPr marL="4121150" indent="-254000" defTabSz="1019175" fontAlgn="base">
              <a:spcBef>
                <a:spcPct val="20000"/>
              </a:spcBef>
              <a:spcAft>
                <a:spcPct val="0"/>
              </a:spcAft>
              <a:buChar char="»"/>
              <a:defRPr sz="2200">
                <a:latin typeface="+mn-lt"/>
              </a:defRPr>
            </a:lvl9pPr>
          </a:lstStyle>
          <a:p>
            <a:pPr algn="l">
              <a:defRPr/>
            </a:pPr>
            <a:r>
              <a:rPr lang="en-US" sz="1600" dirty="0"/>
              <a:t>Clinical Diagnostics</a:t>
            </a:r>
          </a:p>
          <a:p>
            <a:pPr marL="426132" indent="-426132">
              <a:buFontTx/>
              <a:buChar char="•"/>
              <a:defRPr/>
            </a:pPr>
            <a:r>
              <a:rPr lang="en-US" sz="1100" b="0" dirty="0"/>
              <a:t>Paramagnetic chemical exchange saturation transfer (</a:t>
            </a:r>
            <a:r>
              <a:rPr lang="en-US" sz="1100" dirty="0" err="1"/>
              <a:t>ParaCEST</a:t>
            </a:r>
            <a:r>
              <a:rPr lang="en-US" sz="1100" b="0" dirty="0" smtClean="0"/>
              <a:t>)</a:t>
            </a:r>
            <a:endParaRPr lang="en-US" sz="1100" b="0" dirty="0"/>
          </a:p>
          <a:p>
            <a:pPr marL="426132" indent="-426132">
              <a:buFontTx/>
              <a:buChar char="•"/>
              <a:defRPr/>
            </a:pPr>
            <a:r>
              <a:rPr lang="en-US" sz="1100" dirty="0"/>
              <a:t>Near IR Probes </a:t>
            </a:r>
            <a:r>
              <a:rPr lang="en-US" sz="1100" b="0" dirty="0"/>
              <a:t>for </a:t>
            </a:r>
            <a:r>
              <a:rPr lang="en-US" sz="1100" b="0" i="1" dirty="0"/>
              <a:t>in vivo </a:t>
            </a:r>
            <a:r>
              <a:rPr lang="en-US" sz="1100" b="0" dirty="0" smtClean="0"/>
              <a:t>diagnostics</a:t>
            </a:r>
            <a:endParaRPr lang="en-US" sz="1100" b="0" dirty="0"/>
          </a:p>
          <a:p>
            <a:pPr marL="426132" indent="-426132">
              <a:buFontTx/>
              <a:buChar char="•"/>
              <a:defRPr/>
            </a:pPr>
            <a:r>
              <a:rPr lang="en-US" sz="1100" b="0" dirty="0" err="1"/>
              <a:t>MicroSOL</a:t>
            </a:r>
            <a:r>
              <a:rPr lang="en-US" sz="1100" b="0" dirty="0"/>
              <a:t> IEF (Invitrogen as </a:t>
            </a:r>
            <a:r>
              <a:rPr lang="en-US" sz="1100" dirty="0"/>
              <a:t>Zoom IEF Fractionator</a:t>
            </a:r>
            <a:r>
              <a:rPr lang="en-US" sz="1100" b="0" dirty="0" smtClean="0"/>
              <a:t>)</a:t>
            </a:r>
            <a:endParaRPr lang="en-US" sz="1100" b="0" dirty="0"/>
          </a:p>
          <a:p>
            <a:pPr marL="426132" indent="-426132">
              <a:buFontTx/>
              <a:buChar char="•"/>
              <a:defRPr/>
            </a:pPr>
            <a:r>
              <a:rPr lang="en-US" sz="1100" b="0" dirty="0"/>
              <a:t>Microfluidic Genetic Analysis (</a:t>
            </a:r>
            <a:r>
              <a:rPr lang="en-US" sz="1100" dirty="0"/>
              <a:t>MGA</a:t>
            </a:r>
            <a:r>
              <a:rPr lang="en-US" sz="1100" b="0" dirty="0"/>
              <a:t>) chip </a:t>
            </a:r>
            <a:endParaRPr lang="en-US" sz="1100" b="0" dirty="0" smtClean="0"/>
          </a:p>
          <a:p>
            <a:pPr marL="426132" indent="-426132">
              <a:buFontTx/>
              <a:buChar char="•"/>
              <a:defRPr/>
            </a:pPr>
            <a:r>
              <a:rPr lang="en-US" sz="1100" dirty="0" err="1" smtClean="0"/>
              <a:t>Oncomap</a:t>
            </a:r>
            <a:endParaRPr lang="en-US" sz="1100" b="0" dirty="0"/>
          </a:p>
          <a:p>
            <a:pPr marL="426132" indent="-426132">
              <a:buFontTx/>
              <a:buChar char="•"/>
              <a:defRPr/>
            </a:pPr>
            <a:r>
              <a:rPr lang="en-US" sz="1100" dirty="0" smtClean="0"/>
              <a:t>Mass </a:t>
            </a:r>
            <a:r>
              <a:rPr lang="en-US" sz="1100" dirty="0"/>
              <a:t>Spec </a:t>
            </a:r>
            <a:r>
              <a:rPr lang="en-US" sz="1100" dirty="0" err="1"/>
              <a:t>ImmunoAssays</a:t>
            </a:r>
            <a:r>
              <a:rPr lang="en-US" sz="1100" dirty="0"/>
              <a:t> (MSIA) </a:t>
            </a:r>
            <a:r>
              <a:rPr lang="en-US" sz="1100" b="0" dirty="0"/>
              <a:t>from Intrinsic </a:t>
            </a:r>
            <a:r>
              <a:rPr lang="en-US" sz="1100" b="0" dirty="0" err="1" smtClean="0"/>
              <a:t>Bioprobes</a:t>
            </a:r>
            <a:endParaRPr lang="en-US" sz="1100" b="0" dirty="0"/>
          </a:p>
          <a:p>
            <a:pPr marL="426132" indent="-426132">
              <a:buFontTx/>
              <a:buChar char="•"/>
              <a:defRPr/>
            </a:pPr>
            <a:r>
              <a:rPr lang="en-US" sz="1100" dirty="0" err="1" smtClean="0"/>
              <a:t>PhosphScan</a:t>
            </a:r>
            <a:r>
              <a:rPr lang="en-US" sz="1100" baseline="30000" dirty="0"/>
              <a:t>®</a:t>
            </a:r>
            <a:r>
              <a:rPr lang="en-US" sz="1100" dirty="0"/>
              <a:t> </a:t>
            </a:r>
            <a:r>
              <a:rPr lang="en-US" sz="1100" b="0" dirty="0"/>
              <a:t>kits from Cell Signaling Technology, </a:t>
            </a:r>
            <a:r>
              <a:rPr lang="en-US" sz="1100" b="0" dirty="0" err="1" smtClean="0"/>
              <a:t>Inc</a:t>
            </a:r>
            <a:endParaRPr lang="en-US" sz="1100" b="0" dirty="0" smtClean="0"/>
          </a:p>
          <a:p>
            <a:pPr marL="426132" indent="-426132">
              <a:buFontTx/>
              <a:buChar char="•"/>
              <a:defRPr/>
            </a:pPr>
            <a:endParaRPr lang="en-US" sz="1100" b="0" dirty="0"/>
          </a:p>
          <a:p>
            <a:pPr algn="l">
              <a:defRPr/>
            </a:pPr>
            <a:r>
              <a:rPr lang="en-US" sz="1600" dirty="0"/>
              <a:t>Sample preparation</a:t>
            </a:r>
          </a:p>
          <a:p>
            <a:pPr marL="426132" indent="-426132">
              <a:buFontTx/>
              <a:buChar char="•"/>
              <a:defRPr/>
            </a:pPr>
            <a:r>
              <a:rPr lang="en-US" sz="1100" dirty="0"/>
              <a:t>Magnetic Cell Sorting</a:t>
            </a:r>
            <a:r>
              <a:rPr lang="en-US" sz="1100" b="0" dirty="0"/>
              <a:t>, now available from </a:t>
            </a:r>
            <a:r>
              <a:rPr lang="en-US" sz="1100" b="0" dirty="0" err="1" smtClean="0"/>
              <a:t>Ikotech</a:t>
            </a:r>
            <a:endParaRPr lang="en-US" sz="1100" b="0" dirty="0"/>
          </a:p>
          <a:p>
            <a:pPr marL="426132" indent="-426132">
              <a:buFontTx/>
              <a:buChar char="•"/>
              <a:defRPr/>
            </a:pPr>
            <a:r>
              <a:rPr lang="en-US" sz="1100" dirty="0" err="1"/>
              <a:t>RainDance</a:t>
            </a:r>
            <a:r>
              <a:rPr lang="en-US" sz="1100" b="0" dirty="0"/>
              <a:t> Oil Droplet Microfluidics </a:t>
            </a:r>
            <a:endParaRPr lang="en-US" sz="1100" b="0" dirty="0" smtClean="0"/>
          </a:p>
          <a:p>
            <a:pPr marL="426132" indent="-426132">
              <a:buFontTx/>
              <a:buChar char="•"/>
              <a:defRPr/>
            </a:pPr>
            <a:r>
              <a:rPr lang="en-US" sz="1100" b="0" dirty="0" smtClean="0"/>
              <a:t>Cryopreservation </a:t>
            </a:r>
            <a:r>
              <a:rPr lang="en-US" sz="1100" b="0" dirty="0"/>
              <a:t>followed by culturing of CML </a:t>
            </a:r>
            <a:r>
              <a:rPr lang="en-US" sz="1100" b="0" dirty="0" smtClean="0"/>
              <a:t>cells</a:t>
            </a:r>
            <a:endParaRPr lang="en-US" sz="1100" b="0" dirty="0"/>
          </a:p>
          <a:p>
            <a:pPr marL="426132" indent="-426132">
              <a:buFontTx/>
              <a:buChar char="•"/>
              <a:defRPr/>
            </a:pPr>
            <a:r>
              <a:rPr lang="en-US" sz="1100" dirty="0" err="1"/>
              <a:t>NanoVelcro</a:t>
            </a:r>
            <a:r>
              <a:rPr lang="en-US" sz="1100" b="0" dirty="0"/>
              <a:t> </a:t>
            </a:r>
            <a:endParaRPr lang="en-US" sz="1100" b="0" dirty="0" smtClean="0"/>
          </a:p>
          <a:p>
            <a:pPr marL="426132" indent="-426132">
              <a:buFontTx/>
              <a:buChar char="•"/>
              <a:defRPr/>
            </a:pPr>
            <a:endParaRPr lang="en-US" sz="1100" b="0" dirty="0"/>
          </a:p>
          <a:p>
            <a:pPr algn="l">
              <a:defRPr/>
            </a:pPr>
            <a:r>
              <a:rPr lang="en-US" sz="1600" dirty="0"/>
              <a:t>Drug Screening or Delivery</a:t>
            </a:r>
          </a:p>
          <a:p>
            <a:pPr marL="426132" lvl="1" indent="-426132">
              <a:buFontTx/>
              <a:buChar char="•"/>
              <a:defRPr/>
            </a:pPr>
            <a:r>
              <a:rPr lang="en-US" sz="1100" dirty="0">
                <a:solidFill>
                  <a:schemeClr val="tx2"/>
                </a:solidFill>
              </a:rPr>
              <a:t>One Bead One Compound (</a:t>
            </a:r>
            <a:r>
              <a:rPr lang="en-US" sz="1100" b="1" dirty="0">
                <a:solidFill>
                  <a:schemeClr val="tx2"/>
                </a:solidFill>
              </a:rPr>
              <a:t>OBOC</a:t>
            </a:r>
            <a:r>
              <a:rPr lang="en-US" sz="1100" dirty="0" smtClean="0">
                <a:solidFill>
                  <a:schemeClr val="tx2"/>
                </a:solidFill>
              </a:rPr>
              <a:t>)</a:t>
            </a:r>
            <a:endParaRPr lang="en-US" sz="1100" dirty="0">
              <a:solidFill>
                <a:schemeClr val="tx2"/>
              </a:solidFill>
            </a:endParaRPr>
          </a:p>
          <a:p>
            <a:pPr marL="426132" lvl="1" indent="-426132">
              <a:buFontTx/>
              <a:buChar char="•"/>
              <a:defRPr/>
            </a:pPr>
            <a:r>
              <a:rPr lang="en-US" sz="1100" dirty="0">
                <a:solidFill>
                  <a:schemeClr val="tx2"/>
                </a:solidFill>
              </a:rPr>
              <a:t>Genetically modified T-cells for acute lymphoblastic leukemia </a:t>
            </a:r>
            <a:r>
              <a:rPr lang="en-US" sz="1100" dirty="0" smtClean="0">
                <a:solidFill>
                  <a:schemeClr val="tx2"/>
                </a:solidFill>
              </a:rPr>
              <a:t>treatment</a:t>
            </a:r>
            <a:endParaRPr lang="en-US" sz="1100" dirty="0">
              <a:solidFill>
                <a:schemeClr val="tx2"/>
              </a:solidFill>
            </a:endParaRPr>
          </a:p>
          <a:p>
            <a:pPr marL="426132" lvl="1" indent="-426132">
              <a:buFontTx/>
              <a:buChar char="•"/>
              <a:defRPr/>
            </a:pPr>
            <a:r>
              <a:rPr lang="en-US" sz="1100" b="1" dirty="0">
                <a:solidFill>
                  <a:schemeClr val="tx2"/>
                </a:solidFill>
              </a:rPr>
              <a:t>PI 3K inhibitor screening</a:t>
            </a:r>
            <a:r>
              <a:rPr lang="en-US" sz="1100" dirty="0">
                <a:solidFill>
                  <a:schemeClr val="tx2"/>
                </a:solidFill>
              </a:rPr>
              <a:t> platform from Echelon Biosciences (now </a:t>
            </a:r>
            <a:r>
              <a:rPr lang="en-US" sz="1100" dirty="0" err="1">
                <a:solidFill>
                  <a:schemeClr val="tx2"/>
                </a:solidFill>
              </a:rPr>
              <a:t>Aeterna</a:t>
            </a:r>
            <a:r>
              <a:rPr lang="en-US" sz="1100" dirty="0">
                <a:solidFill>
                  <a:schemeClr val="tx2"/>
                </a:solidFill>
              </a:rPr>
              <a:t> </a:t>
            </a:r>
            <a:r>
              <a:rPr lang="en-US" sz="1100" dirty="0" err="1">
                <a:solidFill>
                  <a:schemeClr val="tx2"/>
                </a:solidFill>
              </a:rPr>
              <a:t>Zentaris</a:t>
            </a:r>
            <a:r>
              <a:rPr lang="en-US" sz="1100" dirty="0" smtClean="0">
                <a:solidFill>
                  <a:schemeClr val="tx2"/>
                </a:solidFill>
              </a:rPr>
              <a:t>)</a:t>
            </a:r>
            <a:endParaRPr lang="en-US" sz="1100" dirty="0">
              <a:solidFill>
                <a:schemeClr val="tx2"/>
              </a:solidFill>
            </a:endParaRPr>
          </a:p>
          <a:p>
            <a:pPr marL="426132" lvl="1" indent="-426132">
              <a:buFontTx/>
              <a:buChar char="•"/>
              <a:defRPr/>
            </a:pPr>
            <a:r>
              <a:rPr lang="en-US" sz="1100" b="1" dirty="0">
                <a:solidFill>
                  <a:schemeClr val="tx2"/>
                </a:solidFill>
              </a:rPr>
              <a:t>ONIX </a:t>
            </a:r>
            <a:r>
              <a:rPr lang="en-US" sz="1100" dirty="0">
                <a:solidFill>
                  <a:schemeClr val="tx2"/>
                </a:solidFill>
              </a:rPr>
              <a:t>microfluidic perfusion cell toxicity screening system by CELLASIC </a:t>
            </a:r>
            <a:r>
              <a:rPr lang="en-US" sz="1100" dirty="0" smtClean="0">
                <a:solidFill>
                  <a:schemeClr val="tx2"/>
                </a:solidFill>
              </a:rPr>
              <a:t>Corp</a:t>
            </a:r>
            <a:endParaRPr lang="en-US" sz="1100" dirty="0">
              <a:solidFill>
                <a:schemeClr val="tx2"/>
              </a:solidFill>
            </a:endParaRPr>
          </a:p>
          <a:p>
            <a:pPr marL="426132" lvl="1" indent="-426132">
              <a:buFontTx/>
              <a:buChar char="•"/>
              <a:defRPr/>
            </a:pPr>
            <a:endParaRPr lang="en-US" sz="1100" dirty="0">
              <a:solidFill>
                <a:schemeClr val="tx2"/>
              </a:solidFill>
            </a:endParaRPr>
          </a:p>
          <a:p>
            <a:pPr marL="426132" lvl="1" indent="-426132">
              <a:buFontTx/>
              <a:buChar char="•"/>
              <a:defRPr/>
            </a:pPr>
            <a:endParaRPr lang="en-US" sz="1100" dirty="0">
              <a:solidFill>
                <a:schemeClr val="tx2"/>
              </a:solidFill>
            </a:endParaRPr>
          </a:p>
          <a:p>
            <a:pPr marL="426132" indent="-426132">
              <a:buFontTx/>
              <a:buChar char="•"/>
              <a:defRPr/>
            </a:pPr>
            <a:endParaRPr lang="en-US" sz="1100" b="0" dirty="0"/>
          </a:p>
        </p:txBody>
      </p:sp>
    </p:spTree>
    <p:extLst>
      <p:ext uri="{BB962C8B-B14F-4D97-AF65-F5344CB8AC3E}">
        <p14:creationId xmlns:p14="http://schemas.microsoft.com/office/powerpoint/2010/main" val="122463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CSSI Theme">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aHUB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CSSI 2014 Theme">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4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6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8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9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0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1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2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caHUB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CSSI 2014 Theme">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4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5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6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8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0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1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2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3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4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Default Design">
  <a:themeElements>
    <a:clrScheme name="CSSI">
      <a:dk1>
        <a:srgbClr val="34537C"/>
      </a:dk1>
      <a:lt1>
        <a:srgbClr val="FFFFFF"/>
      </a:lt1>
      <a:dk2>
        <a:srgbClr val="000000"/>
      </a:dk2>
      <a:lt2>
        <a:srgbClr val="34537C"/>
      </a:lt2>
      <a:accent1>
        <a:srgbClr val="D12E21"/>
      </a:accent1>
      <a:accent2>
        <a:srgbClr val="00843C"/>
      </a:accent2>
      <a:accent3>
        <a:srgbClr val="FFC000"/>
      </a:accent3>
      <a:accent4>
        <a:srgbClr val="3386D8"/>
      </a:accent4>
      <a:accent5>
        <a:srgbClr val="BFBFBF"/>
      </a:accent5>
      <a:accent6>
        <a:srgbClr val="3F3F3F"/>
      </a:accent6>
      <a:hlink>
        <a:srgbClr val="203AFC"/>
      </a:hlink>
      <a:folHlink>
        <a:srgbClr val="203AFC"/>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1600" b="1"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CSSI Theme</Template>
  <TotalTime>2332</TotalTime>
  <Words>2398</Words>
  <Application>Microsoft Office PowerPoint</Application>
  <PresentationFormat>Custom</PresentationFormat>
  <Paragraphs>407</Paragraphs>
  <Slides>24</Slides>
  <Notes>17</Notes>
  <HiddenSlides>0</HiddenSlides>
  <MMClips>0</MMClips>
  <ScaleCrop>false</ScaleCrop>
  <HeadingPairs>
    <vt:vector size="4" baseType="variant">
      <vt:variant>
        <vt:lpstr>Theme</vt:lpstr>
      </vt:variant>
      <vt:variant>
        <vt:i4>40</vt:i4>
      </vt:variant>
      <vt:variant>
        <vt:lpstr>Slide Titles</vt:lpstr>
      </vt:variant>
      <vt:variant>
        <vt:i4>24</vt:i4>
      </vt:variant>
    </vt:vector>
  </HeadingPairs>
  <TitlesOfParts>
    <vt:vector size="64" baseType="lpstr">
      <vt:lpstr>CSSI Theme</vt:lpstr>
      <vt:lpstr>4_Default Design</vt:lpstr>
      <vt:lpstr>6_Default Design</vt:lpstr>
      <vt:lpstr>5_Default Design</vt:lpstr>
      <vt:lpstr>Default Design</vt:lpstr>
      <vt:lpstr>1_Default Design</vt:lpstr>
      <vt:lpstr>2_Default Design</vt:lpstr>
      <vt:lpstr>8_Default Design</vt:lpstr>
      <vt:lpstr>9_Default Design</vt:lpstr>
      <vt:lpstr>10_Default Design</vt:lpstr>
      <vt:lpstr>3_Default Design</vt:lpstr>
      <vt:lpstr>11_Default Design</vt:lpstr>
      <vt:lpstr>caHUB Theme</vt:lpstr>
      <vt:lpstr>7_Default Design</vt:lpstr>
      <vt:lpstr>CSSI 2014 Theme</vt:lpstr>
      <vt:lpstr>12_Default Design</vt:lpstr>
      <vt:lpstr>13_Default Design</vt:lpstr>
      <vt:lpstr>14_Default Design</vt:lpstr>
      <vt:lpstr>15_Default Design</vt:lpstr>
      <vt:lpstr>16_Default Design</vt:lpstr>
      <vt:lpstr>17_Default Design</vt:lpstr>
      <vt:lpstr>18_Default Design</vt:lpstr>
      <vt:lpstr>19_Default Design</vt:lpstr>
      <vt:lpstr>20_Default Design</vt:lpstr>
      <vt:lpstr>21_Default Design</vt:lpstr>
      <vt:lpstr>22_Default Design</vt:lpstr>
      <vt:lpstr>1_caHUB Theme</vt:lpstr>
      <vt:lpstr>23_Default Design</vt:lpstr>
      <vt:lpstr>1_CSSI 2014 Theme</vt:lpstr>
      <vt:lpstr>24_Default Design</vt:lpstr>
      <vt:lpstr>25_Default Design</vt:lpstr>
      <vt:lpstr>26_Default Design</vt:lpstr>
      <vt:lpstr>27_Default Design</vt:lpstr>
      <vt:lpstr>28_Default Design</vt:lpstr>
      <vt:lpstr>29_Default Design</vt:lpstr>
      <vt:lpstr>30_Default Design</vt:lpstr>
      <vt:lpstr>31_Default Design</vt:lpstr>
      <vt:lpstr>32_Default Design</vt:lpstr>
      <vt:lpstr>33_Default Design</vt:lpstr>
      <vt:lpstr>34_Default Design</vt:lpstr>
      <vt:lpstr>Program Overview</vt:lpstr>
      <vt:lpstr>National Institutes of Health (NIH): 27 Institutes and Centers</vt:lpstr>
      <vt:lpstr>National Institutes of Health (NIH): 27 Institutes and Centers</vt:lpstr>
      <vt:lpstr>National Cancer Institute Organization</vt:lpstr>
      <vt:lpstr>NCI Center for Strategic Scientific Initiatives (CSSI): Concept Shop</vt:lpstr>
      <vt:lpstr>NCI Center for Strategic Scientific Initiatives (FY99 – FY13)</vt:lpstr>
      <vt:lpstr>Support Convergence and Innovation At Many Scales </vt:lpstr>
      <vt:lpstr>Innovative Molecular Analysis Technologies (IMAT) Program</vt:lpstr>
      <vt:lpstr>IMAT credits from the R21/R33 award history</vt:lpstr>
      <vt:lpstr>IMAT credits from awards targeting Small Business Entities (R41-44)</vt:lpstr>
      <vt:lpstr>Diversity of IMAT</vt:lpstr>
      <vt:lpstr>Unique Attributes of IMAT</vt:lpstr>
      <vt:lpstr>(Potential) Life Cycle of an IMAT Technology Development Project</vt:lpstr>
      <vt:lpstr>Active IMAT Funding Opportunities</vt:lpstr>
      <vt:lpstr>IMAT Awards for Small Business</vt:lpstr>
      <vt:lpstr>A Note on “Biospecimen Science”</vt:lpstr>
      <vt:lpstr>An Important Public Resource:  Biospecimen Research Database</vt:lpstr>
      <vt:lpstr>Non-responsiveness Criteria</vt:lpstr>
      <vt:lpstr>R21 Milestones</vt:lpstr>
      <vt:lpstr>http://innovation.cancer.gov</vt:lpstr>
      <vt:lpstr>http://innovation.cancer.gov</vt:lpstr>
      <vt:lpstr>http://innovation.cancer.gov</vt:lpstr>
      <vt:lpstr>http://innovation.cancer.gov</vt:lpstr>
      <vt:lpstr>Learn More About Us…</vt:lpstr>
    </vt:vector>
  </TitlesOfParts>
  <Company>NCI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Innovative Molecular Analysis Technologies (IMAT) Program</dc:title>
  <dc:creator>Tony Dickherber</dc:creator>
  <cp:lastModifiedBy>Tony Dickherber</cp:lastModifiedBy>
  <cp:revision>37</cp:revision>
  <dcterms:created xsi:type="dcterms:W3CDTF">2013-10-21T19:23:33Z</dcterms:created>
  <dcterms:modified xsi:type="dcterms:W3CDTF">2014-04-29T15:49:51Z</dcterms:modified>
</cp:coreProperties>
</file>