
<file path=[Content_Types].xml><?xml version="1.0" encoding="utf-8"?>
<Types xmlns="http://schemas.openxmlformats.org/package/2006/content-types">
  <Default Extension="rels" ContentType="application/vnd.openxmlformats-package.relationships+xml"/>
  <Default Extension="png" ContentType="image/png"/>
  <Default Extension="xml" ContentType="application/xml"/>
  <Default Extension="gif" ContentType="image/gif"/>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1.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mc:PreserveAttributes="mv:*" mc:Ignorable="mv">
  <p:sldMasterIdLst>
    <p:sldMasterId id="2147483661"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13.xml" Type="http://schemas.openxmlformats.org/officeDocument/2006/relationships/slide" Id="rId19"/><Relationship Target="slides/slide12.xml" Type="http://schemas.openxmlformats.org/officeDocument/2006/relationships/slide" Id="rId18"/><Relationship Target="slides/slide11.xml" Type="http://schemas.openxmlformats.org/officeDocument/2006/relationships/slide" Id="rId17"/><Relationship Target="slides/slide10.xml" Type="http://schemas.openxmlformats.org/officeDocument/2006/relationships/slide" Id="rId16"/><Relationship Target="slides/slide9.xml" Type="http://schemas.openxmlformats.org/officeDocument/2006/relationships/slide" Id="rId15"/><Relationship Target="slides/slide8.xml" Type="http://schemas.openxmlformats.org/officeDocument/2006/relationships/slide" Id="rId14"/><Relationship Target="slides/slide15.xml" Type="http://schemas.openxmlformats.org/officeDocument/2006/relationships/slide" Id="rId21"/><Relationship Target="slides/slide6.xml" Type="http://schemas.openxmlformats.org/officeDocument/2006/relationships/slide" Id="rId12"/><Relationship Target="presProps.xml" Type="http://schemas.openxmlformats.org/officeDocument/2006/relationships/presProps" Id="rId2"/><Relationship Target="slides/slide16.xml" Type="http://schemas.openxmlformats.org/officeDocument/2006/relationships/slide" Id="rId22"/><Relationship Target="slides/slide7.xml" Type="http://schemas.openxmlformats.org/officeDocument/2006/relationships/slide" Id="rId13"/><Relationship Target="theme/theme2.xml" Type="http://schemas.openxmlformats.org/officeDocument/2006/relationships/theme" Id="rId1"/><Relationship Target="slides/slide17.xml" Type="http://schemas.openxmlformats.org/officeDocument/2006/relationships/slide" Id="rId23"/><Relationship Target="slides/slide4.xml" Type="http://schemas.openxmlformats.org/officeDocument/2006/relationships/slide" Id="rId10"/><Relationship Target="slideMasters/slideMaster1.xml" Type="http://schemas.openxmlformats.org/officeDocument/2006/relationships/slideMaster" Id="rId4"/><Relationship Target="slides/slide5.xml" Type="http://schemas.openxmlformats.org/officeDocument/2006/relationships/slide" Id="rId11"/><Relationship Target="tableStyles.xml" Type="http://schemas.openxmlformats.org/officeDocument/2006/relationships/tableStyles" Id="rId3"/><Relationship Target="slides/slide14.xml" Type="http://schemas.openxmlformats.org/officeDocument/2006/relationships/slide" Id="rId20"/><Relationship Target="slides/slide3.xml" Type="http://schemas.openxmlformats.org/officeDocument/2006/relationships/slide" Id="rId9"/><Relationship Target="notesMasters/notesMaster1.xml" Type="http://schemas.openxmlformats.org/officeDocument/2006/relationships/notesMaster" Id="rId6"/><Relationship Target="slideMasters/slideMaster2.xml" Type="http://schemas.openxmlformats.org/officeDocument/2006/relationships/slideMaster" Id="rId5"/><Relationship Target="slides/slide2.xml" Type="http://schemas.openxmlformats.org/officeDocument/2006/relationships/slide" Id="rId8"/><Relationship Target="slides/slide1.xml" Type="http://schemas.openxmlformats.org/officeDocument/2006/relationships/slide" Id="rId7"/></Relationships>
</file>

<file path=ppt/notesMasters/_rels/notesMaster1.xml.rels><?xml version="1.0" encoding="UTF-8" standalone="yes"?><Relationships xmlns="http://schemas.openxmlformats.org/package/2006/relationships"><Relationship Target="../theme/theme3.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3" name="Shape 3"/>
          <p:cNvSpPr txBox="1"/>
          <p:nvPr>
            <p:ph idx="1" type="body"/>
          </p:nvPr>
        </p:nvSpPr>
        <p:spPr>
          <a:xfrm>
            <a:off y="4343400" x="685800"/>
            <a:ext cy="4114800" cx="5486399"/>
          </a:xfrm>
          <a:prstGeom prst="rect">
            <a:avLst/>
          </a:prstGeom>
        </p:spPr>
        <p:txBody>
          <a:bodyPr bIns="91425" rIns="91425" lIns="91425" t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0" name="Shape 60"/>
        <p:cNvGrpSpPr/>
        <p:nvPr/>
      </p:nvGrpSpPr>
      <p:grpSpPr>
        <a:xfrm>
          <a:off y="0" x="0"/>
          <a:ext cy="0" cx="0"/>
          <a:chOff y="0" x="0"/>
          <a:chExt cy="0" cx="0"/>
        </a:xfrm>
      </p:grpSpPr>
      <p:sp>
        <p:nvSpPr>
          <p:cNvPr id="61" name="Shape 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62" name="Shape 6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8" name="Shape 188"/>
        <p:cNvGrpSpPr/>
        <p:nvPr/>
      </p:nvGrpSpPr>
      <p:grpSpPr>
        <a:xfrm>
          <a:off y="0" x="0"/>
          <a:ext cy="0" cx="0"/>
          <a:chOff y="0" x="0"/>
          <a:chExt cy="0" cx="0"/>
        </a:xfrm>
      </p:grpSpPr>
      <p:sp>
        <p:nvSpPr>
          <p:cNvPr id="189" name="Shape 18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90" name="Shape 19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0" name="Shape 200"/>
        <p:cNvGrpSpPr/>
        <p:nvPr/>
      </p:nvGrpSpPr>
      <p:grpSpPr>
        <a:xfrm>
          <a:off y="0" x="0"/>
          <a:ext cy="0" cx="0"/>
          <a:chOff y="0" x="0"/>
          <a:chExt cy="0" cx="0"/>
        </a:xfrm>
      </p:grpSpPr>
      <p:sp>
        <p:nvSpPr>
          <p:cNvPr id="201" name="Shape 20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02" name="Shape 20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1" name="Shape 221"/>
        <p:cNvGrpSpPr/>
        <p:nvPr/>
      </p:nvGrpSpPr>
      <p:grpSpPr>
        <a:xfrm>
          <a:off y="0" x="0"/>
          <a:ext cy="0" cx="0"/>
          <a:chOff y="0" x="0"/>
          <a:chExt cy="0" cx="0"/>
        </a:xfrm>
      </p:grpSpPr>
      <p:sp>
        <p:nvSpPr>
          <p:cNvPr id="222" name="Shape 22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23" name="Shape 223"/>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0" name="Shape 230"/>
        <p:cNvGrpSpPr/>
        <p:nvPr/>
      </p:nvGrpSpPr>
      <p:grpSpPr>
        <a:xfrm>
          <a:off y="0" x="0"/>
          <a:ext cy="0" cx="0"/>
          <a:chOff y="0" x="0"/>
          <a:chExt cy="0" cx="0"/>
        </a:xfrm>
      </p:grpSpPr>
      <p:sp>
        <p:nvSpPr>
          <p:cNvPr id="231" name="Shape 23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32" name="Shape 23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7" name="Shape 237"/>
        <p:cNvGrpSpPr/>
        <p:nvPr/>
      </p:nvGrpSpPr>
      <p:grpSpPr>
        <a:xfrm>
          <a:off y="0" x="0"/>
          <a:ext cy="0" cx="0"/>
          <a:chOff y="0" x="0"/>
          <a:chExt cy="0" cx="0"/>
        </a:xfrm>
      </p:grpSpPr>
      <p:sp>
        <p:nvSpPr>
          <p:cNvPr id="238" name="Shape 23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39" name="Shape 23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4" name="Shape 244"/>
        <p:cNvGrpSpPr/>
        <p:nvPr/>
      </p:nvGrpSpPr>
      <p:grpSpPr>
        <a:xfrm>
          <a:off y="0" x="0"/>
          <a:ext cy="0" cx="0"/>
          <a:chOff y="0" x="0"/>
          <a:chExt cy="0" cx="0"/>
        </a:xfrm>
      </p:grpSpPr>
      <p:sp>
        <p:nvSpPr>
          <p:cNvPr id="245" name="Shape 2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46" name="Shape 246"/>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1" name="Shape 251"/>
        <p:cNvGrpSpPr/>
        <p:nvPr/>
      </p:nvGrpSpPr>
      <p:grpSpPr>
        <a:xfrm>
          <a:off y="0" x="0"/>
          <a:ext cy="0" cx="0"/>
          <a:chOff y="0" x="0"/>
          <a:chExt cy="0" cx="0"/>
        </a:xfrm>
      </p:grpSpPr>
      <p:sp>
        <p:nvSpPr>
          <p:cNvPr id="252" name="Shape 252"/>
          <p:cNvSpPr/>
          <p:nvPr>
            <p:ph idx="2" type="sldImg"/>
          </p:nvPr>
        </p:nvSpPr>
        <p:spPr>
          <a:xfrm>
            <a:off y="685800" x="1714753"/>
            <a:ext cy="3429000" cx="3429300"/>
          </a:xfrm>
          <a:custGeom>
            <a:pathLst>
              <a:path w="120000" extrusionOk="0" h="120000">
                <a:moveTo>
                  <a:pt y="0" x="0"/>
                </a:moveTo>
                <a:lnTo>
                  <a:pt y="0" x="120000"/>
                </a:lnTo>
                <a:lnTo>
                  <a:pt y="120000" x="120000"/>
                </a:lnTo>
                <a:lnTo>
                  <a:pt y="120000" x="0"/>
                </a:lnTo>
                <a:close/>
              </a:path>
            </a:pathLst>
          </a:custGeom>
        </p:spPr>
      </p:sp>
      <p:sp>
        <p:nvSpPr>
          <p:cNvPr id="253" name="Shape 253"/>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8" name="Shape 258"/>
        <p:cNvGrpSpPr/>
        <p:nvPr/>
      </p:nvGrpSpPr>
      <p:grpSpPr>
        <a:xfrm>
          <a:off y="0" x="0"/>
          <a:ext cy="0" cx="0"/>
          <a:chOff y="0" x="0"/>
          <a:chExt cy="0" cx="0"/>
        </a:xfrm>
      </p:grpSpPr>
      <p:sp>
        <p:nvSpPr>
          <p:cNvPr id="259" name="Shape 25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60" name="Shape 26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7" name="Shape 67"/>
        <p:cNvGrpSpPr/>
        <p:nvPr/>
      </p:nvGrpSpPr>
      <p:grpSpPr>
        <a:xfrm>
          <a:off y="0" x="0"/>
          <a:ext cy="0" cx="0"/>
          <a:chOff y="0" x="0"/>
          <a:chExt cy="0" cx="0"/>
        </a:xfrm>
      </p:grpSpPr>
      <p:sp>
        <p:nvSpPr>
          <p:cNvPr id="68" name="Shape 6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69" name="Shape 6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0" name="Shape 80"/>
        <p:cNvGrpSpPr/>
        <p:nvPr/>
      </p:nvGrpSpPr>
      <p:grpSpPr>
        <a:xfrm>
          <a:off y="0" x="0"/>
          <a:ext cy="0" cx="0"/>
          <a:chOff y="0" x="0"/>
          <a:chExt cy="0" cx="0"/>
        </a:xfrm>
      </p:grpSpPr>
      <p:sp>
        <p:nvSpPr>
          <p:cNvPr id="81" name="Shape 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82" name="Shape 8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6" name="Shape 96"/>
        <p:cNvGrpSpPr/>
        <p:nvPr/>
      </p:nvGrpSpPr>
      <p:grpSpPr>
        <a:xfrm>
          <a:off y="0" x="0"/>
          <a:ext cy="0" cx="0"/>
          <a:chOff y="0" x="0"/>
          <a:chExt cy="0" cx="0"/>
        </a:xfrm>
      </p:grpSpPr>
      <p:sp>
        <p:nvSpPr>
          <p:cNvPr id="97" name="Shape 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98" name="Shape 9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8" name="Shape 108"/>
        <p:cNvGrpSpPr/>
        <p:nvPr/>
      </p:nvGrpSpPr>
      <p:grpSpPr>
        <a:xfrm>
          <a:off y="0" x="0"/>
          <a:ext cy="0" cx="0"/>
          <a:chOff y="0" x="0"/>
          <a:chExt cy="0" cx="0"/>
        </a:xfrm>
      </p:grpSpPr>
      <p:sp>
        <p:nvSpPr>
          <p:cNvPr id="109" name="Shape 10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10" name="Shape 110"/>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2" name="Shape 142"/>
        <p:cNvGrpSpPr/>
        <p:nvPr/>
      </p:nvGrpSpPr>
      <p:grpSpPr>
        <a:xfrm>
          <a:off y="0" x="0"/>
          <a:ext cy="0" cx="0"/>
          <a:chOff y="0" x="0"/>
          <a:chExt cy="0" cx="0"/>
        </a:xfrm>
      </p:grpSpPr>
      <p:sp>
        <p:nvSpPr>
          <p:cNvPr id="143" name="Shape 1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44" name="Shape 14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indent="-342900" marL="457200">
              <a:spcBef>
                <a:spcPts val="600"/>
              </a:spcBef>
              <a:buClr>
                <a:schemeClr val="dk1"/>
              </a:buClr>
              <a:buSzPct val="166666"/>
              <a:buFont typeface="Arial"/>
              <a:buChar char="•"/>
            </a:pPr>
            <a:r>
              <a:rPr sz="1800" lang="en">
                <a:solidFill>
                  <a:schemeClr val="dk1"/>
                </a:solidFill>
              </a:rPr>
              <a:t>since ~2000</a:t>
            </a:r>
          </a:p>
          <a:p>
            <a:pPr rtl="0" lvl="0" indent="-342900" marL="457200">
              <a:spcBef>
                <a:spcPts val="600"/>
              </a:spcBef>
              <a:buClr>
                <a:schemeClr val="dk1"/>
              </a:buClr>
              <a:buSzPct val="166666"/>
              <a:buFont typeface="Arial"/>
              <a:buChar char="•"/>
            </a:pPr>
            <a:r>
              <a:rPr sz="1800" lang="en">
                <a:solidFill>
                  <a:schemeClr val="dk1"/>
                </a:solidFill>
              </a:rPr>
              <a:t>user list participation</a:t>
            </a:r>
          </a:p>
          <a:p>
            <a:pPr rtl="0" lvl="0" indent="-342900" marL="457200">
              <a:spcBef>
                <a:spcPts val="600"/>
              </a:spcBef>
              <a:buClr>
                <a:schemeClr val="dk1"/>
              </a:buClr>
              <a:buSzPct val="166666"/>
              <a:buFont typeface="Arial"/>
              <a:buChar char="•"/>
            </a:pPr>
            <a:r>
              <a:rPr sz="1800" lang="en">
                <a:solidFill>
                  <a:schemeClr val="dk1"/>
                </a:solidFill>
              </a:rPr>
              <a:t>ohloh dev metrics</a:t>
            </a:r>
          </a:p>
          <a:p>
            <a:pPr rtl="0" lvl="1" indent="-342900" marL="914400">
              <a:spcBef>
                <a:spcPts val="480"/>
              </a:spcBef>
              <a:buClr>
                <a:schemeClr val="dk1"/>
              </a:buClr>
              <a:buSzPct val="100000"/>
              <a:buFont typeface="Courier New"/>
              <a:buChar char="o"/>
            </a:pPr>
            <a:r>
              <a:rPr sz="1800" lang="en">
                <a:solidFill>
                  <a:schemeClr val="dk1"/>
                </a:solidFill>
              </a:rPr>
              <a:t>drop in # lines and submissions ~ 2011</a:t>
            </a:r>
          </a:p>
          <a:p>
            <a:pPr rtl="0" lvl="1" indent="-342900" marL="914400">
              <a:spcBef>
                <a:spcPts val="480"/>
              </a:spcBef>
              <a:buClr>
                <a:schemeClr val="dk1"/>
              </a:buClr>
              <a:buSzPct val="100000"/>
              <a:buFont typeface="Courier New"/>
              <a:buChar char="o"/>
            </a:pPr>
            <a:r>
              <a:rPr sz="1800" lang="en">
                <a:solidFill>
                  <a:schemeClr val="dk1"/>
                </a:solidFill>
              </a:rPr>
              <a:t>cleanup + re-org the code into plugins - investment in software engn</a:t>
            </a:r>
          </a:p>
          <a:p>
            <a:pPr rtl="0" lvl="0" indent="-342900" marL="457200">
              <a:spcBef>
                <a:spcPts val="600"/>
              </a:spcBef>
              <a:buClr>
                <a:schemeClr val="dk1"/>
              </a:buClr>
              <a:buSzPct val="166666"/>
              <a:buFont typeface="Arial"/>
              <a:buChar char="•"/>
            </a:pPr>
            <a:r>
              <a:rPr sz="1800" lang="en">
                <a:solidFill>
                  <a:schemeClr val="dk1"/>
                </a:solidFill>
              </a:rPr>
              <a:t>international collaborations - CTK</a:t>
            </a:r>
          </a:p>
          <a:p>
            <a:pPr lvl="1" indent="-342900" marL="914400">
              <a:spcBef>
                <a:spcPts val="480"/>
              </a:spcBef>
              <a:buClr>
                <a:schemeClr val="dk1"/>
              </a:buClr>
              <a:buSzPct val="100000"/>
              <a:buFont typeface="Courier New"/>
              <a:buChar char="o"/>
            </a:pPr>
            <a:r>
              <a:rPr sz="1800" lang="en">
                <a:solidFill>
                  <a:schemeClr val="dk1"/>
                </a:solidFill>
              </a:rPr>
              <a:t>CTK plugins - interoperability with other platform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 name="Shape 153"/>
        <p:cNvGrpSpPr/>
        <p:nvPr/>
      </p:nvGrpSpPr>
      <p:grpSpPr>
        <a:xfrm>
          <a:off y="0" x="0"/>
          <a:ext cy="0" cx="0"/>
          <a:chOff y="0" x="0"/>
          <a:chExt cy="0" cx="0"/>
        </a:xfrm>
      </p:grpSpPr>
      <p:sp>
        <p:nvSpPr>
          <p:cNvPr id="154" name="Shape 1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55" name="Shape 155"/>
          <p:cNvSpPr txBox="1"/>
          <p:nvPr>
            <p:ph idx="1" type="body"/>
          </p:nvPr>
        </p:nvSpPr>
        <p:spPr>
          <a:xfrm>
            <a:off y="4343400" x="685800"/>
            <a:ext cy="4114800" cx="5486399"/>
          </a:xfrm>
          <a:prstGeom prst="rect">
            <a:avLst/>
          </a:prstGeom>
        </p:spPr>
        <p:txBody>
          <a:bodyPr bIns="91425" rIns="91425" lIns="91425" tIns="91425" anchor="t" anchorCtr="0">
            <a:noAutofit/>
          </a:bodyPr>
          <a:lstStyle/>
          <a:p>
            <a:pPr>
              <a:buNone/>
            </a:pPr>
            <a:r>
              <a:rPr lang="en"/>
              <a:t>peer pressure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5" name="Shape 165"/>
        <p:cNvGrpSpPr/>
        <p:nvPr/>
      </p:nvGrpSpPr>
      <p:grpSpPr>
        <a:xfrm>
          <a:off y="0" x="0"/>
          <a:ext cy="0" cx="0"/>
          <a:chOff y="0" x="0"/>
          <a:chExt cy="0" cx="0"/>
        </a:xfrm>
      </p:grpSpPr>
      <p:sp>
        <p:nvSpPr>
          <p:cNvPr id="166" name="Shape 16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67" name="Shape 167"/>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3" name="Shape 173"/>
        <p:cNvGrpSpPr/>
        <p:nvPr/>
      </p:nvGrpSpPr>
      <p:grpSpPr>
        <a:xfrm>
          <a:off y="0" x="0"/>
          <a:ext cy="0" cx="0"/>
          <a:chOff y="0" x="0"/>
          <a:chExt cy="0" cx="0"/>
        </a:xfrm>
      </p:grpSpPr>
      <p:sp>
        <p:nvSpPr>
          <p:cNvPr id="174" name="Shape 17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75" name="Shape 17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0" name="Shape 10"/>
        <p:cNvGrpSpPr/>
        <p:nvPr/>
      </p:nvGrpSpPr>
      <p:grpSpPr>
        <a:xfrm>
          <a:off y="0" x="0"/>
          <a:ext cy="0" cx="0"/>
          <a:chOff y="0" x="0"/>
          <a:chExt cy="0" cx="0"/>
        </a:xfrm>
      </p:grpSpPr>
      <p:sp>
        <p:nvSpPr>
          <p:cNvPr id="11" name="Shape 11"/>
          <p:cNvSpPr txBox="1"/>
          <p:nvPr>
            <p:ph idx="1" type="subTitle"/>
          </p:nvPr>
        </p:nvSpPr>
        <p:spPr>
          <a:xfrm>
            <a:off y="2668337" x="676575"/>
            <a:ext cy="1046400" cx="7772400"/>
          </a:xfrm>
          <a:prstGeom prst="rect">
            <a:avLst/>
          </a:prstGeom>
        </p:spPr>
        <p:txBody>
          <a:bodyPr bIns="91425" rIns="91425" lIns="91425" tIns="91425" anchor="t" anchorCtr="0"/>
          <a:lstStyle>
            <a:lvl1pPr marL="0">
              <a:spcBef>
                <a:spcPts val="0"/>
              </a:spcBef>
              <a:buClr>
                <a:schemeClr val="dk2"/>
              </a:buClr>
              <a:buNone/>
              <a:defRPr>
                <a:solidFill>
                  <a:schemeClr val="dk2"/>
                </a:solidFill>
              </a:defRPr>
            </a:lvl1pPr>
            <a:lvl2pPr algn="ctr" indent="190500" marL="0">
              <a:spcBef>
                <a:spcPts val="0"/>
              </a:spcBef>
              <a:buClr>
                <a:schemeClr val="dk2"/>
              </a:buClr>
              <a:buSzPct val="100000"/>
              <a:buNone/>
              <a:defRPr sz="3000">
                <a:solidFill>
                  <a:schemeClr val="dk2"/>
                </a:solidFill>
              </a:defRPr>
            </a:lvl2pPr>
            <a:lvl3pPr algn="ctr" indent="190500" marL="0">
              <a:spcBef>
                <a:spcPts val="0"/>
              </a:spcBef>
              <a:buClr>
                <a:schemeClr val="dk2"/>
              </a:buClr>
              <a:buSzPct val="100000"/>
              <a:buNone/>
              <a:defRPr sz="3000">
                <a:solidFill>
                  <a:schemeClr val="dk2"/>
                </a:solidFill>
              </a:defRPr>
            </a:lvl3pPr>
            <a:lvl4pPr algn="ctr" indent="190500" marL="0">
              <a:spcBef>
                <a:spcPts val="0"/>
              </a:spcBef>
              <a:buClr>
                <a:schemeClr val="dk2"/>
              </a:buClr>
              <a:buSzPct val="100000"/>
              <a:buNone/>
              <a:defRPr sz="3000">
                <a:solidFill>
                  <a:schemeClr val="dk2"/>
                </a:solidFill>
              </a:defRPr>
            </a:lvl4pPr>
            <a:lvl5pPr algn="ctr" indent="190500" marL="0">
              <a:spcBef>
                <a:spcPts val="0"/>
              </a:spcBef>
              <a:buClr>
                <a:schemeClr val="dk2"/>
              </a:buClr>
              <a:buSzPct val="100000"/>
              <a:buNone/>
              <a:defRPr sz="3000">
                <a:solidFill>
                  <a:schemeClr val="dk2"/>
                </a:solidFill>
              </a:defRPr>
            </a:lvl5pPr>
            <a:lvl6pPr algn="ctr" indent="190500" marL="0">
              <a:spcBef>
                <a:spcPts val="0"/>
              </a:spcBef>
              <a:buClr>
                <a:schemeClr val="dk2"/>
              </a:buClr>
              <a:buSzPct val="100000"/>
              <a:buNone/>
              <a:defRPr sz="3000">
                <a:solidFill>
                  <a:schemeClr val="dk2"/>
                </a:solidFill>
              </a:defRPr>
            </a:lvl6pPr>
            <a:lvl7pPr algn="ctr" indent="190500" marL="0">
              <a:spcBef>
                <a:spcPts val="0"/>
              </a:spcBef>
              <a:buClr>
                <a:schemeClr val="dk2"/>
              </a:buClr>
              <a:buSzPct val="100000"/>
              <a:buNone/>
              <a:defRPr sz="3000">
                <a:solidFill>
                  <a:schemeClr val="dk2"/>
                </a:solidFill>
              </a:defRPr>
            </a:lvl7pPr>
            <a:lvl8pPr algn="ctr" indent="190500" marL="0">
              <a:spcBef>
                <a:spcPts val="0"/>
              </a:spcBef>
              <a:buClr>
                <a:schemeClr val="dk2"/>
              </a:buClr>
              <a:buSzPct val="100000"/>
              <a:buNone/>
              <a:defRPr sz="3000">
                <a:solidFill>
                  <a:schemeClr val="dk2"/>
                </a:solidFill>
              </a:defRPr>
            </a:lvl8pPr>
            <a:lvl9pPr algn="ctr" indent="190500" marL="0">
              <a:spcBef>
                <a:spcPts val="0"/>
              </a:spcBef>
              <a:buClr>
                <a:schemeClr val="dk2"/>
              </a:buClr>
              <a:buSzPct val="100000"/>
              <a:buNone/>
              <a:defRPr sz="3000">
                <a:solidFill>
                  <a:schemeClr val="dk2"/>
                </a:solidFill>
              </a:defRPr>
            </a:lvl9pPr>
          </a:lstStyle>
          <a:p/>
        </p:txBody>
      </p:sp>
      <p:sp>
        <p:nvSpPr>
          <p:cNvPr id="12" name="Shape 12"/>
          <p:cNvSpPr txBox="1"/>
          <p:nvPr>
            <p:ph idx="2" type="subTitle"/>
          </p:nvPr>
        </p:nvSpPr>
        <p:spPr>
          <a:xfrm>
            <a:off y="3572104" x="676575"/>
            <a:ext cy="1046400" cx="7772400"/>
          </a:xfrm>
          <a:prstGeom prst="rect">
            <a:avLst/>
          </a:prstGeom>
        </p:spPr>
        <p:txBody>
          <a:bodyPr bIns="91425" rIns="91425" lIns="91425" tIns="91425" anchor="t" anchorCtr="0"/>
          <a:lstStyle>
            <a:lvl1pPr rtl="0" marL="0">
              <a:spcBef>
                <a:spcPts val="0"/>
              </a:spcBef>
              <a:buClr>
                <a:schemeClr val="dk2"/>
              </a:buClr>
              <a:buSzPct val="100000"/>
              <a:buNone/>
              <a:defRPr sz="2400">
                <a:solidFill>
                  <a:schemeClr val="dk2"/>
                </a:solidFill>
              </a:defRPr>
            </a:lvl1pPr>
            <a:lvl2pPr algn="ctr" rtl="0" indent="190500" marL="0">
              <a:spcBef>
                <a:spcPts val="0"/>
              </a:spcBef>
              <a:buClr>
                <a:schemeClr val="dk2"/>
              </a:buClr>
              <a:buNone/>
              <a:defRPr>
                <a:solidFill>
                  <a:schemeClr val="dk2"/>
                </a:solidFill>
              </a:defRPr>
            </a:lvl2pPr>
            <a:lvl3pPr algn="ctr" rtl="0" indent="190500" marL="0">
              <a:spcBef>
                <a:spcPts val="0"/>
              </a:spcBef>
              <a:buClr>
                <a:schemeClr val="dk2"/>
              </a:buClr>
              <a:buNone/>
              <a:defRPr>
                <a:solidFill>
                  <a:schemeClr val="dk2"/>
                </a:solidFill>
              </a:defRPr>
            </a:lvl3pPr>
            <a:lvl4pPr algn="ctr" rtl="0" indent="190500" marL="0">
              <a:spcBef>
                <a:spcPts val="0"/>
              </a:spcBef>
              <a:buClr>
                <a:schemeClr val="dk2"/>
              </a:buClr>
              <a:buSzPct val="100000"/>
              <a:buNone/>
              <a:defRPr sz="2400">
                <a:solidFill>
                  <a:schemeClr val="dk2"/>
                </a:solidFill>
              </a:defRPr>
            </a:lvl4pPr>
            <a:lvl5pPr algn="ctr" rtl="0" indent="190500" marL="0">
              <a:spcBef>
                <a:spcPts val="0"/>
              </a:spcBef>
              <a:buClr>
                <a:schemeClr val="dk2"/>
              </a:buClr>
              <a:buSzPct val="100000"/>
              <a:buNone/>
              <a:defRPr sz="2400">
                <a:solidFill>
                  <a:schemeClr val="dk2"/>
                </a:solidFill>
              </a:defRPr>
            </a:lvl5pPr>
            <a:lvl6pPr algn="ctr" rtl="0" indent="190500" marL="0">
              <a:spcBef>
                <a:spcPts val="0"/>
              </a:spcBef>
              <a:buClr>
                <a:schemeClr val="dk2"/>
              </a:buClr>
              <a:buSzPct val="100000"/>
              <a:buNone/>
              <a:defRPr sz="2400">
                <a:solidFill>
                  <a:schemeClr val="dk2"/>
                </a:solidFill>
              </a:defRPr>
            </a:lvl6pPr>
            <a:lvl7pPr algn="ctr" rtl="0" indent="190500" marL="0">
              <a:spcBef>
                <a:spcPts val="0"/>
              </a:spcBef>
              <a:buClr>
                <a:schemeClr val="dk2"/>
              </a:buClr>
              <a:buSzPct val="100000"/>
              <a:buNone/>
              <a:defRPr sz="2400">
                <a:solidFill>
                  <a:schemeClr val="dk2"/>
                </a:solidFill>
              </a:defRPr>
            </a:lvl7pPr>
            <a:lvl8pPr algn="ctr" rtl="0" indent="190500" marL="0">
              <a:spcBef>
                <a:spcPts val="0"/>
              </a:spcBef>
              <a:buClr>
                <a:schemeClr val="dk2"/>
              </a:buClr>
              <a:buSzPct val="100000"/>
              <a:buNone/>
              <a:defRPr sz="2400">
                <a:solidFill>
                  <a:schemeClr val="dk2"/>
                </a:solidFill>
              </a:defRPr>
            </a:lvl8pPr>
            <a:lvl9pPr algn="ctr" rtl="0" indent="190500" marL="0">
              <a:spcBef>
                <a:spcPts val="0"/>
              </a:spcBef>
              <a:buClr>
                <a:schemeClr val="dk2"/>
              </a:buClr>
              <a:buSzPct val="100000"/>
              <a:buNone/>
              <a:defRPr sz="2400">
                <a:solidFill>
                  <a:schemeClr val="dk2"/>
                </a:solidFill>
              </a:defRPr>
            </a:lvl9pPr>
          </a:lstStyle>
          <a:p/>
        </p:txBody>
      </p:sp>
      <p:sp>
        <p:nvSpPr>
          <p:cNvPr id="13" name="Shape 13"/>
          <p:cNvSpPr txBox="1"/>
          <p:nvPr>
            <p:ph idx="3" type="subTitle"/>
          </p:nvPr>
        </p:nvSpPr>
        <p:spPr>
          <a:xfrm>
            <a:off y="1814571" x="676575"/>
            <a:ext cy="1046400" cx="7772400"/>
          </a:xfrm>
          <a:prstGeom prst="rect">
            <a:avLst/>
          </a:prstGeom>
        </p:spPr>
        <p:txBody>
          <a:bodyPr bIns="91425" rIns="91425" lIns="91425" tIns="91425" anchor="t" anchorCtr="0"/>
          <a:lstStyle>
            <a:lvl1pPr rtl="0" marL="0">
              <a:spcBef>
                <a:spcPts val="0"/>
              </a:spcBef>
              <a:buClr>
                <a:srgbClr val="000000"/>
              </a:buClr>
              <a:buSzPct val="100000"/>
              <a:buNone/>
              <a:defRPr sz="3600">
                <a:solidFill>
                  <a:srgbClr val="000000"/>
                </a:solidFill>
              </a:defRPr>
            </a:lvl1pPr>
            <a:lvl2pPr algn="ctr" rtl="0" indent="190500" marL="0">
              <a:spcBef>
                <a:spcPts val="0"/>
              </a:spcBef>
              <a:buClr>
                <a:srgbClr val="000000"/>
              </a:buClr>
              <a:buSzPct val="100000"/>
              <a:buNone/>
              <a:defRPr sz="3600">
                <a:solidFill>
                  <a:srgbClr val="000000"/>
                </a:solidFill>
              </a:defRPr>
            </a:lvl2pPr>
            <a:lvl3pPr algn="ctr" rtl="0" indent="190500" marL="0">
              <a:spcBef>
                <a:spcPts val="0"/>
              </a:spcBef>
              <a:buClr>
                <a:srgbClr val="000000"/>
              </a:buClr>
              <a:buSzPct val="100000"/>
              <a:buNone/>
              <a:defRPr sz="3600">
                <a:solidFill>
                  <a:srgbClr val="000000"/>
                </a:solidFill>
              </a:defRPr>
            </a:lvl3pPr>
            <a:lvl4pPr algn="ctr" rtl="0" indent="190500" marL="0">
              <a:spcBef>
                <a:spcPts val="0"/>
              </a:spcBef>
              <a:buClr>
                <a:srgbClr val="000000"/>
              </a:buClr>
              <a:buSzPct val="100000"/>
              <a:buNone/>
              <a:defRPr sz="3600">
                <a:solidFill>
                  <a:srgbClr val="000000"/>
                </a:solidFill>
              </a:defRPr>
            </a:lvl4pPr>
            <a:lvl5pPr algn="ctr" rtl="0" indent="190500" marL="0">
              <a:spcBef>
                <a:spcPts val="0"/>
              </a:spcBef>
              <a:buClr>
                <a:srgbClr val="000000"/>
              </a:buClr>
              <a:buSzPct val="100000"/>
              <a:buNone/>
              <a:defRPr sz="3600">
                <a:solidFill>
                  <a:srgbClr val="000000"/>
                </a:solidFill>
              </a:defRPr>
            </a:lvl5pPr>
            <a:lvl6pPr algn="ctr" rtl="0" indent="190500" marL="0">
              <a:spcBef>
                <a:spcPts val="0"/>
              </a:spcBef>
              <a:buClr>
                <a:srgbClr val="000000"/>
              </a:buClr>
              <a:buSzPct val="100000"/>
              <a:buNone/>
              <a:defRPr sz="3600">
                <a:solidFill>
                  <a:srgbClr val="000000"/>
                </a:solidFill>
              </a:defRPr>
            </a:lvl6pPr>
            <a:lvl7pPr algn="ctr" rtl="0" indent="190500" marL="0">
              <a:spcBef>
                <a:spcPts val="0"/>
              </a:spcBef>
              <a:buClr>
                <a:srgbClr val="000000"/>
              </a:buClr>
              <a:buSzPct val="100000"/>
              <a:buNone/>
              <a:defRPr sz="3600">
                <a:solidFill>
                  <a:srgbClr val="000000"/>
                </a:solidFill>
              </a:defRPr>
            </a:lvl7pPr>
            <a:lvl8pPr algn="ctr" rtl="0" indent="190500" marL="0">
              <a:spcBef>
                <a:spcPts val="0"/>
              </a:spcBef>
              <a:buClr>
                <a:srgbClr val="000000"/>
              </a:buClr>
              <a:buSzPct val="100000"/>
              <a:buNone/>
              <a:defRPr sz="3600">
                <a:solidFill>
                  <a:srgbClr val="000000"/>
                </a:solidFill>
              </a:defRPr>
            </a:lvl8pPr>
            <a:lvl9pPr algn="ctr" rtl="0" indent="190500" marL="0">
              <a:spcBef>
                <a:spcPts val="0"/>
              </a:spcBef>
              <a:buClr>
                <a:srgbClr val="000000"/>
              </a:buClr>
              <a:buSzPct val="100000"/>
              <a:buNone/>
              <a:defRPr sz="3600">
                <a:solidFill>
                  <a:srgbClr val="000000"/>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42" name="Shape 42"/>
        <p:cNvGrpSpPr/>
        <p:nvPr/>
      </p:nvGrpSpPr>
      <p:grpSpPr>
        <a:xfrm>
          <a:off y="0" x="0"/>
          <a:ext cy="0" cx="0"/>
          <a:chOff y="0" x="0"/>
          <a:chExt cy="0" cx="0"/>
        </a:xfrm>
      </p:grpSpPr>
      <p:sp>
        <p:nvSpPr>
          <p:cNvPr id="43" name="Shape 43"/>
          <p:cNvSpPr txBox="1"/>
          <p:nvPr>
            <p:ph type="title"/>
          </p:nvPr>
        </p:nvSpPr>
        <p:spPr>
          <a:xfrm>
            <a:off y="-23766" x="76200"/>
            <a:ext cy="780900" cx="6565800"/>
          </a:xfrm>
          <a:prstGeom prst="rect">
            <a:avLst/>
          </a:prstGeom>
        </p:spPr>
        <p:txBody>
          <a:bodyPr bIns="91425" rIns="91425" lIns="91425" tIns="91425" anchor="b"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4" name="Shape 44"/>
          <p:cNvSpPr txBox="1"/>
          <p:nvPr>
            <p:ph idx="1" type="body"/>
          </p:nvPr>
        </p:nvSpPr>
        <p:spPr>
          <a:xfrm>
            <a:off y="1600200" x="457200"/>
            <a:ext cy="4967700" cx="3994500"/>
          </a:xfrm>
          <a:prstGeom prst="rect">
            <a:avLst/>
          </a:prstGeom>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5" name="Shape 45"/>
          <p:cNvSpPr txBox="1"/>
          <p:nvPr>
            <p:ph idx="2" type="body"/>
          </p:nvPr>
        </p:nvSpPr>
        <p:spPr>
          <a:xfrm>
            <a:off y="1600200" x="4692273"/>
            <a:ext cy="4967700" cx="3994500"/>
          </a:xfrm>
          <a:prstGeom prst="rect">
            <a:avLst/>
          </a:prstGeom>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6" name="Shape 46"/>
        <p:cNvGrpSpPr/>
        <p:nvPr/>
      </p:nvGrpSpPr>
      <p:grpSpPr>
        <a:xfrm>
          <a:off y="0" x="0"/>
          <a:ext cy="0" cx="0"/>
          <a:chOff y="0" x="0"/>
          <a:chExt cy="0" cx="0"/>
        </a:xfrm>
      </p:grpSpPr>
      <p:sp>
        <p:nvSpPr>
          <p:cNvPr id="47" name="Shape 47"/>
          <p:cNvSpPr txBox="1"/>
          <p:nvPr>
            <p:ph type="title"/>
          </p:nvPr>
        </p:nvSpPr>
        <p:spPr>
          <a:xfrm>
            <a:off y="-23766" x="76200"/>
            <a:ext cy="780900" cx="6565800"/>
          </a:xfrm>
          <a:prstGeom prst="rect">
            <a:avLst/>
          </a:prstGeom>
        </p:spPr>
        <p:txBody>
          <a:bodyPr bIns="91425" rIns="91425" lIns="91425" tIns="91425" anchor="b"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8" name="Shape 48"/>
        <p:cNvGrpSpPr/>
        <p:nvPr/>
      </p:nvGrpSpPr>
      <p:grpSpPr>
        <a:xfrm>
          <a:off y="0" x="0"/>
          <a:ext cy="0" cx="0"/>
          <a:chOff y="0" x="0"/>
          <a:chExt cy="0" cx="0"/>
        </a:xfrm>
      </p:grpSpPr>
      <p:sp>
        <p:nvSpPr>
          <p:cNvPr id="49" name="Shape 49"/>
          <p:cNvSpPr txBox="1"/>
          <p:nvPr>
            <p:ph idx="1" type="body"/>
          </p:nvPr>
        </p:nvSpPr>
        <p:spPr>
          <a:xfrm>
            <a:off y="5875078" x="457200"/>
            <a:ext cy="692700" cx="8229600"/>
          </a:xfrm>
          <a:prstGeom prst="rect">
            <a:avLst/>
          </a:prstGeom>
        </p:spPr>
        <p:txBody>
          <a:bodyPr bIns="91425" rIns="91425" lIns="91425" tIns="91425" anchor="t" anchorCtr="0"/>
          <a:lstStyle>
            <a:lvl1pPr algn="ctr" rtl="0" indent="-171450" marL="285750">
              <a:spcBef>
                <a:spcPts val="360"/>
              </a:spcBef>
              <a:buSzPct val="100000"/>
              <a:buNone/>
              <a:defRPr sz="1800"/>
            </a:lvl1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y="0" x="0"/>
          <a:ext cy="0" cx="0"/>
          <a:chOff y="0" x="0"/>
          <a:chExt cy="0" cx="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4" name="Shape 14"/>
        <p:cNvGrpSpPr/>
        <p:nvPr/>
      </p:nvGrpSpPr>
      <p:grpSpPr>
        <a:xfrm>
          <a:off y="0" x="0"/>
          <a:ext cy="0" cx="0"/>
          <a:chOff y="0" x="0"/>
          <a:chExt cy="0" cx="0"/>
        </a:xfrm>
      </p:grpSpPr>
      <p:sp>
        <p:nvSpPr>
          <p:cNvPr id="15" name="Shape 15"/>
          <p:cNvSpPr txBox="1"/>
          <p:nvPr>
            <p:ph type="title"/>
          </p:nvPr>
        </p:nvSpPr>
        <p:spPr>
          <a:xfrm>
            <a:off y="-23766" x="76200"/>
            <a:ext cy="780900" cx="6565800"/>
          </a:xfrm>
          <a:prstGeom prst="rect">
            <a:avLst/>
          </a:prstGeom>
        </p:spPr>
        <p:txBody>
          <a:bodyPr bIns="91425" rIns="91425" lIns="91425" tIns="91425" anchor="b" anchorCtr="0"/>
          <a:lstStyle>
            <a:lvl1pPr>
              <a:buSzPct val="100000"/>
              <a:defRPr sz="3200"/>
            </a:lvl1pPr>
            <a:lvl2pPr>
              <a:defRPr/>
            </a:lvl2pPr>
            <a:lvl3pPr>
              <a:defRPr/>
            </a:lvl3pPr>
            <a:lvl4pPr>
              <a:defRPr/>
            </a:lvl4pPr>
            <a:lvl5pPr>
              <a:defRPr/>
            </a:lvl5pPr>
            <a:lvl6pPr>
              <a:defRPr/>
            </a:lvl6pPr>
            <a:lvl7pPr>
              <a:defRPr/>
            </a:lvl7pPr>
            <a:lvl8pPr>
              <a:defRPr/>
            </a:lvl8pPr>
            <a:lvl9pPr>
              <a:defRPr/>
            </a:lvl9pPr>
          </a:lstStyle>
          <a:p/>
        </p:txBody>
      </p:sp>
      <p:sp>
        <p:nvSpPr>
          <p:cNvPr id="16" name="Shape 16"/>
          <p:cNvSpPr txBox="1"/>
          <p:nvPr>
            <p:ph idx="1" type="body"/>
          </p:nvPr>
        </p:nvSpPr>
        <p:spPr>
          <a:xfrm>
            <a:off y="1534800" x="457200"/>
            <a:ext cy="4967700" cx="8229600"/>
          </a:xfrm>
          <a:prstGeom prst="rect">
            <a:avLst/>
          </a:prstGeom>
        </p:spPr>
        <p:txBody>
          <a:bodyPr bIns="91425" rIns="91425" lIns="91425" tIns="91425" anchor="t" anchorCtr="0"/>
          <a:lstStyle>
            <a:lvl1pPr>
              <a:buSzPct val="100000"/>
              <a:defRPr sz="2600"/>
            </a:lvl1pPr>
            <a:lvl2pPr indent="457200">
              <a:defRPr/>
            </a:lvl2pPr>
            <a:lvl3pPr indent="914400">
              <a:defRPr/>
            </a:lvl3pPr>
            <a:lvl4pPr indent="1371600">
              <a:defRPr/>
            </a:lvl4pPr>
            <a:lvl5pPr>
              <a:defRPr/>
            </a:lvl5pPr>
            <a:lvl6pPr>
              <a:defRPr/>
            </a:lvl6pPr>
            <a:lvl7pPr>
              <a:defRPr/>
            </a:lvl7pPr>
            <a:lvl8pPr>
              <a:defRPr/>
            </a:lvl8pPr>
            <a:lvl9pP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7" name="Shape 17"/>
        <p:cNvGrpSpPr/>
        <p:nvPr/>
      </p:nvGrpSpPr>
      <p:grpSpPr>
        <a:xfrm>
          <a:off y="0" x="0"/>
          <a:ext cy="0" cx="0"/>
          <a:chOff y="0" x="0"/>
          <a:chExt cy="0" cx="0"/>
        </a:xfrm>
      </p:grpSpPr>
      <p:sp>
        <p:nvSpPr>
          <p:cNvPr id="18" name="Shape 18"/>
          <p:cNvSpPr txBox="1"/>
          <p:nvPr>
            <p:ph type="title"/>
          </p:nvPr>
        </p:nvSpPr>
        <p:spPr>
          <a:xfrm>
            <a:off y="-23766" x="76200"/>
            <a:ext cy="780900" cx="6565800"/>
          </a:xfrm>
          <a:prstGeom prst="rect">
            <a:avLst/>
          </a:prstGeom>
        </p:spPr>
        <p:txBody>
          <a:bodyPr bIns="91425" rIns="91425" lIns="91425" t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19" name="Shape 19"/>
          <p:cNvSpPr txBox="1"/>
          <p:nvPr>
            <p:ph idx="1" type="body"/>
          </p:nvPr>
        </p:nvSpPr>
        <p:spPr>
          <a:xfrm>
            <a:off y="1600200" x="457200"/>
            <a:ext cy="4967700" cx="3994500"/>
          </a:xfrm>
          <a:prstGeom prst="rect">
            <a:avLst/>
          </a:prstGeom>
        </p:spPr>
        <p:txBody>
          <a:bodyPr bIns="91425" rIns="91425" lIns="91425" t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20" name="Shape 20"/>
          <p:cNvSpPr txBox="1"/>
          <p:nvPr>
            <p:ph idx="2" type="body"/>
          </p:nvPr>
        </p:nvSpPr>
        <p:spPr>
          <a:xfrm>
            <a:off y="1600200" x="4692273"/>
            <a:ext cy="4967700" cx="3994500"/>
          </a:xfrm>
          <a:prstGeom prst="rect">
            <a:avLst/>
          </a:prstGeom>
        </p:spPr>
        <p:txBody>
          <a:bodyPr bIns="91425" rIns="91425" lIns="91425" t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y="0" x="0"/>
          <a:ext cy="0" cx="0"/>
          <a:chOff y="0" x="0"/>
          <a:chExt cy="0" cx="0"/>
        </a:xfrm>
      </p:grpSpPr>
      <p:sp>
        <p:nvSpPr>
          <p:cNvPr id="22" name="Shape 22"/>
          <p:cNvSpPr txBox="1"/>
          <p:nvPr>
            <p:ph type="title"/>
          </p:nvPr>
        </p:nvSpPr>
        <p:spPr>
          <a:xfrm>
            <a:off y="-23766" x="76200"/>
            <a:ext cy="780900" cx="6565800"/>
          </a:xfrm>
          <a:prstGeom prst="rect">
            <a:avLst/>
          </a:prstGeom>
        </p:spPr>
        <p:txBody>
          <a:bodyPr bIns="91425" rIns="91425" lIns="91425" t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3" name="Shape 23"/>
        <p:cNvGrpSpPr/>
        <p:nvPr/>
      </p:nvGrpSpPr>
      <p:grpSpPr>
        <a:xfrm>
          <a:off y="0" x="0"/>
          <a:ext cy="0" cx="0"/>
          <a:chOff y="0" x="0"/>
          <a:chExt cy="0" cx="0"/>
        </a:xfrm>
      </p:grpSpPr>
      <p:sp>
        <p:nvSpPr>
          <p:cNvPr id="24" name="Shape 24"/>
          <p:cNvSpPr txBox="1"/>
          <p:nvPr>
            <p:ph idx="1" type="body"/>
          </p:nvPr>
        </p:nvSpPr>
        <p:spPr>
          <a:xfrm>
            <a:off y="5875078" x="457200"/>
            <a:ext cy="692700" cx="8229600"/>
          </a:xfrm>
          <a:prstGeom prst="rect">
            <a:avLst/>
          </a:prstGeom>
        </p:spPr>
        <p:txBody>
          <a:bodyPr bIns="91425" rIns="91425" lIns="91425" tIns="91425" anchor="t" anchorCtr="0"/>
          <a:lstStyle>
            <a:lvl1pPr algn="ctr" indent="-171450" marL="285750">
              <a:spcBef>
                <a:spcPts val="360"/>
              </a:spcBef>
              <a:buSzPct val="100000"/>
              <a:buNone/>
              <a:defRPr sz="18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5" name="Shape 25"/>
        <p:cNvGrpSpPr/>
        <p:nvPr/>
      </p:nvGrpSpPr>
      <p:grpSpPr>
        <a:xfrm>
          <a:off y="0" x="0"/>
          <a:ext cy="0" cx="0"/>
          <a:chOff y="0" x="0"/>
          <a:chExt cy="0" cx="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_1">
    <p:spTree>
      <p:nvGrpSpPr>
        <p:cNvPr id="26" name="Shape 26"/>
        <p:cNvGrpSpPr/>
        <p:nvPr/>
      </p:nvGrpSpPr>
      <p:grpSpPr>
        <a:xfrm>
          <a:off y="0" x="0"/>
          <a:ext cy="0" cx="0"/>
          <a:chOff y="0" x="0"/>
          <a:chExt cy="0" cx="0"/>
        </a:xfrm>
      </p:grpSpPr>
      <p:sp>
        <p:nvSpPr>
          <p:cNvPr id="27" name="Shape 27"/>
          <p:cNvSpPr txBox="1"/>
          <p:nvPr>
            <p:ph type="ctrTitle"/>
          </p:nvPr>
        </p:nvSpPr>
        <p:spPr>
          <a:xfrm>
            <a:off y="2111123" x="685800"/>
            <a:ext cy="1546500" cx="7772400"/>
          </a:xfrm>
          <a:prstGeom prst="rect">
            <a:avLst/>
          </a:prstGeom>
        </p:spPr>
        <p:txBody>
          <a:bodyPr bIns="91425" rIns="91425" lIns="91425" tIns="91425" anchor="b" anchorCtr="0"/>
          <a:lstStyle>
            <a:lvl1pPr algn="ctr" rtl="0" indent="304800">
              <a:buSzPct val="100000"/>
              <a:defRPr sz="4800"/>
            </a:lvl1pPr>
            <a:lvl2pPr algn="ctr" rtl="0" indent="304800">
              <a:buSzPct val="100000"/>
              <a:defRPr sz="4800"/>
            </a:lvl2pPr>
            <a:lvl3pPr algn="ctr" rtl="0" indent="304800">
              <a:buSzPct val="100000"/>
              <a:defRPr sz="4800"/>
            </a:lvl3pPr>
            <a:lvl4pPr algn="ctr" rtl="0" indent="304800">
              <a:buSzPct val="100000"/>
              <a:defRPr sz="4800"/>
            </a:lvl4pPr>
            <a:lvl5pPr algn="ctr" rtl="0" indent="304800">
              <a:buSzPct val="100000"/>
              <a:defRPr sz="4800"/>
            </a:lvl5pPr>
            <a:lvl6pPr algn="ctr" rtl="0" indent="304800">
              <a:buSzPct val="100000"/>
              <a:defRPr sz="4800"/>
            </a:lvl6pPr>
            <a:lvl7pPr algn="ctr" rtl="0" indent="304800">
              <a:buSzPct val="100000"/>
              <a:defRPr sz="4800"/>
            </a:lvl7pPr>
            <a:lvl8pPr algn="ctr" rtl="0" indent="304800">
              <a:buSzPct val="100000"/>
              <a:defRPr sz="4800"/>
            </a:lvl8pPr>
            <a:lvl9pPr algn="ctr" rtl="0" indent="304800">
              <a:buSzPct val="100000"/>
              <a:defRPr sz="4800"/>
            </a:lvl9pPr>
          </a:lstStyle>
          <a:p/>
        </p:txBody>
      </p:sp>
      <p:sp>
        <p:nvSpPr>
          <p:cNvPr id="28" name="Shape 28"/>
          <p:cNvSpPr txBox="1"/>
          <p:nvPr>
            <p:ph idx="1" type="subTitle"/>
          </p:nvPr>
        </p:nvSpPr>
        <p:spPr>
          <a:xfrm>
            <a:off y="3786737" x="685800"/>
            <a:ext cy="1046400" cx="7772400"/>
          </a:xfrm>
          <a:prstGeom prst="rect">
            <a:avLst/>
          </a:prstGeom>
        </p:spPr>
        <p:txBody>
          <a:bodyPr bIns="91425" rIns="91425" lIns="91425" tIns="91425" anchor="t" anchorCtr="0"/>
          <a:lstStyle>
            <a:lvl1pPr algn="ctr" rtl="0" marL="0">
              <a:spcBef>
                <a:spcPts val="0"/>
              </a:spcBef>
              <a:buClr>
                <a:schemeClr val="dk2"/>
              </a:buClr>
              <a:buNone/>
              <a:defRPr>
                <a:solidFill>
                  <a:schemeClr val="dk2"/>
                </a:solidFill>
              </a:defRPr>
            </a:lvl1pPr>
            <a:lvl2pPr algn="ctr" rtl="0" indent="190500" marL="0">
              <a:spcBef>
                <a:spcPts val="0"/>
              </a:spcBef>
              <a:buClr>
                <a:schemeClr val="dk2"/>
              </a:buClr>
              <a:buSzPct val="100000"/>
              <a:buNone/>
              <a:defRPr sz="3000">
                <a:solidFill>
                  <a:schemeClr val="dk2"/>
                </a:solidFill>
              </a:defRPr>
            </a:lvl2pPr>
            <a:lvl3pPr algn="ctr" rtl="0" indent="190500" marL="0">
              <a:spcBef>
                <a:spcPts val="0"/>
              </a:spcBef>
              <a:buClr>
                <a:schemeClr val="dk2"/>
              </a:buClr>
              <a:buSzPct val="100000"/>
              <a:buNone/>
              <a:defRPr sz="3000">
                <a:solidFill>
                  <a:schemeClr val="dk2"/>
                </a:solidFill>
              </a:defRPr>
            </a:lvl3pPr>
            <a:lvl4pPr algn="ctr" rtl="0" indent="190500" marL="0">
              <a:spcBef>
                <a:spcPts val="0"/>
              </a:spcBef>
              <a:buClr>
                <a:schemeClr val="dk2"/>
              </a:buClr>
              <a:buSzPct val="100000"/>
              <a:buNone/>
              <a:defRPr sz="3000">
                <a:solidFill>
                  <a:schemeClr val="dk2"/>
                </a:solidFill>
              </a:defRPr>
            </a:lvl4pPr>
            <a:lvl5pPr algn="ctr" rtl="0" indent="190500" marL="0">
              <a:spcBef>
                <a:spcPts val="0"/>
              </a:spcBef>
              <a:buClr>
                <a:schemeClr val="dk2"/>
              </a:buClr>
              <a:buSzPct val="100000"/>
              <a:buNone/>
              <a:defRPr sz="3000">
                <a:solidFill>
                  <a:schemeClr val="dk2"/>
                </a:solidFill>
              </a:defRPr>
            </a:lvl5pPr>
            <a:lvl6pPr algn="ctr" rtl="0" indent="190500" marL="0">
              <a:spcBef>
                <a:spcPts val="0"/>
              </a:spcBef>
              <a:buClr>
                <a:schemeClr val="dk2"/>
              </a:buClr>
              <a:buSzPct val="100000"/>
              <a:buNone/>
              <a:defRPr sz="3000">
                <a:solidFill>
                  <a:schemeClr val="dk2"/>
                </a:solidFill>
              </a:defRPr>
            </a:lvl6pPr>
            <a:lvl7pPr algn="ctr" rtl="0" indent="190500" marL="0">
              <a:spcBef>
                <a:spcPts val="0"/>
              </a:spcBef>
              <a:buClr>
                <a:schemeClr val="dk2"/>
              </a:buClr>
              <a:buSzPct val="100000"/>
              <a:buNone/>
              <a:defRPr sz="3000">
                <a:solidFill>
                  <a:schemeClr val="dk2"/>
                </a:solidFill>
              </a:defRPr>
            </a:lvl7pPr>
            <a:lvl8pPr algn="ctr" rtl="0" indent="190500" marL="0">
              <a:spcBef>
                <a:spcPts val="0"/>
              </a:spcBef>
              <a:buClr>
                <a:schemeClr val="dk2"/>
              </a:buClr>
              <a:buSzPct val="100000"/>
              <a:buNone/>
              <a:defRPr sz="3000">
                <a:solidFill>
                  <a:schemeClr val="dk2"/>
                </a:solidFill>
              </a:defRPr>
            </a:lvl8pPr>
            <a:lvl9pPr algn="ctr" rtl="0" indent="190500" marL="0">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5" name="Shape 35"/>
        <p:cNvGrpSpPr/>
        <p:nvPr/>
      </p:nvGrpSpPr>
      <p:grpSpPr>
        <a:xfrm>
          <a:off y="0" x="0"/>
          <a:ext cy="0" cx="0"/>
          <a:chOff y="0" x="0"/>
          <a:chExt cy="0" cx="0"/>
        </a:xfrm>
      </p:grpSpPr>
      <p:sp>
        <p:nvSpPr>
          <p:cNvPr id="36" name="Shape 36"/>
          <p:cNvSpPr txBox="1"/>
          <p:nvPr>
            <p:ph idx="1" type="subTitle"/>
          </p:nvPr>
        </p:nvSpPr>
        <p:spPr>
          <a:xfrm>
            <a:off y="2668337" x="676575"/>
            <a:ext cy="1046400" cx="7772400"/>
          </a:xfrm>
          <a:prstGeom prst="rect">
            <a:avLst/>
          </a:prstGeom>
        </p:spPr>
        <p:txBody>
          <a:bodyPr bIns="91425" rIns="91425" lIns="91425" tIns="91425" anchor="t" anchorCtr="0"/>
          <a:lstStyle>
            <a:lvl1pPr rtl="0" marL="0">
              <a:spcBef>
                <a:spcPts val="0"/>
              </a:spcBef>
              <a:buClr>
                <a:schemeClr val="dk2"/>
              </a:buClr>
              <a:buNone/>
              <a:defRPr>
                <a:solidFill>
                  <a:schemeClr val="dk2"/>
                </a:solidFill>
              </a:defRPr>
            </a:lvl1pPr>
            <a:lvl2pPr algn="ctr" rtl="0" indent="190500" marL="0">
              <a:spcBef>
                <a:spcPts val="0"/>
              </a:spcBef>
              <a:buClr>
                <a:schemeClr val="dk2"/>
              </a:buClr>
              <a:buSzPct val="100000"/>
              <a:buNone/>
              <a:defRPr sz="3000">
                <a:solidFill>
                  <a:schemeClr val="dk2"/>
                </a:solidFill>
              </a:defRPr>
            </a:lvl2pPr>
            <a:lvl3pPr algn="ctr" rtl="0" indent="190500" marL="0">
              <a:spcBef>
                <a:spcPts val="0"/>
              </a:spcBef>
              <a:buClr>
                <a:schemeClr val="dk2"/>
              </a:buClr>
              <a:buSzPct val="100000"/>
              <a:buNone/>
              <a:defRPr sz="3000">
                <a:solidFill>
                  <a:schemeClr val="dk2"/>
                </a:solidFill>
              </a:defRPr>
            </a:lvl3pPr>
            <a:lvl4pPr algn="ctr" rtl="0" indent="190500" marL="0">
              <a:spcBef>
                <a:spcPts val="0"/>
              </a:spcBef>
              <a:buClr>
                <a:schemeClr val="dk2"/>
              </a:buClr>
              <a:buSzPct val="100000"/>
              <a:buNone/>
              <a:defRPr sz="3000">
                <a:solidFill>
                  <a:schemeClr val="dk2"/>
                </a:solidFill>
              </a:defRPr>
            </a:lvl4pPr>
            <a:lvl5pPr algn="ctr" rtl="0" indent="190500" marL="0">
              <a:spcBef>
                <a:spcPts val="0"/>
              </a:spcBef>
              <a:buClr>
                <a:schemeClr val="dk2"/>
              </a:buClr>
              <a:buSzPct val="100000"/>
              <a:buNone/>
              <a:defRPr sz="3000">
                <a:solidFill>
                  <a:schemeClr val="dk2"/>
                </a:solidFill>
              </a:defRPr>
            </a:lvl5pPr>
            <a:lvl6pPr algn="ctr" rtl="0" indent="190500" marL="0">
              <a:spcBef>
                <a:spcPts val="0"/>
              </a:spcBef>
              <a:buClr>
                <a:schemeClr val="dk2"/>
              </a:buClr>
              <a:buSzPct val="100000"/>
              <a:buNone/>
              <a:defRPr sz="3000">
                <a:solidFill>
                  <a:schemeClr val="dk2"/>
                </a:solidFill>
              </a:defRPr>
            </a:lvl6pPr>
            <a:lvl7pPr algn="ctr" rtl="0" indent="190500" marL="0">
              <a:spcBef>
                <a:spcPts val="0"/>
              </a:spcBef>
              <a:buClr>
                <a:schemeClr val="dk2"/>
              </a:buClr>
              <a:buSzPct val="100000"/>
              <a:buNone/>
              <a:defRPr sz="3000">
                <a:solidFill>
                  <a:schemeClr val="dk2"/>
                </a:solidFill>
              </a:defRPr>
            </a:lvl7pPr>
            <a:lvl8pPr algn="ctr" rtl="0" indent="190500" marL="0">
              <a:spcBef>
                <a:spcPts val="0"/>
              </a:spcBef>
              <a:buClr>
                <a:schemeClr val="dk2"/>
              </a:buClr>
              <a:buSzPct val="100000"/>
              <a:buNone/>
              <a:defRPr sz="3000">
                <a:solidFill>
                  <a:schemeClr val="dk2"/>
                </a:solidFill>
              </a:defRPr>
            </a:lvl8pPr>
            <a:lvl9pPr algn="ctr" rtl="0" indent="190500" marL="0">
              <a:spcBef>
                <a:spcPts val="0"/>
              </a:spcBef>
              <a:buClr>
                <a:schemeClr val="dk2"/>
              </a:buClr>
              <a:buSzPct val="100000"/>
              <a:buNone/>
              <a:defRPr sz="3000">
                <a:solidFill>
                  <a:schemeClr val="dk2"/>
                </a:solidFill>
              </a:defRPr>
            </a:lvl9pPr>
          </a:lstStyle>
          <a:p/>
        </p:txBody>
      </p:sp>
      <p:sp>
        <p:nvSpPr>
          <p:cNvPr id="37" name="Shape 37"/>
          <p:cNvSpPr txBox="1"/>
          <p:nvPr>
            <p:ph idx="2" type="subTitle"/>
          </p:nvPr>
        </p:nvSpPr>
        <p:spPr>
          <a:xfrm>
            <a:off y="3572104" x="676575"/>
            <a:ext cy="1046400" cx="7772400"/>
          </a:xfrm>
          <a:prstGeom prst="rect">
            <a:avLst/>
          </a:prstGeom>
        </p:spPr>
        <p:txBody>
          <a:bodyPr bIns="91425" rIns="91425" lIns="91425" tIns="91425" anchor="t" anchorCtr="0"/>
          <a:lstStyle>
            <a:lvl1pPr rtl="0" marL="0">
              <a:spcBef>
                <a:spcPts val="0"/>
              </a:spcBef>
              <a:buClr>
                <a:schemeClr val="dk2"/>
              </a:buClr>
              <a:buSzPct val="100000"/>
              <a:buNone/>
              <a:defRPr sz="2400">
                <a:solidFill>
                  <a:schemeClr val="dk2"/>
                </a:solidFill>
              </a:defRPr>
            </a:lvl1pPr>
            <a:lvl2pPr algn="ctr" rtl="0" indent="190500" marL="0">
              <a:spcBef>
                <a:spcPts val="0"/>
              </a:spcBef>
              <a:buClr>
                <a:schemeClr val="dk2"/>
              </a:buClr>
              <a:buNone/>
              <a:defRPr>
                <a:solidFill>
                  <a:schemeClr val="dk2"/>
                </a:solidFill>
              </a:defRPr>
            </a:lvl2pPr>
            <a:lvl3pPr algn="ctr" rtl="0" indent="190500" marL="0">
              <a:spcBef>
                <a:spcPts val="0"/>
              </a:spcBef>
              <a:buClr>
                <a:schemeClr val="dk2"/>
              </a:buClr>
              <a:buNone/>
              <a:defRPr>
                <a:solidFill>
                  <a:schemeClr val="dk2"/>
                </a:solidFill>
              </a:defRPr>
            </a:lvl3pPr>
            <a:lvl4pPr algn="ctr" rtl="0" indent="190500" marL="0">
              <a:spcBef>
                <a:spcPts val="0"/>
              </a:spcBef>
              <a:buClr>
                <a:schemeClr val="dk2"/>
              </a:buClr>
              <a:buSzPct val="100000"/>
              <a:buNone/>
              <a:defRPr sz="2400">
                <a:solidFill>
                  <a:schemeClr val="dk2"/>
                </a:solidFill>
              </a:defRPr>
            </a:lvl4pPr>
            <a:lvl5pPr algn="ctr" rtl="0" indent="190500" marL="0">
              <a:spcBef>
                <a:spcPts val="0"/>
              </a:spcBef>
              <a:buClr>
                <a:schemeClr val="dk2"/>
              </a:buClr>
              <a:buSzPct val="100000"/>
              <a:buNone/>
              <a:defRPr sz="2400">
                <a:solidFill>
                  <a:schemeClr val="dk2"/>
                </a:solidFill>
              </a:defRPr>
            </a:lvl5pPr>
            <a:lvl6pPr algn="ctr" rtl="0" indent="190500" marL="0">
              <a:spcBef>
                <a:spcPts val="0"/>
              </a:spcBef>
              <a:buClr>
                <a:schemeClr val="dk2"/>
              </a:buClr>
              <a:buSzPct val="100000"/>
              <a:buNone/>
              <a:defRPr sz="2400">
                <a:solidFill>
                  <a:schemeClr val="dk2"/>
                </a:solidFill>
              </a:defRPr>
            </a:lvl6pPr>
            <a:lvl7pPr algn="ctr" rtl="0" indent="190500" marL="0">
              <a:spcBef>
                <a:spcPts val="0"/>
              </a:spcBef>
              <a:buClr>
                <a:schemeClr val="dk2"/>
              </a:buClr>
              <a:buSzPct val="100000"/>
              <a:buNone/>
              <a:defRPr sz="2400">
                <a:solidFill>
                  <a:schemeClr val="dk2"/>
                </a:solidFill>
              </a:defRPr>
            </a:lvl7pPr>
            <a:lvl8pPr algn="ctr" rtl="0" indent="190500" marL="0">
              <a:spcBef>
                <a:spcPts val="0"/>
              </a:spcBef>
              <a:buClr>
                <a:schemeClr val="dk2"/>
              </a:buClr>
              <a:buSzPct val="100000"/>
              <a:buNone/>
              <a:defRPr sz="2400">
                <a:solidFill>
                  <a:schemeClr val="dk2"/>
                </a:solidFill>
              </a:defRPr>
            </a:lvl8pPr>
            <a:lvl9pPr algn="ctr" rtl="0" indent="190500" marL="0">
              <a:spcBef>
                <a:spcPts val="0"/>
              </a:spcBef>
              <a:buClr>
                <a:schemeClr val="dk2"/>
              </a:buClr>
              <a:buSzPct val="100000"/>
              <a:buNone/>
              <a:defRPr sz="2400">
                <a:solidFill>
                  <a:schemeClr val="dk2"/>
                </a:solidFill>
              </a:defRPr>
            </a:lvl9pPr>
          </a:lstStyle>
          <a:p/>
        </p:txBody>
      </p:sp>
      <p:sp>
        <p:nvSpPr>
          <p:cNvPr id="38" name="Shape 38"/>
          <p:cNvSpPr txBox="1"/>
          <p:nvPr>
            <p:ph idx="3" type="subTitle"/>
          </p:nvPr>
        </p:nvSpPr>
        <p:spPr>
          <a:xfrm>
            <a:off y="1814571" x="676575"/>
            <a:ext cy="1046400" cx="7772400"/>
          </a:xfrm>
          <a:prstGeom prst="rect">
            <a:avLst/>
          </a:prstGeom>
        </p:spPr>
        <p:txBody>
          <a:bodyPr bIns="91425" rIns="91425" lIns="91425" tIns="91425" anchor="t" anchorCtr="0"/>
          <a:lstStyle>
            <a:lvl1pPr rtl="0" marL="0">
              <a:spcBef>
                <a:spcPts val="0"/>
              </a:spcBef>
              <a:buClr>
                <a:srgbClr val="000000"/>
              </a:buClr>
              <a:buSzPct val="100000"/>
              <a:buNone/>
              <a:defRPr sz="3600">
                <a:solidFill>
                  <a:srgbClr val="000000"/>
                </a:solidFill>
              </a:defRPr>
            </a:lvl1pPr>
            <a:lvl2pPr algn="ctr" rtl="0" indent="190500" marL="0">
              <a:spcBef>
                <a:spcPts val="0"/>
              </a:spcBef>
              <a:buClr>
                <a:srgbClr val="000000"/>
              </a:buClr>
              <a:buSzPct val="100000"/>
              <a:buNone/>
              <a:defRPr sz="3600">
                <a:solidFill>
                  <a:srgbClr val="000000"/>
                </a:solidFill>
              </a:defRPr>
            </a:lvl2pPr>
            <a:lvl3pPr algn="ctr" rtl="0" indent="190500" marL="0">
              <a:spcBef>
                <a:spcPts val="0"/>
              </a:spcBef>
              <a:buClr>
                <a:srgbClr val="000000"/>
              </a:buClr>
              <a:buSzPct val="100000"/>
              <a:buNone/>
              <a:defRPr sz="3600">
                <a:solidFill>
                  <a:srgbClr val="000000"/>
                </a:solidFill>
              </a:defRPr>
            </a:lvl3pPr>
            <a:lvl4pPr algn="ctr" rtl="0" indent="190500" marL="0">
              <a:spcBef>
                <a:spcPts val="0"/>
              </a:spcBef>
              <a:buClr>
                <a:srgbClr val="000000"/>
              </a:buClr>
              <a:buSzPct val="100000"/>
              <a:buNone/>
              <a:defRPr sz="3600">
                <a:solidFill>
                  <a:srgbClr val="000000"/>
                </a:solidFill>
              </a:defRPr>
            </a:lvl4pPr>
            <a:lvl5pPr algn="ctr" rtl="0" indent="190500" marL="0">
              <a:spcBef>
                <a:spcPts val="0"/>
              </a:spcBef>
              <a:buClr>
                <a:srgbClr val="000000"/>
              </a:buClr>
              <a:buSzPct val="100000"/>
              <a:buNone/>
              <a:defRPr sz="3600">
                <a:solidFill>
                  <a:srgbClr val="000000"/>
                </a:solidFill>
              </a:defRPr>
            </a:lvl5pPr>
            <a:lvl6pPr algn="ctr" rtl="0" indent="190500" marL="0">
              <a:spcBef>
                <a:spcPts val="0"/>
              </a:spcBef>
              <a:buClr>
                <a:srgbClr val="000000"/>
              </a:buClr>
              <a:buSzPct val="100000"/>
              <a:buNone/>
              <a:defRPr sz="3600">
                <a:solidFill>
                  <a:srgbClr val="000000"/>
                </a:solidFill>
              </a:defRPr>
            </a:lvl6pPr>
            <a:lvl7pPr algn="ctr" rtl="0" indent="190500" marL="0">
              <a:spcBef>
                <a:spcPts val="0"/>
              </a:spcBef>
              <a:buClr>
                <a:srgbClr val="000000"/>
              </a:buClr>
              <a:buSzPct val="100000"/>
              <a:buNone/>
              <a:defRPr sz="3600">
                <a:solidFill>
                  <a:srgbClr val="000000"/>
                </a:solidFill>
              </a:defRPr>
            </a:lvl7pPr>
            <a:lvl8pPr algn="ctr" rtl="0" indent="190500" marL="0">
              <a:spcBef>
                <a:spcPts val="0"/>
              </a:spcBef>
              <a:buClr>
                <a:srgbClr val="000000"/>
              </a:buClr>
              <a:buSzPct val="100000"/>
              <a:buNone/>
              <a:defRPr sz="3600">
                <a:solidFill>
                  <a:srgbClr val="000000"/>
                </a:solidFill>
              </a:defRPr>
            </a:lvl8pPr>
            <a:lvl9pPr algn="ctr" rtl="0" indent="190500" marL="0">
              <a:spcBef>
                <a:spcPts val="0"/>
              </a:spcBef>
              <a:buClr>
                <a:srgbClr val="000000"/>
              </a:buClr>
              <a:buSzPct val="100000"/>
              <a:buNone/>
              <a:defRPr sz="3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39" name="Shape 39"/>
        <p:cNvGrpSpPr/>
        <p:nvPr/>
      </p:nvGrpSpPr>
      <p:grpSpPr>
        <a:xfrm>
          <a:off y="0" x="0"/>
          <a:ext cy="0" cx="0"/>
          <a:chOff y="0" x="0"/>
          <a:chExt cy="0" cx="0"/>
        </a:xfrm>
      </p:grpSpPr>
      <p:sp>
        <p:nvSpPr>
          <p:cNvPr id="40" name="Shape 40"/>
          <p:cNvSpPr txBox="1"/>
          <p:nvPr>
            <p:ph type="title"/>
          </p:nvPr>
        </p:nvSpPr>
        <p:spPr>
          <a:xfrm>
            <a:off y="-23766" x="76200"/>
            <a:ext cy="780900" cx="6565800"/>
          </a:xfrm>
          <a:prstGeom prst="rect">
            <a:avLst/>
          </a:prstGeom>
        </p:spPr>
        <p:txBody>
          <a:bodyPr bIns="91425" rIns="91425" lIns="91425" tIns="91425" anchor="b" anchorCtr="0"/>
          <a:lstStyle>
            <a:lvl1pPr rtl="0">
              <a:buSzPct val="100000"/>
              <a:defRPr sz="3200"/>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1" name="Shape 41"/>
          <p:cNvSpPr txBox="1"/>
          <p:nvPr>
            <p:ph idx="1" type="body"/>
          </p:nvPr>
        </p:nvSpPr>
        <p:spPr>
          <a:xfrm>
            <a:off y="1534800" x="457200"/>
            <a:ext cy="4967700" cx="8229600"/>
          </a:xfrm>
          <a:prstGeom prst="rect">
            <a:avLst/>
          </a:prstGeom>
        </p:spPr>
        <p:txBody>
          <a:bodyPr bIns="91425" rIns="91425" lIns="91425" tIns="91425" anchor="t" anchorCtr="0"/>
          <a:lstStyle>
            <a:lvl1pPr rtl="0">
              <a:buSzPct val="100000"/>
              <a:defRPr sz="2600"/>
            </a:lvl1pPr>
            <a:lvl2pPr rtl="0" indent="457200">
              <a:defRPr/>
            </a:lvl2pPr>
            <a:lvl3pPr rtl="0" indent="914400">
              <a:defRPr/>
            </a:lvl3pPr>
            <a:lvl4pPr rtl="0" indent="137160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1.xml" Type="http://schemas.openxmlformats.org/officeDocument/2006/relationships/slideLayout" Id="rId2"/><Relationship Target="../media/image02.png" Type="http://schemas.openxmlformats.org/officeDocument/2006/relationships/image" Id="rId1"/><Relationship Target="../slideLayouts/slideLayout3.xml" Type="http://schemas.openxmlformats.org/officeDocument/2006/relationships/slideLayout" Id="rId4"/><Relationship Target="../slideLayouts/slideLayout2.xml" Type="http://schemas.openxmlformats.org/officeDocument/2006/relationships/slideLayout" Id="rId3"/><Relationship Target="../theme/theme4.xml" Type="http://schemas.openxmlformats.org/officeDocument/2006/relationships/theme" Id="rId9"/><Relationship Target="../slideLayouts/slideLayout5.xml" Type="http://schemas.openxmlformats.org/officeDocument/2006/relationships/slideLayout" Id="rId6"/><Relationship Target="../slideLayouts/slideLayout4.xml" Type="http://schemas.openxmlformats.org/officeDocument/2006/relationships/slideLayout" Id="rId5"/><Relationship Target="../slideLayouts/slideLayout7.xml" Type="http://schemas.openxmlformats.org/officeDocument/2006/relationships/slideLayout" Id="rId8"/><Relationship Target="../slideLayouts/slideLayout6.xml" Type="http://schemas.openxmlformats.org/officeDocument/2006/relationships/slideLayout" Id="rId7"/></Relationships>
</file>

<file path=ppt/slideMasters/_rels/slideMaster2.xml.rels><?xml version="1.0" encoding="UTF-8" standalone="yes"?><Relationships xmlns="http://schemas.openxmlformats.org/package/2006/relationships"><Relationship Target="../slideLayouts/slideLayout8.xml" Type="http://schemas.openxmlformats.org/officeDocument/2006/relationships/slideLayout" Id="rId2"/><Relationship Target="../media/image00.png" Type="http://schemas.openxmlformats.org/officeDocument/2006/relationships/image" Id="rId1"/><Relationship Target="../slideLayouts/slideLayout10.xml" Type="http://schemas.openxmlformats.org/officeDocument/2006/relationships/slideLayout" Id="rId4"/><Relationship Target="../slideLayouts/slideLayout9.xml" Type="http://schemas.openxmlformats.org/officeDocument/2006/relationships/slideLayout" Id="rId3"/><Relationship Target="../slideLayouts/slideLayout12.xml" Type="http://schemas.openxmlformats.org/officeDocument/2006/relationships/slideLayout" Id="rId6"/><Relationship Target="../slideLayouts/slideLayout11.xml" Type="http://schemas.openxmlformats.org/officeDocument/2006/relationships/slideLayout" Id="rId5"/><Relationship Target="../theme/theme1.xml" Type="http://schemas.openxmlformats.org/officeDocument/2006/relationships/theme" Id="rId8"/><Relationship Target="../slideLayouts/slideLayout13.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 name="Shape 4"/>
        <p:cNvGrpSpPr/>
        <p:nvPr/>
      </p:nvGrpSpPr>
      <p:grpSpPr>
        <a:xfrm>
          <a:off y="0" x="0"/>
          <a:ext cy="0" cx="0"/>
          <a:chOff y="0" x="0"/>
          <a:chExt cy="0" cx="0"/>
        </a:xfrm>
      </p:grpSpPr>
      <p:sp>
        <p:nvSpPr>
          <p:cNvPr id="5" name="Shape 5"/>
          <p:cNvSpPr txBox="1"/>
          <p:nvPr>
            <p:ph type="title"/>
          </p:nvPr>
        </p:nvSpPr>
        <p:spPr>
          <a:xfrm>
            <a:off y="-23766" x="76200"/>
            <a:ext cy="780900" cx="6565800"/>
          </a:xfrm>
          <a:prstGeom prst="rect">
            <a:avLst/>
          </a:prstGeom>
        </p:spPr>
        <p:txBody>
          <a:bodyPr bIns="91425" rIns="91425" lIns="91425" tIns="91425" anchor="b" anchorCtr="0"/>
          <a:lstStyle>
            <a:lvl1pPr marL="0">
              <a:buClr>
                <a:schemeClr val="dk1"/>
              </a:buClr>
              <a:buSzPct val="100000"/>
              <a:buNone/>
              <a:defRPr sz="3600" i="1">
                <a:solidFill>
                  <a:schemeClr val="dk1"/>
                </a:solidFill>
              </a:defRPr>
            </a:lvl1pPr>
            <a:lvl2pPr indent="228600" marL="0">
              <a:buClr>
                <a:schemeClr val="dk1"/>
              </a:buClr>
              <a:buSzPct val="100000"/>
              <a:buNone/>
              <a:defRPr b="1" sz="3600">
                <a:solidFill>
                  <a:schemeClr val="dk1"/>
                </a:solidFill>
              </a:defRPr>
            </a:lvl2pPr>
            <a:lvl3pPr indent="228600" marL="0">
              <a:buClr>
                <a:schemeClr val="dk1"/>
              </a:buClr>
              <a:buSzPct val="100000"/>
              <a:buNone/>
              <a:defRPr b="1" sz="3600">
                <a:solidFill>
                  <a:schemeClr val="dk1"/>
                </a:solidFill>
              </a:defRPr>
            </a:lvl3pPr>
            <a:lvl4pPr indent="228600" marL="0">
              <a:buClr>
                <a:schemeClr val="dk1"/>
              </a:buClr>
              <a:buSzPct val="100000"/>
              <a:buNone/>
              <a:defRPr b="1" sz="3600">
                <a:solidFill>
                  <a:schemeClr val="dk1"/>
                </a:solidFill>
              </a:defRPr>
            </a:lvl4pPr>
            <a:lvl5pPr indent="228600" marL="0">
              <a:buClr>
                <a:schemeClr val="dk1"/>
              </a:buClr>
              <a:buSzPct val="100000"/>
              <a:buNone/>
              <a:defRPr b="1" sz="3600">
                <a:solidFill>
                  <a:schemeClr val="dk1"/>
                </a:solidFill>
              </a:defRPr>
            </a:lvl5pPr>
            <a:lvl6pPr indent="228600" marL="0">
              <a:buClr>
                <a:schemeClr val="dk1"/>
              </a:buClr>
              <a:buSzPct val="100000"/>
              <a:buNone/>
              <a:defRPr b="1" sz="3600">
                <a:solidFill>
                  <a:schemeClr val="dk1"/>
                </a:solidFill>
              </a:defRPr>
            </a:lvl6pPr>
            <a:lvl7pPr indent="228600" marL="0">
              <a:buClr>
                <a:schemeClr val="dk1"/>
              </a:buClr>
              <a:buSzPct val="100000"/>
              <a:buNone/>
              <a:defRPr b="1" sz="3600">
                <a:solidFill>
                  <a:schemeClr val="dk1"/>
                </a:solidFill>
              </a:defRPr>
            </a:lvl7pPr>
            <a:lvl8pPr indent="228600" marL="0">
              <a:buClr>
                <a:schemeClr val="dk1"/>
              </a:buClr>
              <a:buSzPct val="100000"/>
              <a:buNone/>
              <a:defRPr b="1" sz="3600">
                <a:solidFill>
                  <a:schemeClr val="dk1"/>
                </a:solidFill>
              </a:defRPr>
            </a:lvl8pPr>
            <a:lvl9pPr indent="228600" marL="0">
              <a:buClr>
                <a:schemeClr val="dk1"/>
              </a:buClr>
              <a:buSzPct val="100000"/>
              <a:buNone/>
              <a:defRPr b="1" sz="3600">
                <a:solidFill>
                  <a:schemeClr val="dk1"/>
                </a:solidFill>
              </a:defRPr>
            </a:lvl9pPr>
          </a:lstStyle>
          <a:p/>
        </p:txBody>
      </p:sp>
      <p:sp>
        <p:nvSpPr>
          <p:cNvPr id="6" name="Shape 6"/>
          <p:cNvSpPr txBox="1"/>
          <p:nvPr>
            <p:ph idx="1" type="body"/>
          </p:nvPr>
        </p:nvSpPr>
        <p:spPr>
          <a:xfrm>
            <a:off y="1534800" x="457200"/>
            <a:ext cy="4967700" cx="8229600"/>
          </a:xfrm>
          <a:prstGeom prst="rect">
            <a:avLst/>
          </a:prstGeom>
        </p:spPr>
        <p:txBody>
          <a:bodyPr bIns="91425" rIns="91425" lIns="91425" tIns="91425" anchor="t" anchorCtr="0"/>
          <a:lstStyle>
            <a:lvl1pPr indent="-152400" marL="342900">
              <a:spcBef>
                <a:spcPts val="600"/>
              </a:spcBef>
              <a:buClr>
                <a:schemeClr val="dk1"/>
              </a:buClr>
              <a:buSzPct val="100000"/>
              <a:defRPr sz="3000">
                <a:solidFill>
                  <a:schemeClr val="dk1"/>
                </a:solidFill>
              </a:defRPr>
            </a:lvl1pPr>
            <a:lvl2pPr indent="-133350" marL="742950">
              <a:spcBef>
                <a:spcPts val="480"/>
              </a:spcBef>
              <a:buClr>
                <a:schemeClr val="dk1"/>
              </a:buClr>
              <a:buSzPct val="100000"/>
              <a:defRPr sz="2400">
                <a:solidFill>
                  <a:schemeClr val="dk1"/>
                </a:solidFill>
              </a:defRPr>
            </a:lvl2pPr>
            <a:lvl3pPr indent="-76200" marL="1143000">
              <a:spcBef>
                <a:spcPts val="480"/>
              </a:spcBef>
              <a:buClr>
                <a:schemeClr val="dk1"/>
              </a:buClr>
              <a:buSzPct val="100000"/>
              <a:defRPr sz="2400">
                <a:solidFill>
                  <a:schemeClr val="dk1"/>
                </a:solidFill>
              </a:defRPr>
            </a:lvl3pPr>
            <a:lvl4pPr indent="-114300" marL="1600200">
              <a:spcBef>
                <a:spcPts val="360"/>
              </a:spcBef>
              <a:buClr>
                <a:schemeClr val="dk1"/>
              </a:buClr>
              <a:buSzPct val="100000"/>
              <a:defRPr sz="1800">
                <a:solidFill>
                  <a:schemeClr val="dk1"/>
                </a:solidFill>
              </a:defRPr>
            </a:lvl4pPr>
            <a:lvl5pPr indent="-114300" marL="2057400">
              <a:spcBef>
                <a:spcPts val="360"/>
              </a:spcBef>
              <a:buClr>
                <a:schemeClr val="dk1"/>
              </a:buClr>
              <a:buSzPct val="100000"/>
              <a:defRPr sz="1800">
                <a:solidFill>
                  <a:schemeClr val="dk1"/>
                </a:solidFill>
              </a:defRPr>
            </a:lvl5pPr>
            <a:lvl6pPr indent="-114300" marL="2514600">
              <a:spcBef>
                <a:spcPts val="360"/>
              </a:spcBef>
              <a:buClr>
                <a:schemeClr val="dk1"/>
              </a:buClr>
              <a:buSzPct val="100000"/>
              <a:defRPr sz="1800">
                <a:solidFill>
                  <a:schemeClr val="dk1"/>
                </a:solidFill>
              </a:defRPr>
            </a:lvl6pPr>
            <a:lvl7pPr indent="-114300" marL="2971800">
              <a:spcBef>
                <a:spcPts val="360"/>
              </a:spcBef>
              <a:buClr>
                <a:schemeClr val="dk1"/>
              </a:buClr>
              <a:buSzPct val="100000"/>
              <a:defRPr sz="1800">
                <a:solidFill>
                  <a:schemeClr val="dk1"/>
                </a:solidFill>
              </a:defRPr>
            </a:lvl7pPr>
            <a:lvl8pPr indent="-114300" marL="3429000">
              <a:spcBef>
                <a:spcPts val="360"/>
              </a:spcBef>
              <a:buClr>
                <a:schemeClr val="dk1"/>
              </a:buClr>
              <a:buSzPct val="100000"/>
              <a:defRPr sz="1800">
                <a:solidFill>
                  <a:schemeClr val="dk1"/>
                </a:solidFill>
              </a:defRPr>
            </a:lvl8pPr>
            <a:lvl9pPr indent="-114300" marL="3886200">
              <a:spcBef>
                <a:spcPts val="360"/>
              </a:spcBef>
              <a:buClr>
                <a:schemeClr val="dk1"/>
              </a:buClr>
              <a:buSzPct val="100000"/>
              <a:defRPr sz="1800">
                <a:solidFill>
                  <a:schemeClr val="dk1"/>
                </a:solidFill>
              </a:defRPr>
            </a:lvl9pPr>
          </a:lstStyle>
          <a:p/>
        </p:txBody>
      </p:sp>
      <p:pic>
        <p:nvPicPr>
          <p:cNvPr id="7" name="Shape 7"/>
          <p:cNvPicPr preferRelativeResize="0"/>
          <p:nvPr/>
        </p:nvPicPr>
        <p:blipFill>
          <a:blip r:embed="rId1"/>
          <a:stretch>
            <a:fillRect/>
          </a:stretch>
        </p:blipFill>
        <p:spPr>
          <a:xfrm>
            <a:off y="6161400" x="76200"/>
            <a:ext cy="544199" cx="1713575"/>
          </a:xfrm>
          <a:prstGeom prst="rect">
            <a:avLst/>
          </a:prstGeom>
          <a:noFill/>
          <a:ln>
            <a:noFill/>
          </a:ln>
        </p:spPr>
      </p:pic>
      <p:cxnSp>
        <p:nvCxnSpPr>
          <p:cNvPr id="8" name="Shape 8"/>
          <p:cNvCxnSpPr/>
          <p:nvPr/>
        </p:nvCxnSpPr>
        <p:spPr>
          <a:xfrm>
            <a:off y="6433508" x="1867725"/>
            <a:ext cy="0" cx="6781800"/>
          </a:xfrm>
          <a:prstGeom prst="straightConnector1">
            <a:avLst/>
          </a:prstGeom>
          <a:noFill/>
          <a:ln w="19050" cap="flat">
            <a:solidFill>
              <a:srgbClr val="003333"/>
            </a:solidFill>
            <a:prstDash val="solid"/>
            <a:round/>
            <a:headEnd w="lg" len="lg" type="none"/>
            <a:tailEnd w="lg" len="lg" type="none"/>
          </a:ln>
        </p:spPr>
      </p:cxnSp>
      <p:cxnSp>
        <p:nvCxnSpPr>
          <p:cNvPr id="9" name="Shape 9"/>
          <p:cNvCxnSpPr/>
          <p:nvPr/>
        </p:nvCxnSpPr>
        <p:spPr>
          <a:xfrm>
            <a:off y="747566" x="1867725"/>
            <a:ext cy="0" cx="6781800"/>
          </a:xfrm>
          <a:prstGeom prst="straightConnector1">
            <a:avLst/>
          </a:prstGeom>
          <a:noFill/>
          <a:ln w="19050" cap="flat">
            <a:solidFill>
              <a:srgbClr val="003333"/>
            </a:solidFill>
            <a:prstDash val="solid"/>
            <a:round/>
            <a:headEnd w="lg" len="lg" type="none"/>
            <a:tailEnd w="lg" len="lg" type="none"/>
          </a:ln>
        </p:spPr>
      </p:cxnSp>
    </p:spTree>
  </p:cSld>
  <p:clrMap accent2="accent2" accent3="accent3" accent4="accent4" accent5="accent5" accent6="accent6" hlink="hlink" tx2="lt2" tx1="dk1" bg2="dk2" bg1="lt1" folHlink="folHlink" accent1="accent1"/>
  <p:sldLayoutIdLst>
    <p:sldLayoutId id="2147483648" r:id="rId2"/>
    <p:sldLayoutId id="2147483649" r:id="rId3"/>
    <p:sldLayoutId id="2147483650" r:id="rId4"/>
    <p:sldLayoutId id="2147483651" r:id="rId5"/>
    <p:sldLayoutId id="2147483652" r:id="rId6"/>
    <p:sldLayoutId id="2147483653" r:id="rId7"/>
    <p:sldLayoutId id="2147483654" r:id="rId8"/>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9" name="Shape 29"/>
        <p:cNvGrpSpPr/>
        <p:nvPr/>
      </p:nvGrpSpPr>
      <p:grpSpPr>
        <a:xfrm>
          <a:off y="0" x="0"/>
          <a:ext cy="0" cx="0"/>
          <a:chOff y="0" x="0"/>
          <a:chExt cy="0" cx="0"/>
        </a:xfrm>
      </p:grpSpPr>
      <p:sp>
        <p:nvSpPr>
          <p:cNvPr id="30" name="Shape 30"/>
          <p:cNvSpPr txBox="1"/>
          <p:nvPr>
            <p:ph type="title"/>
          </p:nvPr>
        </p:nvSpPr>
        <p:spPr>
          <a:xfrm>
            <a:off y="-23766" x="76200"/>
            <a:ext cy="780900" cx="6565800"/>
          </a:xfrm>
          <a:prstGeom prst="rect">
            <a:avLst/>
          </a:prstGeom>
        </p:spPr>
        <p:txBody>
          <a:bodyPr bIns="91425" rIns="91425" lIns="91425" tIns="91425" anchor="b" anchorCtr="0"/>
          <a:lstStyle>
            <a:lvl1pPr rtl="0" marL="0">
              <a:buClr>
                <a:schemeClr val="dk1"/>
              </a:buClr>
              <a:buSzPct val="100000"/>
              <a:buNone/>
              <a:defRPr sz="3600" i="1">
                <a:solidFill>
                  <a:schemeClr val="dk1"/>
                </a:solidFill>
              </a:defRPr>
            </a:lvl1pPr>
            <a:lvl2pPr rtl="0" indent="228600" marL="0">
              <a:buClr>
                <a:schemeClr val="dk1"/>
              </a:buClr>
              <a:buSzPct val="100000"/>
              <a:buNone/>
              <a:defRPr b="1" sz="3600">
                <a:solidFill>
                  <a:schemeClr val="dk1"/>
                </a:solidFill>
              </a:defRPr>
            </a:lvl2pPr>
            <a:lvl3pPr rtl="0" indent="228600" marL="0">
              <a:buClr>
                <a:schemeClr val="dk1"/>
              </a:buClr>
              <a:buSzPct val="100000"/>
              <a:buNone/>
              <a:defRPr b="1" sz="3600">
                <a:solidFill>
                  <a:schemeClr val="dk1"/>
                </a:solidFill>
              </a:defRPr>
            </a:lvl3pPr>
            <a:lvl4pPr rtl="0" indent="228600" marL="0">
              <a:buClr>
                <a:schemeClr val="dk1"/>
              </a:buClr>
              <a:buSzPct val="100000"/>
              <a:buNone/>
              <a:defRPr b="1" sz="3600">
                <a:solidFill>
                  <a:schemeClr val="dk1"/>
                </a:solidFill>
              </a:defRPr>
            </a:lvl4pPr>
            <a:lvl5pPr rtl="0" indent="228600" marL="0">
              <a:buClr>
                <a:schemeClr val="dk1"/>
              </a:buClr>
              <a:buSzPct val="100000"/>
              <a:buNone/>
              <a:defRPr b="1" sz="3600">
                <a:solidFill>
                  <a:schemeClr val="dk1"/>
                </a:solidFill>
              </a:defRPr>
            </a:lvl5pPr>
            <a:lvl6pPr rtl="0" indent="228600" marL="0">
              <a:buClr>
                <a:schemeClr val="dk1"/>
              </a:buClr>
              <a:buSzPct val="100000"/>
              <a:buNone/>
              <a:defRPr b="1" sz="3600">
                <a:solidFill>
                  <a:schemeClr val="dk1"/>
                </a:solidFill>
              </a:defRPr>
            </a:lvl6pPr>
            <a:lvl7pPr rtl="0" indent="228600" marL="0">
              <a:buClr>
                <a:schemeClr val="dk1"/>
              </a:buClr>
              <a:buSzPct val="100000"/>
              <a:buNone/>
              <a:defRPr b="1" sz="3600">
                <a:solidFill>
                  <a:schemeClr val="dk1"/>
                </a:solidFill>
              </a:defRPr>
            </a:lvl7pPr>
            <a:lvl8pPr rtl="0" indent="228600" marL="0">
              <a:buClr>
                <a:schemeClr val="dk1"/>
              </a:buClr>
              <a:buSzPct val="100000"/>
              <a:buNone/>
              <a:defRPr b="1" sz="3600">
                <a:solidFill>
                  <a:schemeClr val="dk1"/>
                </a:solidFill>
              </a:defRPr>
            </a:lvl8pPr>
            <a:lvl9pPr rtl="0" indent="228600" marL="0">
              <a:buClr>
                <a:schemeClr val="dk1"/>
              </a:buClr>
              <a:buSzPct val="100000"/>
              <a:buNone/>
              <a:defRPr b="1" sz="3600">
                <a:solidFill>
                  <a:schemeClr val="dk1"/>
                </a:solidFill>
              </a:defRPr>
            </a:lvl9pPr>
          </a:lstStyle>
          <a:p/>
        </p:txBody>
      </p:sp>
      <p:sp>
        <p:nvSpPr>
          <p:cNvPr id="31" name="Shape 31"/>
          <p:cNvSpPr txBox="1"/>
          <p:nvPr>
            <p:ph idx="1" type="body"/>
          </p:nvPr>
        </p:nvSpPr>
        <p:spPr>
          <a:xfrm>
            <a:off y="1534800" x="457200"/>
            <a:ext cy="4967700" cx="8229600"/>
          </a:xfrm>
          <a:prstGeom prst="rect">
            <a:avLst/>
          </a:prstGeom>
        </p:spPr>
        <p:txBody>
          <a:bodyPr bIns="91425" rIns="91425" lIns="91425" tIns="91425" anchor="t" anchorCtr="0"/>
          <a:lstStyle>
            <a:lvl1pPr rtl="0" indent="-152400" marL="342900">
              <a:spcBef>
                <a:spcPts val="600"/>
              </a:spcBef>
              <a:buClr>
                <a:schemeClr val="dk1"/>
              </a:buClr>
              <a:buSzPct val="100000"/>
              <a:defRPr sz="3000">
                <a:solidFill>
                  <a:schemeClr val="dk1"/>
                </a:solidFill>
              </a:defRPr>
            </a:lvl1pPr>
            <a:lvl2pPr rtl="0" indent="-133350" marL="742950">
              <a:spcBef>
                <a:spcPts val="480"/>
              </a:spcBef>
              <a:buClr>
                <a:schemeClr val="dk1"/>
              </a:buClr>
              <a:buSzPct val="100000"/>
              <a:defRPr sz="2400">
                <a:solidFill>
                  <a:schemeClr val="dk1"/>
                </a:solidFill>
              </a:defRPr>
            </a:lvl2pPr>
            <a:lvl3pPr rtl="0" indent="-76200" marL="1143000">
              <a:spcBef>
                <a:spcPts val="480"/>
              </a:spcBef>
              <a:buClr>
                <a:schemeClr val="dk1"/>
              </a:buClr>
              <a:buSzPct val="100000"/>
              <a:defRPr sz="2400">
                <a:solidFill>
                  <a:schemeClr val="dk1"/>
                </a:solidFill>
              </a:defRPr>
            </a:lvl3pPr>
            <a:lvl4pPr rtl="0" indent="-114300" marL="1600200">
              <a:spcBef>
                <a:spcPts val="360"/>
              </a:spcBef>
              <a:buClr>
                <a:schemeClr val="dk1"/>
              </a:buClr>
              <a:buSzPct val="100000"/>
              <a:defRPr sz="1800">
                <a:solidFill>
                  <a:schemeClr val="dk1"/>
                </a:solidFill>
              </a:defRPr>
            </a:lvl4pPr>
            <a:lvl5pPr rtl="0" indent="-114300" marL="2057400">
              <a:spcBef>
                <a:spcPts val="360"/>
              </a:spcBef>
              <a:buClr>
                <a:schemeClr val="dk1"/>
              </a:buClr>
              <a:buSzPct val="100000"/>
              <a:defRPr sz="1800">
                <a:solidFill>
                  <a:schemeClr val="dk1"/>
                </a:solidFill>
              </a:defRPr>
            </a:lvl5pPr>
            <a:lvl6pPr rtl="0" indent="-114300" marL="2514600">
              <a:spcBef>
                <a:spcPts val="360"/>
              </a:spcBef>
              <a:buClr>
                <a:schemeClr val="dk1"/>
              </a:buClr>
              <a:buSzPct val="100000"/>
              <a:defRPr sz="1800">
                <a:solidFill>
                  <a:schemeClr val="dk1"/>
                </a:solidFill>
              </a:defRPr>
            </a:lvl6pPr>
            <a:lvl7pPr rtl="0" indent="-114300" marL="2971800">
              <a:spcBef>
                <a:spcPts val="360"/>
              </a:spcBef>
              <a:buClr>
                <a:schemeClr val="dk1"/>
              </a:buClr>
              <a:buSzPct val="100000"/>
              <a:defRPr sz="1800">
                <a:solidFill>
                  <a:schemeClr val="dk1"/>
                </a:solidFill>
              </a:defRPr>
            </a:lvl7pPr>
            <a:lvl8pPr rtl="0" indent="-114300" marL="3429000">
              <a:spcBef>
                <a:spcPts val="360"/>
              </a:spcBef>
              <a:buClr>
                <a:schemeClr val="dk1"/>
              </a:buClr>
              <a:buSzPct val="100000"/>
              <a:defRPr sz="1800">
                <a:solidFill>
                  <a:schemeClr val="dk1"/>
                </a:solidFill>
              </a:defRPr>
            </a:lvl8pPr>
            <a:lvl9pPr rtl="0" indent="-114300" marL="3886200">
              <a:spcBef>
                <a:spcPts val="360"/>
              </a:spcBef>
              <a:buClr>
                <a:schemeClr val="dk1"/>
              </a:buClr>
              <a:buSzPct val="100000"/>
              <a:defRPr sz="1800">
                <a:solidFill>
                  <a:schemeClr val="dk1"/>
                </a:solidFill>
              </a:defRPr>
            </a:lvl9pPr>
          </a:lstStyle>
          <a:p/>
        </p:txBody>
      </p:sp>
      <p:pic>
        <p:nvPicPr>
          <p:cNvPr id="32" name="Shape 32"/>
          <p:cNvPicPr preferRelativeResize="0"/>
          <p:nvPr/>
        </p:nvPicPr>
        <p:blipFill>
          <a:blip r:embed="rId1"/>
          <a:stretch>
            <a:fillRect/>
          </a:stretch>
        </p:blipFill>
        <p:spPr>
          <a:xfrm>
            <a:off y="6161400" x="76200"/>
            <a:ext cy="544199" cx="1713575"/>
          </a:xfrm>
          <a:prstGeom prst="rect">
            <a:avLst/>
          </a:prstGeom>
          <a:noFill/>
          <a:ln>
            <a:noFill/>
          </a:ln>
        </p:spPr>
      </p:pic>
      <p:cxnSp>
        <p:nvCxnSpPr>
          <p:cNvPr id="33" name="Shape 33"/>
          <p:cNvCxnSpPr/>
          <p:nvPr/>
        </p:nvCxnSpPr>
        <p:spPr>
          <a:xfrm>
            <a:off y="6433508" x="1867725"/>
            <a:ext cy="0" cx="6781800"/>
          </a:xfrm>
          <a:prstGeom prst="straightConnector1">
            <a:avLst/>
          </a:prstGeom>
          <a:noFill/>
          <a:ln w="19050" cap="flat">
            <a:solidFill>
              <a:srgbClr val="003333"/>
            </a:solidFill>
            <a:prstDash val="solid"/>
            <a:round/>
            <a:headEnd w="lg" len="lg" type="none"/>
            <a:tailEnd w="lg" len="lg" type="none"/>
          </a:ln>
        </p:spPr>
      </p:cxnSp>
      <p:cxnSp>
        <p:nvCxnSpPr>
          <p:cNvPr id="34" name="Shape 34"/>
          <p:cNvCxnSpPr/>
          <p:nvPr/>
        </p:nvCxnSpPr>
        <p:spPr>
          <a:xfrm>
            <a:off y="747566" x="1867725"/>
            <a:ext cy="0" cx="6781800"/>
          </a:xfrm>
          <a:prstGeom prst="straightConnector1">
            <a:avLst/>
          </a:prstGeom>
          <a:noFill/>
          <a:ln w="19050" cap="flat">
            <a:solidFill>
              <a:srgbClr val="003333"/>
            </a:solidFill>
            <a:prstDash val="solid"/>
            <a:round/>
            <a:headEnd w="lg" len="lg" type="none"/>
            <a:tailEnd w="lg" len="lg" type="none"/>
          </a:ln>
        </p:spPr>
      </p:cxnSp>
    </p:spTree>
  </p:cSld>
  <p:clrMap accent2="accent2" accent3="accent3" accent4="accent4" accent5="accent5" accent6="accent6" hlink="hlink" tx2="lt2" tx1="dk1" bg2="dk2" bg1="lt1" folHlink="folHlink" accent1="accent1"/>
  <p:sldLayoutIdLst>
    <p:sldLayoutId id="2147483655" r:id="rId2"/>
    <p:sldLayoutId id="2147483656" r:id="rId3"/>
    <p:sldLayoutId id="2147483657" r:id="rId4"/>
    <p:sldLayoutId id="2147483658" r:id="rId5"/>
    <p:sldLayoutId id="2147483659" r:id="rId6"/>
    <p:sldLayoutId id="2147483660" r:id="rId7"/>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7.xml" Type="http://schemas.openxmlformats.org/officeDocument/2006/relationships/slideLayout" Id="rId1"/><Relationship Target="../media/image08.png" Type="http://schemas.openxmlformats.org/officeDocument/2006/relationships/image" Id="rId4"/><Relationship Target="../media/image16.png" Type="http://schemas.openxmlformats.org/officeDocument/2006/relationships/image" Id="rId3"/><Relationship Target="../media/image03.png" Type="http://schemas.openxmlformats.org/officeDocument/2006/relationships/image" Id="rId6"/><Relationship Target="../media/image01.png" Type="http://schemas.openxmlformats.org/officeDocument/2006/relationships/image" Id="rId5"/><Relationship Target="../media/image04.png" Type="http://schemas.openxmlformats.org/officeDocument/2006/relationships/image" Id="rId7"/></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 Target="../media/image50.png" Type="http://schemas.openxmlformats.org/officeDocument/2006/relationships/image" Id="rId4"/><Relationship Target="../media/image39.png" Type="http://schemas.openxmlformats.org/officeDocument/2006/relationships/image" Id="rId3"/><Relationship Target="../media/image38.png" Type="http://schemas.openxmlformats.org/officeDocument/2006/relationships/image" Id="rId6"/><Relationship Target="../media/image56.png" Type="http://schemas.openxmlformats.org/officeDocument/2006/relationships/image" Id="rId5"/><Relationship Target="http://qiicr.org" Type="http://schemas.openxmlformats.org/officeDocument/2006/relationships/hyperlink" TargetMode="External" Id="rId7"/></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42.png" Type="http://schemas.openxmlformats.org/officeDocument/2006/relationships/image" Id="rId4"/><Relationship Target="../media/image58.png" Type="http://schemas.openxmlformats.org/officeDocument/2006/relationships/image" Id="rId3"/><Relationship Target="../media/image46.png" Type="http://schemas.openxmlformats.org/officeDocument/2006/relationships/image" Id="rId5"/></Relationships>
</file>

<file path=ppt/slides/_rels/slide12.xml.rels><?xml version="1.0" encoding="UTF-8" standalone="yes"?><Relationships xmlns="http://schemas.openxmlformats.org/package/2006/relationships"><Relationship Target="http://slicer.org" Type="http://schemas.openxmlformats.org/officeDocument/2006/relationships/hyperlink" TargetMode="External" Id="rId12"/><Relationship Target="../notesSlides/notesSlide12.xml" Type="http://schemas.openxmlformats.org/officeDocument/2006/relationships/notesSlide" Id="rId2"/><Relationship Target="../media/image47.png" Type="http://schemas.openxmlformats.org/officeDocument/2006/relationships/image" Id="rId13"/><Relationship Target="../slideLayouts/slideLayout2.xml" Type="http://schemas.openxmlformats.org/officeDocument/2006/relationships/slideLayout" Id="rId1"/><Relationship Target="http://itk.org/" Type="http://schemas.openxmlformats.org/officeDocument/2006/relationships/hyperlink" TargetMode="External" Id="rId10"/><Relationship Target="../media/image43.png" Type="http://schemas.openxmlformats.org/officeDocument/2006/relationships/image" Id="rId4"/><Relationship Target="http://itk.org/" Type="http://schemas.openxmlformats.org/officeDocument/2006/relationships/hyperlink" TargetMode="External" Id="rId11"/><Relationship Target="../media/image54.png" Type="http://schemas.openxmlformats.org/officeDocument/2006/relationships/image" Id="rId3"/><Relationship Target="http://dicom.offis.de/dcmtk" Type="http://schemas.openxmlformats.org/officeDocument/2006/relationships/hyperlink" TargetMode="External" Id="rId9"/><Relationship Target="../media/image51.png" Type="http://schemas.openxmlformats.org/officeDocument/2006/relationships/image" Id="rId6"/><Relationship Target="../media/image44.png" Type="http://schemas.openxmlformats.org/officeDocument/2006/relationships/image" Id="rId5"/><Relationship Target="../media/image55.png" Type="http://schemas.openxmlformats.org/officeDocument/2006/relationships/image" Id="rId8"/><Relationship Target="../media/image48.png" Type="http://schemas.openxmlformats.org/officeDocument/2006/relationships/image" Id="rId7"/></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53.png" Type="http://schemas.openxmlformats.org/officeDocument/2006/relationships/image" Id="rId4"/><Relationship Target="../media/image49.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9.xml" Type="http://schemas.openxmlformats.org/officeDocument/2006/relationships/slideLayout" Id="rId1"/><Relationship Target="http://www.spl.harvard.edu/pages/People/pieper" Type="http://schemas.openxmlformats.org/officeDocument/2006/relationships/hyperlink" TargetMode="External" Id="rId10"/><Relationship Target="http://www.nmr.mgh.harvard.edu/martinos/people/showPerson.php?people_id=1484" Type="http://schemas.openxmlformats.org/officeDocument/2006/relationships/hyperlink" TargetMode="External" Id="rId4"/><Relationship Target="http://www.dclunie.com/" Type="http://schemas.openxmlformats.org/officeDocument/2006/relationships/hyperlink" TargetMode="External" Id="rId11"/><Relationship Target="http://www.spl.harvard.edu/pages/People/kikinis" Type="http://schemas.openxmlformats.org/officeDocument/2006/relationships/hyperlink" TargetMode="External" Id="rId3"/><Relationship Target="http://doctors.dana-farber.org/directory/profile.asp?pict_id=0329706" Type="http://schemas.openxmlformats.org/officeDocument/2006/relationships/hyperlink" TargetMode="External" Id="rId9"/><Relationship Target="http://www.nmr.mgh.harvard.edu/martinos/people/showPerson.php?people_id=599" Type="http://schemas.openxmlformats.org/officeDocument/2006/relationships/hyperlink" TargetMode="External" Id="rId6"/><Relationship Target="http://www.massgeneral.org/neurology/doctors/doctor.aspx?id=17854" Type="http://schemas.openxmlformats.org/officeDocument/2006/relationships/hyperlink" TargetMode="External" Id="rId5"/><Relationship Target="http://www.engineering.uiowa.edu/~sonka/" Type="http://schemas.openxmlformats.org/officeDocument/2006/relationships/hyperlink" TargetMode="External" Id="rId8"/><Relationship Target="http://www.engineering.uiowa.edu/~rbeichel/" Type="http://schemas.openxmlformats.org/officeDocument/2006/relationships/hyperlink" TargetMode="External" Id="rId7"/></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 Target="http://slicer.org" Type="http://schemas.openxmlformats.org/officeDocument/2006/relationships/hyperlink" TargetMode="External" Id="rId4"/><Relationship Target="http://slicer.org" Type="http://schemas.openxmlformats.org/officeDocument/2006/relationships/hyperlink" TargetMode="External" Id="rId3"/><Relationship Target="http://github.org/QIICR" Type="http://schemas.openxmlformats.org/officeDocument/2006/relationships/hyperlink" TargetMode="External" Id="rId6"/><Relationship Target="http://qiicr.org" Type="http://schemas.openxmlformats.org/officeDocument/2006/relationships/hyperlink" TargetMode="External" Id="rId5"/><Relationship Target="mailto:fedorov@bwh.harvard.edu" Type="http://schemas.openxmlformats.org/officeDocument/2006/relationships/hyperlink" TargetMode="External" Id="rId8"/><Relationship Target="https://nciphub.org/groups/qiicr" Type="http://schemas.openxmlformats.org/officeDocument/2006/relationships/hyperlink" TargetMode="External" Id="rId7"/></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2.xml" Type="http://schemas.openxmlformats.org/officeDocument/2006/relationships/slideLayout" Id="rId1"/></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 Target="../media/image15.png" Type="http://schemas.openxmlformats.org/officeDocument/2006/relationships/image" Id="rId4"/><Relationship Target="../media/image14.png" Type="http://schemas.openxmlformats.org/officeDocument/2006/relationships/image" Id="rId3"/><Relationship Target="../media/image10.png" Type="http://schemas.openxmlformats.org/officeDocument/2006/relationships/image" Id="rId6"/><Relationship Target="../media/image36.png" Type="http://schemas.openxmlformats.org/officeDocument/2006/relationships/image" Id="rId5"/><Relationship Target="../media/image06.png" Type="http://schemas.openxmlformats.org/officeDocument/2006/relationships/image" Id="rId8"/><Relationship Target="../media/image05.png" Type="http://schemas.openxmlformats.org/officeDocument/2006/relationships/image" Id="rId7"/></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 Target="../media/image09.png" Type="http://schemas.openxmlformats.org/officeDocument/2006/relationships/image" Id="rId4"/><Relationship Target="../media/image07.png" Type="http://schemas.openxmlformats.org/officeDocument/2006/relationships/image" Id="rId3"/><Relationship Target="../media/image25.png" Type="http://schemas.openxmlformats.org/officeDocument/2006/relationships/image" Id="rId6"/><Relationship Target="../media/image12.png" Type="http://schemas.openxmlformats.org/officeDocument/2006/relationships/image" Id="rId5"/><Relationship Target="../media/image13.png" Type="http://schemas.openxmlformats.org/officeDocument/2006/relationships/image" Id="rId8"/><Relationship Target="../media/image11.png" Type="http://schemas.openxmlformats.org/officeDocument/2006/relationships/image" Id="rId7"/></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 Target="../media/image18.png" Type="http://schemas.openxmlformats.org/officeDocument/2006/relationships/image" Id="rId4"/><Relationship Target="../media/image19.png" Type="http://schemas.openxmlformats.org/officeDocument/2006/relationships/image" Id="rId3"/><Relationship Target="../media/image33.png" Type="http://schemas.openxmlformats.org/officeDocument/2006/relationships/image" Id="rId6"/><Relationship Target="../media/image17.png" Type="http://schemas.openxmlformats.org/officeDocument/2006/relationships/image" Id="rId5"/><Relationship Target="../media/image29.png" Type="http://schemas.openxmlformats.org/officeDocument/2006/relationships/image" Id="rId7"/></Relationships>
</file>

<file path=ppt/slides/_rels/slide6.xml.rels><?xml version="1.0" encoding="UTF-8" standalone="yes"?><Relationships xmlns="http://schemas.openxmlformats.org/package/2006/relationships"><Relationship Target="../media/image34.png" Type="http://schemas.openxmlformats.org/officeDocument/2006/relationships/image" Id="rId19"/><Relationship Target="http://commontk.org" Type="http://schemas.openxmlformats.org/officeDocument/2006/relationships/hyperlink" TargetMode="External" Id="rId18"/><Relationship Target="../media/image27.png" Type="http://schemas.openxmlformats.org/officeDocument/2006/relationships/image" Id="rId17"/><Relationship Target="../media/image28.png" Type="http://schemas.openxmlformats.org/officeDocument/2006/relationships/image" Id="rId16"/><Relationship Target="../media/image31.png" Type="http://schemas.openxmlformats.org/officeDocument/2006/relationships/image" Id="rId15"/><Relationship Target="../media/image37.png" Type="http://schemas.openxmlformats.org/officeDocument/2006/relationships/image" Id="rId14"/><Relationship Target="../notesSlides/notesSlide6.xml" Type="http://schemas.openxmlformats.org/officeDocument/2006/relationships/notesSlide" Id="rId2"/><Relationship Target="../media/image20.gif" Type="http://schemas.openxmlformats.org/officeDocument/2006/relationships/image" Id="rId12"/><Relationship Target="../slideLayouts/slideLayout2.xml" Type="http://schemas.openxmlformats.org/officeDocument/2006/relationships/slideLayout" Id="rId1"/><Relationship Target="../media/image30.png" Type="http://schemas.openxmlformats.org/officeDocument/2006/relationships/image" Id="rId13"/><Relationship Target="http://download.slicer.org/stats" Type="http://schemas.openxmlformats.org/officeDocument/2006/relationships/hyperlink" TargetMode="External" Id="rId4"/><Relationship Target="../media/image22.png" Type="http://schemas.openxmlformats.org/officeDocument/2006/relationships/image" Id="rId10"/><Relationship Target="../media/image21.png" Type="http://schemas.openxmlformats.org/officeDocument/2006/relationships/image" Id="rId3"/><Relationship Target="../media/image24.png" Type="http://schemas.openxmlformats.org/officeDocument/2006/relationships/image" Id="rId11"/><Relationship Target="../media/image23.png" Type="http://schemas.openxmlformats.org/officeDocument/2006/relationships/image" Id="rId9"/><Relationship Target="http://massmail.spl.harvard.edu/public-archives/slicer-users/" Type="http://schemas.openxmlformats.org/officeDocument/2006/relationships/hyperlink" TargetMode="External" Id="rId6"/><Relationship Target="http://massmail.spl.harvard.edu/public-archives/slicer-users/" Type="http://schemas.openxmlformats.org/officeDocument/2006/relationships/hyperlink" TargetMode="External" Id="rId5"/><Relationship Target="http://www.ohloh.net/p/3376" Type="http://schemas.openxmlformats.org/officeDocument/2006/relationships/hyperlink" TargetMode="External" Id="rId8"/><Relationship Target="../media/image26.png" Type="http://schemas.openxmlformats.org/officeDocument/2006/relationships/image" Id="rId7"/></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40.png" Type="http://schemas.openxmlformats.org/officeDocument/2006/relationships/image" Id="rId4"/><Relationship Target="../media/image32.png" Type="http://schemas.openxmlformats.org/officeDocument/2006/relationships/image" Id="rId3"/><Relationship Target="../media/image45.png" Type="http://schemas.openxmlformats.org/officeDocument/2006/relationships/image" Id="rId5"/></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 Target="../media/image35.png" Type="http://schemas.openxmlformats.org/officeDocument/2006/relationships/image" Id="rId4"/><Relationship Target="../media/image52.png" Type="http://schemas.openxmlformats.org/officeDocument/2006/relationships/image" Id="rId3"/><Relationship Target="../media/image57.png" Type="http://schemas.openxmlformats.org/officeDocument/2006/relationships/image" Id="rId5"/></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xml" Type="http://schemas.openxmlformats.org/officeDocument/2006/relationships/slideLayout" Id="rId1"/><Relationship Target="../media/image41.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 name="Shape 51"/>
        <p:cNvGrpSpPr/>
        <p:nvPr/>
      </p:nvGrpSpPr>
      <p:grpSpPr>
        <a:xfrm>
          <a:off y="0" x="0"/>
          <a:ext cy="0" cx="0"/>
          <a:chOff y="0" x="0"/>
          <a:chExt cy="0" cx="0"/>
        </a:xfrm>
      </p:grpSpPr>
      <p:sp>
        <p:nvSpPr>
          <p:cNvPr id="52" name="Shape 52"/>
          <p:cNvSpPr txBox="1"/>
          <p:nvPr>
            <p:ph type="ctrTitle"/>
          </p:nvPr>
        </p:nvSpPr>
        <p:spPr>
          <a:xfrm>
            <a:off y="2111123" x="685800"/>
            <a:ext cy="1546500" cx="7772400"/>
          </a:xfrm>
          <a:prstGeom prst="rect">
            <a:avLst/>
          </a:prstGeom>
        </p:spPr>
        <p:txBody>
          <a:bodyPr bIns="91425" rIns="91425" lIns="91425" tIns="91425" anchor="b" anchorCtr="0">
            <a:noAutofit/>
          </a:bodyPr>
          <a:lstStyle/>
          <a:p>
            <a:pPr algn="l">
              <a:buNone/>
            </a:pPr>
            <a:r>
              <a:rPr sz="3000" lang="en"/>
              <a:t>3D Slicer and QIICR as a resource for QIN</a:t>
            </a:r>
          </a:p>
        </p:txBody>
      </p:sp>
      <p:sp>
        <p:nvSpPr>
          <p:cNvPr id="53" name="Shape 53"/>
          <p:cNvSpPr txBox="1"/>
          <p:nvPr>
            <p:ph idx="1" type="subTitle"/>
          </p:nvPr>
        </p:nvSpPr>
        <p:spPr>
          <a:xfrm>
            <a:off y="3786737" x="685800"/>
            <a:ext cy="1046400" cx="7772400"/>
          </a:xfrm>
          <a:prstGeom prst="rect">
            <a:avLst/>
          </a:prstGeom>
        </p:spPr>
        <p:txBody>
          <a:bodyPr bIns="91425" rIns="91425" lIns="91425" tIns="91425" anchor="t" anchorCtr="0">
            <a:noAutofit/>
          </a:bodyPr>
          <a:lstStyle/>
          <a:p>
            <a:pPr algn="l" rtl="0" lvl="0">
              <a:buNone/>
            </a:pPr>
            <a:r>
              <a:rPr sz="2200" lang="en" i="1"/>
              <a:t>Andrey Fedorov, PhD and Ron Kikinis, MD</a:t>
            </a:r>
          </a:p>
          <a:p>
            <a:pPr algn="l" rtl="0" lvl="0">
              <a:buNone/>
            </a:pPr>
            <a:r>
              <a:rPr sz="2200" lang="en"/>
              <a:t>Brigham and Women’s Hospital/Harvard Medical School</a:t>
            </a:r>
          </a:p>
          <a:p>
            <a:pPr algn="l" rtl="0" lvl="0">
              <a:buNone/>
            </a:pPr>
            <a:r>
              <a:rPr sz="2200" lang="en"/>
              <a:t>Boston, MA</a:t>
            </a:r>
          </a:p>
          <a:p>
            <a:r>
              <a:t/>
            </a:r>
          </a:p>
          <a:p>
            <a:pPr algn="l" rtl="0" lvl="0">
              <a:buNone/>
            </a:pPr>
            <a:r>
              <a:rPr sz="2200" lang="en"/>
              <a:t>2014 QIN Face-to-face meeting, March 27-28, 2014</a:t>
            </a:r>
          </a:p>
          <a:p>
            <a:pPr algn="l">
              <a:buNone/>
            </a:pPr>
            <a:r>
              <a:rPr sz="2200" lang="en"/>
              <a:t>fedorov@bwh.harvard.edu</a:t>
            </a:r>
          </a:p>
        </p:txBody>
      </p:sp>
      <p:grpSp>
        <p:nvGrpSpPr>
          <p:cNvPr id="54" name="Shape 54"/>
          <p:cNvGrpSpPr/>
          <p:nvPr/>
        </p:nvGrpSpPr>
        <p:grpSpPr>
          <a:xfrm>
            <a:off y="881572" x="1566337"/>
            <a:ext cy="953915" cx="6011324"/>
            <a:chOff y="881572" x="1463050"/>
            <a:chExt cy="953915" cx="6011324"/>
          </a:xfrm>
        </p:grpSpPr>
        <p:pic>
          <p:nvPicPr>
            <p:cNvPr id="55" name="Shape 55"/>
            <p:cNvPicPr preferRelativeResize="0"/>
            <p:nvPr/>
          </p:nvPicPr>
          <p:blipFill>
            <a:blip r:embed="rId3"/>
            <a:stretch>
              <a:fillRect/>
            </a:stretch>
          </p:blipFill>
          <p:spPr>
            <a:xfrm>
              <a:off y="881575" x="1463050"/>
              <a:ext cy="884575" cx="1961324"/>
            </a:xfrm>
            <a:prstGeom prst="rect">
              <a:avLst/>
            </a:prstGeom>
          </p:spPr>
        </p:pic>
        <p:pic>
          <p:nvPicPr>
            <p:cNvPr id="56" name="Shape 56"/>
            <p:cNvPicPr preferRelativeResize="0"/>
            <p:nvPr/>
          </p:nvPicPr>
          <p:blipFill>
            <a:blip r:embed="rId4"/>
            <a:stretch>
              <a:fillRect/>
            </a:stretch>
          </p:blipFill>
          <p:spPr>
            <a:xfrm>
              <a:off y="881575" x="3510464"/>
              <a:ext cy="884574" cx="816526"/>
            </a:xfrm>
            <a:prstGeom prst="rect">
              <a:avLst/>
            </a:prstGeom>
          </p:spPr>
        </p:pic>
        <p:pic>
          <p:nvPicPr>
            <p:cNvPr id="57" name="Shape 57"/>
            <p:cNvPicPr preferRelativeResize="0"/>
            <p:nvPr/>
          </p:nvPicPr>
          <p:blipFill>
            <a:blip r:embed="rId5"/>
            <a:stretch>
              <a:fillRect/>
            </a:stretch>
          </p:blipFill>
          <p:spPr>
            <a:xfrm>
              <a:off y="881575" x="4413081"/>
              <a:ext cy="884574" cx="1105718"/>
            </a:xfrm>
            <a:prstGeom prst="rect">
              <a:avLst/>
            </a:prstGeom>
          </p:spPr>
        </p:pic>
        <p:pic>
          <p:nvPicPr>
            <p:cNvPr id="58" name="Shape 58"/>
            <p:cNvPicPr preferRelativeResize="0"/>
            <p:nvPr/>
          </p:nvPicPr>
          <p:blipFill>
            <a:blip r:embed="rId6"/>
            <a:stretch>
              <a:fillRect/>
            </a:stretch>
          </p:blipFill>
          <p:spPr>
            <a:xfrm>
              <a:off y="881575" x="5604889"/>
              <a:ext cy="884575" cx="966869"/>
            </a:xfrm>
            <a:prstGeom prst="rect">
              <a:avLst/>
            </a:prstGeom>
          </p:spPr>
        </p:pic>
        <p:pic>
          <p:nvPicPr>
            <p:cNvPr id="59" name="Shape 59"/>
            <p:cNvPicPr preferRelativeResize="0"/>
            <p:nvPr/>
          </p:nvPicPr>
          <p:blipFill>
            <a:blip r:embed="rId7"/>
            <a:stretch>
              <a:fillRect/>
            </a:stretch>
          </p:blipFill>
          <p:spPr>
            <a:xfrm>
              <a:off y="881572" x="6657850"/>
              <a:ext cy="953915" cx="816524"/>
            </a:xfrm>
            <a:prstGeom prst="rect">
              <a:avLst/>
            </a:prstGeom>
          </p:spPr>
        </p:pic>
      </p:gr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y="0" x="0"/>
          <a:ext cy="0" cx="0"/>
          <a:chOff y="0" x="0"/>
          <a:chExt cy="0" cx="0"/>
        </a:xfrm>
      </p:grpSpPr>
      <p:sp>
        <p:nvSpPr>
          <p:cNvPr id="177" name="Shape 177"/>
          <p:cNvSpPr txBox="1"/>
          <p:nvPr/>
        </p:nvSpPr>
        <p:spPr>
          <a:xfrm>
            <a:off y="1385600" x="335850"/>
            <a:ext cy="4674600" cx="4740599"/>
          </a:xfrm>
          <a:prstGeom prst="rect">
            <a:avLst/>
          </a:prstGeom>
        </p:spPr>
        <p:txBody>
          <a:bodyPr bIns="91425" rIns="91425" lIns="91425" tIns="91425" anchor="t" anchorCtr="0">
            <a:noAutofit/>
          </a:bodyPr>
          <a:lstStyle/>
          <a:p>
            <a:pPr rtl="0" lvl="0" indent="-342900" marL="457200">
              <a:spcBef>
                <a:spcPts val="600"/>
              </a:spcBef>
              <a:buClr>
                <a:srgbClr val="000000"/>
              </a:buClr>
              <a:buSzPct val="166666"/>
              <a:buFont typeface="Arial"/>
              <a:buChar char="•"/>
            </a:pPr>
            <a:r>
              <a:rPr sz="1800" lang="en"/>
              <a:t>QIN Slicer “birds of a feather” U24</a:t>
            </a:r>
          </a:p>
          <a:p>
            <a:pPr rtl="0" lvl="1" indent="-342900" marL="914400">
              <a:spcBef>
                <a:spcPts val="600"/>
              </a:spcBef>
              <a:buClr>
                <a:srgbClr val="000000"/>
              </a:buClr>
              <a:buSzPct val="100000"/>
              <a:buFont typeface="Courier New"/>
              <a:buChar char="o"/>
            </a:pPr>
            <a:r>
              <a:rPr sz="1800" lang="en"/>
              <a:t>NCI ITCR PAR-12-287</a:t>
            </a:r>
          </a:p>
          <a:p>
            <a:pPr rtl="0" lvl="0" indent="-342900" marL="457200">
              <a:spcBef>
                <a:spcPts val="600"/>
              </a:spcBef>
              <a:buClr>
                <a:srgbClr val="000000"/>
              </a:buClr>
              <a:buSzPct val="166666"/>
              <a:buFont typeface="Arial"/>
              <a:buChar char="•"/>
            </a:pPr>
            <a:r>
              <a:rPr sz="1800" lang="en">
                <a:solidFill>
                  <a:srgbClr val="000000"/>
                </a:solidFill>
              </a:rPr>
              <a:t>Based on the needs of </a:t>
            </a:r>
            <a:r>
              <a:rPr sz="1800" lang="en"/>
              <a:t>BWH, Iowa and MGH</a:t>
            </a:r>
            <a:r>
              <a:rPr sz="1800" lang="en">
                <a:solidFill>
                  <a:srgbClr val="000000"/>
                </a:solidFill>
              </a:rPr>
              <a:t> QIN projects:</a:t>
            </a:r>
          </a:p>
          <a:p>
            <a:pPr rtl="0" lvl="1" indent="-342900" marL="914400">
              <a:spcBef>
                <a:spcPts val="480"/>
              </a:spcBef>
              <a:buClr>
                <a:srgbClr val="000000"/>
              </a:buClr>
              <a:buSzPct val="100000"/>
              <a:buFont typeface="Courier New"/>
              <a:buChar char="o"/>
            </a:pPr>
            <a:r>
              <a:rPr sz="1800" lang="en">
                <a:solidFill>
                  <a:srgbClr val="000000"/>
                </a:solidFill>
              </a:rPr>
              <a:t>identify image informatics needs</a:t>
            </a:r>
          </a:p>
          <a:p>
            <a:pPr rtl="0" lvl="1" indent="-342900" marL="914400">
              <a:spcBef>
                <a:spcPts val="480"/>
              </a:spcBef>
              <a:buClr>
                <a:srgbClr val="000000"/>
              </a:buClr>
              <a:buSzPct val="100000"/>
              <a:buFont typeface="Courier New"/>
              <a:buChar char="o"/>
            </a:pPr>
            <a:r>
              <a:rPr sz="1800" lang="en"/>
              <a:t>harmonize</a:t>
            </a:r>
            <a:r>
              <a:rPr sz="1800" lang="en">
                <a:solidFill>
                  <a:srgbClr val="000000"/>
                </a:solidFill>
              </a:rPr>
              <a:t> data </a:t>
            </a:r>
            <a:r>
              <a:rPr sz="1800" lang="en"/>
              <a:t>sharing</a:t>
            </a:r>
            <a:r>
              <a:rPr sz="1800" lang="en">
                <a:solidFill>
                  <a:srgbClr val="000000"/>
                </a:solidFill>
              </a:rPr>
              <a:t> by using DICOM and implement supporting toolset</a:t>
            </a:r>
          </a:p>
          <a:p>
            <a:pPr rtl="0" lvl="1" indent="-342900" marL="914400">
              <a:spcBef>
                <a:spcPts val="480"/>
              </a:spcBef>
              <a:buClr>
                <a:srgbClr val="000000"/>
              </a:buClr>
              <a:buSzPct val="100000"/>
              <a:buFont typeface="Courier New"/>
              <a:buChar char="o"/>
            </a:pPr>
            <a:r>
              <a:rPr sz="1800" lang="en"/>
              <a:t>demonstrate </a:t>
            </a:r>
            <a:r>
              <a:rPr sz="1800" lang="en">
                <a:solidFill>
                  <a:srgbClr val="000000"/>
                </a:solidFill>
              </a:rPr>
              <a:t>software tool sharing</a:t>
            </a:r>
          </a:p>
          <a:p>
            <a:pPr rtl="0" lvl="1" indent="-342900" marL="914400">
              <a:spcBef>
                <a:spcPts val="480"/>
              </a:spcBef>
              <a:buClr>
                <a:srgbClr val="000000"/>
              </a:buClr>
              <a:buSzPct val="100000"/>
              <a:buFont typeface="Courier New"/>
              <a:buChar char="o"/>
            </a:pPr>
            <a:r>
              <a:rPr sz="1800" lang="en">
                <a:solidFill>
                  <a:srgbClr val="000000"/>
                </a:solidFill>
              </a:rPr>
              <a:t>facilitate adoption of the toolset</a:t>
            </a:r>
          </a:p>
          <a:p>
            <a:pPr rtl="0" lvl="0" indent="-342900" marL="457200">
              <a:spcBef>
                <a:spcPts val="600"/>
              </a:spcBef>
              <a:buClr>
                <a:srgbClr val="000000"/>
              </a:buClr>
              <a:buSzPct val="166666"/>
              <a:buFont typeface="Arial"/>
              <a:buChar char="•"/>
            </a:pPr>
            <a:r>
              <a:rPr sz="1800" lang="en">
                <a:solidFill>
                  <a:srgbClr val="000000"/>
                </a:solidFill>
              </a:rPr>
              <a:t>Use DICOM as much as possible, </a:t>
            </a:r>
            <a:r>
              <a:rPr sz="1800" lang="en"/>
              <a:t>propose</a:t>
            </a:r>
            <a:r>
              <a:rPr sz="1800" lang="en">
                <a:solidFill>
                  <a:srgbClr val="000000"/>
                </a:solidFill>
              </a:rPr>
              <a:t> improvements as needed</a:t>
            </a:r>
          </a:p>
          <a:p>
            <a:pPr rtl="0" lvl="0" indent="-342900" marL="457200">
              <a:spcBef>
                <a:spcPts val="600"/>
              </a:spcBef>
              <a:buClr>
                <a:srgbClr val="000000"/>
              </a:buClr>
              <a:buSzPct val="166666"/>
              <a:buFont typeface="Arial"/>
              <a:buChar char="•"/>
            </a:pPr>
            <a:r>
              <a:rPr sz="1800" lang="en">
                <a:solidFill>
                  <a:srgbClr val="000000"/>
                </a:solidFill>
              </a:rPr>
              <a:t>Free open source</a:t>
            </a:r>
          </a:p>
        </p:txBody>
      </p:sp>
      <p:sp>
        <p:nvSpPr>
          <p:cNvPr id="178" name="Shape 178"/>
          <p:cNvSpPr txBox="1"/>
          <p:nvPr>
            <p:ph type="title"/>
          </p:nvPr>
        </p:nvSpPr>
        <p:spPr>
          <a:xfrm>
            <a:off y="-99966" x="76200"/>
            <a:ext cy="780900" cx="8909399"/>
          </a:xfrm>
          <a:prstGeom prst="rect">
            <a:avLst/>
          </a:prstGeom>
        </p:spPr>
        <p:txBody>
          <a:bodyPr bIns="91425" rIns="91425" lIns="91425" tIns="91425" anchor="b" anchorCtr="0">
            <a:noAutofit/>
          </a:bodyPr>
          <a:lstStyle/>
          <a:p>
            <a:pPr>
              <a:buNone/>
            </a:pPr>
            <a:r>
              <a:rPr sz="2400" lang="en"/>
              <a:t>Quantitative Image Informatics for Cancer Research (QIICR)</a:t>
            </a:r>
          </a:p>
        </p:txBody>
      </p:sp>
      <p:pic>
        <p:nvPicPr>
          <p:cNvPr id="179" name="Shape 179"/>
          <p:cNvPicPr preferRelativeResize="0"/>
          <p:nvPr/>
        </p:nvPicPr>
        <p:blipFill>
          <a:blip r:embed="rId3"/>
          <a:stretch>
            <a:fillRect/>
          </a:stretch>
        </p:blipFill>
        <p:spPr>
          <a:xfrm>
            <a:off y="4221162" x="6745990"/>
            <a:ext cy="1845050" cx="2292334"/>
          </a:xfrm>
          <a:prstGeom prst="rect">
            <a:avLst/>
          </a:prstGeom>
        </p:spPr>
      </p:pic>
      <p:pic>
        <p:nvPicPr>
          <p:cNvPr id="180" name="Shape 180"/>
          <p:cNvPicPr preferRelativeResize="0"/>
          <p:nvPr/>
        </p:nvPicPr>
        <p:blipFill>
          <a:blip r:embed="rId4"/>
          <a:stretch>
            <a:fillRect/>
          </a:stretch>
        </p:blipFill>
        <p:spPr>
          <a:xfrm>
            <a:off y="2906812" x="5109551"/>
            <a:ext cy="1827076" cx="1488299"/>
          </a:xfrm>
          <a:prstGeom prst="rect">
            <a:avLst/>
          </a:prstGeom>
        </p:spPr>
      </p:pic>
      <p:pic>
        <p:nvPicPr>
          <p:cNvPr id="181" name="Shape 181"/>
          <p:cNvPicPr preferRelativeResize="0"/>
          <p:nvPr/>
        </p:nvPicPr>
        <p:blipFill>
          <a:blip r:embed="rId5"/>
          <a:stretch>
            <a:fillRect/>
          </a:stretch>
        </p:blipFill>
        <p:spPr>
          <a:xfrm>
            <a:off y="2185089" x="6737150"/>
            <a:ext cy="1377012" cx="2310026"/>
          </a:xfrm>
          <a:prstGeom prst="rect">
            <a:avLst/>
          </a:prstGeom>
        </p:spPr>
      </p:pic>
      <p:pic>
        <p:nvPicPr>
          <p:cNvPr id="182" name="Shape 182"/>
          <p:cNvPicPr preferRelativeResize="0"/>
          <p:nvPr/>
        </p:nvPicPr>
        <p:blipFill>
          <a:blip r:embed="rId6"/>
          <a:stretch>
            <a:fillRect/>
          </a:stretch>
        </p:blipFill>
        <p:spPr>
          <a:xfrm>
            <a:off y="886004" x="5262350"/>
            <a:ext cy="1241694" cx="3684149"/>
          </a:xfrm>
          <a:prstGeom prst="rect">
            <a:avLst/>
          </a:prstGeom>
        </p:spPr>
      </p:pic>
      <p:sp>
        <p:nvSpPr>
          <p:cNvPr id="183" name="Shape 183"/>
          <p:cNvSpPr txBox="1"/>
          <p:nvPr/>
        </p:nvSpPr>
        <p:spPr>
          <a:xfrm>
            <a:off y="2597300" x="5109550"/>
            <a:ext cy="457200" cx="1488300"/>
          </a:xfrm>
          <a:prstGeom prst="rect">
            <a:avLst/>
          </a:prstGeom>
        </p:spPr>
        <p:txBody>
          <a:bodyPr bIns="91425" rIns="91425" lIns="91425" tIns="91425" anchor="t" anchorCtr="0">
            <a:noAutofit/>
          </a:bodyPr>
          <a:lstStyle/>
          <a:p>
            <a:pPr>
              <a:buNone/>
            </a:pPr>
            <a:r>
              <a:rPr sz="1200" lang="en"/>
              <a:t>MGH: glioblastoma</a:t>
            </a:r>
          </a:p>
        </p:txBody>
      </p:sp>
      <p:sp>
        <p:nvSpPr>
          <p:cNvPr id="184" name="Shape 184"/>
          <p:cNvSpPr txBox="1"/>
          <p:nvPr/>
        </p:nvSpPr>
        <p:spPr>
          <a:xfrm>
            <a:off y="6066225" x="6784475"/>
            <a:ext cy="457200" cx="3657600"/>
          </a:xfrm>
          <a:prstGeom prst="rect">
            <a:avLst/>
          </a:prstGeom>
        </p:spPr>
        <p:txBody>
          <a:bodyPr bIns="91425" rIns="91425" lIns="91425" tIns="91425" anchor="t" anchorCtr="0">
            <a:noAutofit/>
          </a:bodyPr>
          <a:lstStyle/>
          <a:p>
            <a:pPr rtl="0" lvl="0">
              <a:buNone/>
            </a:pPr>
            <a:r>
              <a:rPr sz="1200" lang="en"/>
              <a:t>BWH: prostate adenocarcinoma</a:t>
            </a:r>
          </a:p>
        </p:txBody>
      </p:sp>
      <p:sp>
        <p:nvSpPr>
          <p:cNvPr id="185" name="Shape 185"/>
          <p:cNvSpPr txBox="1"/>
          <p:nvPr/>
        </p:nvSpPr>
        <p:spPr>
          <a:xfrm>
            <a:off y="3429375" x="6630950"/>
            <a:ext cy="457200" cx="3657600"/>
          </a:xfrm>
          <a:prstGeom prst="rect">
            <a:avLst/>
          </a:prstGeom>
        </p:spPr>
        <p:txBody>
          <a:bodyPr bIns="91425" rIns="91425" lIns="91425" tIns="91425" anchor="t" anchorCtr="0">
            <a:noAutofit/>
          </a:bodyPr>
          <a:lstStyle/>
          <a:p>
            <a:pPr rtl="0" lvl="0">
              <a:buNone/>
            </a:pPr>
            <a:r>
              <a:rPr sz="1200" lang="en"/>
              <a:t>Iowa: head and neck cancer</a:t>
            </a:r>
          </a:p>
        </p:txBody>
      </p:sp>
      <p:sp>
        <p:nvSpPr>
          <p:cNvPr id="186" name="Shape 186"/>
          <p:cNvSpPr txBox="1"/>
          <p:nvPr/>
        </p:nvSpPr>
        <p:spPr>
          <a:xfrm>
            <a:off y="900425" x="505575"/>
            <a:ext cy="457200" cx="3657600"/>
          </a:xfrm>
          <a:prstGeom prst="rect">
            <a:avLst/>
          </a:prstGeom>
        </p:spPr>
        <p:txBody>
          <a:bodyPr bIns="91425" rIns="91425" lIns="91425" tIns="91425" anchor="t" anchorCtr="0">
            <a:noAutofit/>
          </a:bodyPr>
          <a:lstStyle/>
          <a:p>
            <a:pPr rtl="0" lvl="0">
              <a:buNone/>
            </a:pPr>
            <a:r>
              <a:rPr lang="en"/>
              <a:t>U24 CA180918</a:t>
            </a:r>
          </a:p>
          <a:p>
            <a:pPr rtl="0" lvl="0">
              <a:buNone/>
            </a:pPr>
            <a:r>
              <a:rPr u="sng" sz="1200" lang="en">
                <a:solidFill>
                  <a:schemeClr val="hlink"/>
                </a:solidFill>
                <a:hlinkClick r:id="rId7"/>
              </a:rPr>
              <a:t>http://qiicr.org</a:t>
            </a:r>
            <a:r>
              <a:rPr sz="1200" lang="en">
                <a:solidFill>
                  <a:srgbClr val="FFFFFF"/>
                </a:solidFill>
              </a:rPr>
              <a:t> </a:t>
            </a:r>
          </a:p>
        </p:txBody>
      </p:sp>
      <p:sp>
        <p:nvSpPr>
          <p:cNvPr id="187" name="Shape 187"/>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10</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y="0" x="0"/>
          <a:ext cy="0" cx="0"/>
          <a:chOff y="0" x="0"/>
          <a:chExt cy="0" cx="0"/>
        </a:xfrm>
      </p:grpSpPr>
      <p:sp>
        <p:nvSpPr>
          <p:cNvPr id="192" name="Shape 192"/>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QIICR Aim 1: Solutions and tools</a:t>
            </a:r>
          </a:p>
        </p:txBody>
      </p:sp>
      <p:sp>
        <p:nvSpPr>
          <p:cNvPr id="193" name="Shape 193"/>
          <p:cNvSpPr txBox="1"/>
          <p:nvPr>
            <p:ph idx="1" type="body"/>
          </p:nvPr>
        </p:nvSpPr>
        <p:spPr>
          <a:xfrm>
            <a:off y="867625" x="364900"/>
            <a:ext cy="5195099" cx="3854100"/>
          </a:xfrm>
          <a:prstGeom prst="rect">
            <a:avLst/>
          </a:prstGeom>
        </p:spPr>
        <p:txBody>
          <a:bodyPr bIns="91425" rIns="91425" lIns="91425" tIns="91425" anchor="t" anchorCtr="0">
            <a:noAutofit/>
          </a:bodyPr>
          <a:lstStyle/>
          <a:p>
            <a:pPr rtl="0" lvl="0" indent="-355600" marL="457200">
              <a:buClr>
                <a:schemeClr val="dk1"/>
              </a:buClr>
              <a:buSzPct val="166666"/>
              <a:buFont typeface="Arial"/>
              <a:buChar char="•"/>
            </a:pPr>
            <a:r>
              <a:rPr sz="2000" lang="en"/>
              <a:t>Standardize on 3D Slicer as the delivery platform</a:t>
            </a:r>
          </a:p>
          <a:p>
            <a:pPr rtl="0" lvl="0" indent="-355600" marL="457200">
              <a:buClr>
                <a:schemeClr val="dk1"/>
              </a:buClr>
              <a:buSzPct val="166666"/>
              <a:buFont typeface="Arial"/>
              <a:buChar char="•"/>
            </a:pPr>
            <a:r>
              <a:rPr sz="2000" lang="en"/>
              <a:t>Implement missing “building blocks” as needed</a:t>
            </a:r>
          </a:p>
          <a:p>
            <a:pPr rtl="0" lvl="1" indent="-355600" marL="914400">
              <a:buClr>
                <a:schemeClr val="dk1"/>
              </a:buClr>
              <a:buSzPct val="100000"/>
              <a:buFont typeface="Courier New"/>
              <a:buChar char="o"/>
            </a:pPr>
            <a:r>
              <a:rPr sz="2000" lang="en"/>
              <a:t>segmentation</a:t>
            </a:r>
          </a:p>
          <a:p>
            <a:pPr rtl="0" lvl="1" indent="-355600" marL="914400">
              <a:buClr>
                <a:schemeClr val="dk1"/>
              </a:buClr>
              <a:buSzPct val="100000"/>
              <a:buFont typeface="Courier New"/>
              <a:buChar char="o"/>
            </a:pPr>
            <a:r>
              <a:rPr sz="2000" lang="en"/>
              <a:t>PK analysis</a:t>
            </a:r>
          </a:p>
          <a:p>
            <a:pPr rtl="0" lvl="1" indent="-355600" marL="914400">
              <a:buClr>
                <a:schemeClr val="dk1"/>
              </a:buClr>
              <a:buSzPct val="100000"/>
              <a:buFont typeface="Courier New"/>
              <a:buChar char="o"/>
            </a:pPr>
            <a:r>
              <a:rPr sz="2000" lang="en"/>
              <a:t>...</a:t>
            </a:r>
          </a:p>
          <a:p>
            <a:pPr rtl="0" lvl="0" indent="-355600" marL="457200">
              <a:buClr>
                <a:schemeClr val="dk1"/>
              </a:buClr>
              <a:buSzPct val="166666"/>
              <a:buFont typeface="Arial"/>
              <a:buChar char="•"/>
            </a:pPr>
            <a:r>
              <a:rPr sz="2000" lang="en"/>
              <a:t>Integrate “building blocks” into end-to-end solutions</a:t>
            </a:r>
          </a:p>
          <a:p>
            <a:pPr rtl="0" lvl="0" indent="-355600" marL="457200">
              <a:buClr>
                <a:schemeClr val="dk1"/>
              </a:buClr>
              <a:buSzPct val="166666"/>
              <a:buFont typeface="Arial"/>
              <a:buChar char="•"/>
            </a:pPr>
            <a:r>
              <a:rPr sz="2000" lang="en"/>
              <a:t>Standardize on DICOM for input images and output results serialization</a:t>
            </a:r>
          </a:p>
          <a:p>
            <a:pPr lvl="0" indent="-355600" marL="457200">
              <a:buClr>
                <a:schemeClr val="dk1"/>
              </a:buClr>
              <a:buSzPct val="166666"/>
              <a:buFont typeface="Arial"/>
              <a:buChar char="•"/>
            </a:pPr>
            <a:r>
              <a:rPr sz="2000" lang="en" i="1"/>
              <a:t>WG interactions: try our tools, give us your feedback!</a:t>
            </a:r>
          </a:p>
        </p:txBody>
      </p:sp>
      <p:pic>
        <p:nvPicPr>
          <p:cNvPr id="194" name="Shape 194"/>
          <p:cNvPicPr preferRelativeResize="0"/>
          <p:nvPr/>
        </p:nvPicPr>
        <p:blipFill>
          <a:blip r:embed="rId3"/>
          <a:stretch>
            <a:fillRect/>
          </a:stretch>
        </p:blipFill>
        <p:spPr>
          <a:xfrm>
            <a:off y="1007325" x="6942239"/>
            <a:ext cy="2064851" cx="1890637"/>
          </a:xfrm>
          <a:prstGeom prst="rect">
            <a:avLst/>
          </a:prstGeom>
        </p:spPr>
      </p:pic>
      <p:pic>
        <p:nvPicPr>
          <p:cNvPr id="195" name="Shape 195"/>
          <p:cNvPicPr preferRelativeResize="0"/>
          <p:nvPr/>
        </p:nvPicPr>
        <p:blipFill>
          <a:blip r:embed="rId4"/>
          <a:stretch>
            <a:fillRect/>
          </a:stretch>
        </p:blipFill>
        <p:spPr>
          <a:xfrm>
            <a:off y="1021025" x="4501050"/>
            <a:ext cy="2057400" cx="2057400"/>
          </a:xfrm>
          <a:prstGeom prst="rect">
            <a:avLst/>
          </a:prstGeom>
        </p:spPr>
      </p:pic>
      <p:pic>
        <p:nvPicPr>
          <p:cNvPr id="196" name="Shape 196"/>
          <p:cNvPicPr preferRelativeResize="0"/>
          <p:nvPr/>
        </p:nvPicPr>
        <p:blipFill>
          <a:blip r:embed="rId5"/>
          <a:stretch>
            <a:fillRect/>
          </a:stretch>
        </p:blipFill>
        <p:spPr>
          <a:xfrm>
            <a:off y="3303250" x="4759685"/>
            <a:ext cy="2358450" cx="3920454"/>
          </a:xfrm>
          <a:prstGeom prst="rect">
            <a:avLst/>
          </a:prstGeom>
        </p:spPr>
      </p:pic>
      <p:sp>
        <p:nvSpPr>
          <p:cNvPr id="197" name="Shape 197"/>
          <p:cNvSpPr txBox="1"/>
          <p:nvPr/>
        </p:nvSpPr>
        <p:spPr>
          <a:xfrm>
            <a:off y="5854650" x="1613250"/>
            <a:ext cy="611999" cx="7405499"/>
          </a:xfrm>
          <a:prstGeom prst="rect">
            <a:avLst/>
          </a:prstGeom>
        </p:spPr>
        <p:txBody>
          <a:bodyPr bIns="91425" rIns="91425" lIns="91425" tIns="91425" anchor="ctr" anchorCtr="0">
            <a:noAutofit/>
          </a:bodyPr>
          <a:lstStyle/>
          <a:p>
            <a:pPr rtl="0" lvl="0" indent="-279400" marL="457200">
              <a:lnSpc>
                <a:spcPct val="115000"/>
              </a:lnSpc>
              <a:buClr>
                <a:srgbClr val="000000"/>
              </a:buClr>
              <a:buSzPct val="100000"/>
              <a:buFont typeface="Arial"/>
              <a:buChar char="●"/>
            </a:pPr>
            <a:r>
              <a:rPr sz="800" lang="en">
                <a:solidFill>
                  <a:schemeClr val="dk1"/>
                </a:solidFill>
              </a:rPr>
              <a:t>Mercea P, Fedorov A, Pieper S, Beichel R, Park M-A, Hainer J, Kijewski MF, Horky L, Kikinis R, Dickhaus H. Quantification of longitudinal tumor changes using PET imaging in 3D Slicer. In Proc. of Computer Assisted Radiology and Surgery, 2013. Int J CARS 2013 (8) (Suppl 1):S285-S286.</a:t>
            </a:r>
          </a:p>
          <a:p>
            <a:pPr rtl="0" lvl="0" indent="-279400" marL="457200">
              <a:lnSpc>
                <a:spcPct val="115000"/>
              </a:lnSpc>
              <a:buClr>
                <a:srgbClr val="000000"/>
              </a:buClr>
              <a:buSzPct val="100000"/>
              <a:buFont typeface="Arial"/>
              <a:buChar char="●"/>
            </a:pPr>
            <a:r>
              <a:rPr sz="800" lang="en">
                <a:solidFill>
                  <a:schemeClr val="dk1"/>
                </a:solidFill>
              </a:rPr>
              <a:t>Pohl K, Konukoglu E, Novellas S, Ayache N, Fedorov A, Wells WM, Talos IF, Golby A, Kikinis R, Black PM. A New Metric for Detecting Change in Slowly Evolving Brain Tumors: Validation in Meningioma Patients. Neurosurgery, 2011, 68(1 Suppl Operative), pp.225-233.</a:t>
            </a:r>
          </a:p>
          <a:p>
            <a:r>
              <a:t/>
            </a:r>
          </a:p>
        </p:txBody>
      </p:sp>
      <p:sp>
        <p:nvSpPr>
          <p:cNvPr id="198" name="Shape 198"/>
          <p:cNvSpPr txBox="1"/>
          <p:nvPr/>
        </p:nvSpPr>
        <p:spPr>
          <a:xfrm>
            <a:off y="1807950" x="6571175"/>
            <a:ext cy="457200" cx="3657600"/>
          </a:xfrm>
          <a:prstGeom prst="rect">
            <a:avLst/>
          </a:prstGeom>
        </p:spPr>
        <p:txBody>
          <a:bodyPr bIns="91425" rIns="91425" lIns="91425" tIns="91425" anchor="t" anchorCtr="0">
            <a:noAutofit/>
          </a:bodyPr>
          <a:lstStyle/>
          <a:p>
            <a:pPr>
              <a:buNone/>
            </a:pPr>
            <a:r>
              <a:rPr lang="en" i="1"/>
              <a:t>vs</a:t>
            </a:r>
          </a:p>
        </p:txBody>
      </p:sp>
      <p:sp>
        <p:nvSpPr>
          <p:cNvPr id="199" name="Shape 199"/>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11</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y="0" x="0"/>
          <a:ext cy="0" cx="0"/>
          <a:chOff y="0" x="0"/>
          <a:chExt cy="0" cx="0"/>
        </a:xfrm>
      </p:grpSpPr>
      <p:sp>
        <p:nvSpPr>
          <p:cNvPr id="204" name="Shape 204"/>
          <p:cNvSpPr/>
          <p:nvPr/>
        </p:nvSpPr>
        <p:spPr>
          <a:xfrm>
            <a:off y="90400" x="5924475"/>
            <a:ext cy="1328099" cx="2558999"/>
          </a:xfrm>
          <a:prstGeom prst="rect">
            <a:avLst/>
          </a:prstGeom>
          <a:solidFill>
            <a:srgbClr val="FFFFFF"/>
          </a:solidFill>
          <a:ln w="19050" cap="flat">
            <a:solidFill>
              <a:schemeClr val="dk2"/>
            </a:solidFill>
            <a:prstDash val="solid"/>
            <a:round/>
            <a:headEnd w="med" len="med" type="none"/>
            <a:tailEnd w="med" len="med" type="none"/>
          </a:ln>
        </p:spPr>
        <p:txBody>
          <a:bodyPr bIns="91425" rIns="91425" lIns="91425" tIns="91425" anchor="ctr" anchorCtr="0">
            <a:noAutofit/>
          </a:bodyPr>
          <a:lstStyle/>
          <a:p/>
        </p:txBody>
      </p:sp>
      <p:sp>
        <p:nvSpPr>
          <p:cNvPr id="205" name="Shape 205"/>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QIICR Aim 2: Interoperability</a:t>
            </a:r>
          </a:p>
        </p:txBody>
      </p:sp>
      <p:pic>
        <p:nvPicPr>
          <p:cNvPr id="206" name="Shape 206"/>
          <p:cNvPicPr preferRelativeResize="0"/>
          <p:nvPr/>
        </p:nvPicPr>
        <p:blipFill>
          <a:blip r:embed="rId3"/>
          <a:stretch>
            <a:fillRect/>
          </a:stretch>
        </p:blipFill>
        <p:spPr>
          <a:xfrm>
            <a:off y="161700" x="5938375"/>
            <a:ext cy="1181974" cx="2363948"/>
          </a:xfrm>
          <a:prstGeom prst="rect">
            <a:avLst/>
          </a:prstGeom>
        </p:spPr>
      </p:pic>
      <p:pic>
        <p:nvPicPr>
          <p:cNvPr id="207" name="Shape 207"/>
          <p:cNvPicPr preferRelativeResize="0"/>
          <p:nvPr/>
        </p:nvPicPr>
        <p:blipFill>
          <a:blip r:embed="rId4"/>
          <a:stretch>
            <a:fillRect/>
          </a:stretch>
        </p:blipFill>
        <p:spPr>
          <a:xfrm>
            <a:off y="3481010" x="6904925"/>
            <a:ext cy="709964" cx="1557275"/>
          </a:xfrm>
          <a:prstGeom prst="rect">
            <a:avLst/>
          </a:prstGeom>
        </p:spPr>
      </p:pic>
      <p:pic>
        <p:nvPicPr>
          <p:cNvPr id="208" name="Shape 208"/>
          <p:cNvPicPr preferRelativeResize="0"/>
          <p:nvPr/>
        </p:nvPicPr>
        <p:blipFill>
          <a:blip r:embed="rId5"/>
          <a:stretch>
            <a:fillRect/>
          </a:stretch>
        </p:blipFill>
        <p:spPr>
          <a:xfrm>
            <a:off y="2976150" x="5039525"/>
            <a:ext cy="1404875" cx="1404875"/>
          </a:xfrm>
          <a:prstGeom prst="rect">
            <a:avLst/>
          </a:prstGeom>
        </p:spPr>
      </p:pic>
      <p:pic>
        <p:nvPicPr>
          <p:cNvPr id="209" name="Shape 209"/>
          <p:cNvPicPr preferRelativeResize="0"/>
          <p:nvPr/>
        </p:nvPicPr>
        <p:blipFill>
          <a:blip r:embed="rId6"/>
          <a:stretch>
            <a:fillRect/>
          </a:stretch>
        </p:blipFill>
        <p:spPr>
          <a:xfrm>
            <a:off y="4721500" x="6964325"/>
            <a:ext cy="1044349" cx="1640123"/>
          </a:xfrm>
          <a:prstGeom prst="rect">
            <a:avLst/>
          </a:prstGeom>
        </p:spPr>
      </p:pic>
      <p:pic>
        <p:nvPicPr>
          <p:cNvPr id="210" name="Shape 210"/>
          <p:cNvPicPr preferRelativeResize="0"/>
          <p:nvPr/>
        </p:nvPicPr>
        <p:blipFill>
          <a:blip r:embed="rId7"/>
          <a:stretch>
            <a:fillRect/>
          </a:stretch>
        </p:blipFill>
        <p:spPr>
          <a:xfrm>
            <a:off y="4777150" x="5332876"/>
            <a:ext cy="1071937" cx="1073511"/>
          </a:xfrm>
          <a:prstGeom prst="rect">
            <a:avLst/>
          </a:prstGeom>
        </p:spPr>
      </p:pic>
      <p:pic>
        <p:nvPicPr>
          <p:cNvPr id="211" name="Shape 211"/>
          <p:cNvPicPr preferRelativeResize="0"/>
          <p:nvPr/>
        </p:nvPicPr>
        <p:blipFill>
          <a:blip r:embed="rId8"/>
          <a:stretch>
            <a:fillRect/>
          </a:stretch>
        </p:blipFill>
        <p:spPr>
          <a:xfrm>
            <a:off y="1513972" x="4013422"/>
            <a:ext cy="705325" cx="2752450"/>
          </a:xfrm>
          <a:prstGeom prst="rect">
            <a:avLst/>
          </a:prstGeom>
        </p:spPr>
      </p:pic>
      <p:sp>
        <p:nvSpPr>
          <p:cNvPr id="212" name="Shape 212"/>
          <p:cNvSpPr txBox="1"/>
          <p:nvPr/>
        </p:nvSpPr>
        <p:spPr>
          <a:xfrm>
            <a:off y="4095675" x="6765875"/>
            <a:ext cy="496800" cx="2408999"/>
          </a:xfrm>
          <a:prstGeom prst="rect">
            <a:avLst/>
          </a:prstGeom>
        </p:spPr>
        <p:txBody>
          <a:bodyPr bIns="91425" rIns="91425" lIns="91425" tIns="91425" anchor="ctr" anchorCtr="0">
            <a:noAutofit/>
          </a:bodyPr>
          <a:lstStyle/>
          <a:p>
            <a:pPr rtl="0" lvl="0">
              <a:buNone/>
            </a:pPr>
            <a:r>
              <a:rPr u="sng" lang="en">
                <a:solidFill>
                  <a:schemeClr val="hlink"/>
                </a:solidFill>
                <a:hlinkClick r:id="rId9"/>
              </a:rPr>
              <a:t>http://dicom.offis.de/dcmtk</a:t>
            </a:r>
            <a:r>
              <a:rPr lang="en"/>
              <a:t> </a:t>
            </a:r>
          </a:p>
        </p:txBody>
      </p:sp>
      <p:sp>
        <p:nvSpPr>
          <p:cNvPr id="213" name="Shape 213"/>
          <p:cNvSpPr txBox="1"/>
          <p:nvPr/>
        </p:nvSpPr>
        <p:spPr>
          <a:xfrm>
            <a:off y="5729775" x="7252600"/>
            <a:ext cy="364500" cx="1432499"/>
          </a:xfrm>
          <a:prstGeom prst="rect">
            <a:avLst/>
          </a:prstGeom>
        </p:spPr>
        <p:txBody>
          <a:bodyPr bIns="91425" rIns="91425" lIns="91425" tIns="91425" anchor="ctr" anchorCtr="0">
            <a:noAutofit/>
          </a:bodyPr>
          <a:lstStyle/>
          <a:p>
            <a:pPr rtl="0" lvl="0">
              <a:buNone/>
            </a:pPr>
            <a:r>
              <a:rPr u="sng" lang="en">
                <a:solidFill>
                  <a:schemeClr val="hlink"/>
                </a:solidFill>
                <a:hlinkClick r:id="rId10"/>
              </a:rPr>
              <a:t>http://itk.org/</a:t>
            </a:r>
            <a:r>
              <a:rPr lang="en"/>
              <a:t> </a:t>
            </a:r>
          </a:p>
        </p:txBody>
      </p:sp>
      <p:sp>
        <p:nvSpPr>
          <p:cNvPr id="214" name="Shape 214"/>
          <p:cNvSpPr txBox="1"/>
          <p:nvPr/>
        </p:nvSpPr>
        <p:spPr>
          <a:xfrm>
            <a:off y="5764550" x="5332850"/>
            <a:ext cy="336299" cx="1189800"/>
          </a:xfrm>
          <a:prstGeom prst="rect">
            <a:avLst/>
          </a:prstGeom>
        </p:spPr>
        <p:txBody>
          <a:bodyPr bIns="91425" rIns="91425" lIns="91425" tIns="91425" anchor="ctr" anchorCtr="0">
            <a:noAutofit/>
          </a:bodyPr>
          <a:lstStyle/>
          <a:p>
            <a:pPr rtl="0" lvl="0">
              <a:buNone/>
            </a:pPr>
            <a:r>
              <a:rPr u="sng" lang="en">
                <a:solidFill>
                  <a:schemeClr val="hlink"/>
                </a:solidFill>
                <a:hlinkClick r:id="rId11"/>
              </a:rPr>
              <a:t>http://itk.org/</a:t>
            </a:r>
            <a:r>
              <a:rPr lang="en"/>
              <a:t> </a:t>
            </a:r>
          </a:p>
        </p:txBody>
      </p:sp>
      <p:sp>
        <p:nvSpPr>
          <p:cNvPr id="215" name="Shape 215"/>
          <p:cNvSpPr txBox="1"/>
          <p:nvPr/>
        </p:nvSpPr>
        <p:spPr>
          <a:xfrm>
            <a:off y="4401075" x="5076125"/>
            <a:ext cy="336299" cx="1460099"/>
          </a:xfrm>
          <a:prstGeom prst="rect">
            <a:avLst/>
          </a:prstGeom>
        </p:spPr>
        <p:txBody>
          <a:bodyPr bIns="91425" rIns="91425" lIns="91425" tIns="91425" anchor="ctr" anchorCtr="0">
            <a:noAutofit/>
          </a:bodyPr>
          <a:lstStyle/>
          <a:p>
            <a:pPr rtl="0" lvl="0">
              <a:buNone/>
            </a:pPr>
            <a:r>
              <a:rPr u="sng" lang="en">
                <a:solidFill>
                  <a:schemeClr val="hlink"/>
                </a:solidFill>
                <a:hlinkClick r:id="rId12"/>
              </a:rPr>
              <a:t>http://slicer.org</a:t>
            </a:r>
            <a:r>
              <a:rPr lang="en"/>
              <a:t>  </a:t>
            </a:r>
          </a:p>
        </p:txBody>
      </p:sp>
      <p:sp>
        <p:nvSpPr>
          <p:cNvPr id="216" name="Shape 216"/>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12</a:t>
            </a:r>
          </a:p>
        </p:txBody>
      </p:sp>
      <p:grpSp>
        <p:nvGrpSpPr>
          <p:cNvPr id="217" name="Shape 217"/>
          <p:cNvGrpSpPr/>
          <p:nvPr/>
        </p:nvGrpSpPr>
        <p:grpSpPr>
          <a:xfrm>
            <a:off y="2311925" x="6731062"/>
            <a:ext cy="815499" cx="1905000"/>
            <a:chOff y="5615075" x="3070075"/>
            <a:chExt cy="815499" cx="1905000"/>
          </a:xfrm>
        </p:grpSpPr>
        <p:pic>
          <p:nvPicPr>
            <p:cNvPr id="218" name="Shape 218"/>
            <p:cNvPicPr preferRelativeResize="0"/>
            <p:nvPr/>
          </p:nvPicPr>
          <p:blipFill>
            <a:blip r:embed="rId13"/>
            <a:stretch>
              <a:fillRect/>
            </a:stretch>
          </p:blipFill>
          <p:spPr>
            <a:xfrm>
              <a:off y="5615075" x="3070075"/>
              <a:ext cy="485775" cx="1905000"/>
            </a:xfrm>
            <a:prstGeom prst="rect">
              <a:avLst/>
            </a:prstGeom>
          </p:spPr>
        </p:pic>
        <p:sp>
          <p:nvSpPr>
            <p:cNvPr id="219" name="Shape 219"/>
            <p:cNvSpPr txBox="1"/>
            <p:nvPr/>
          </p:nvSpPr>
          <p:spPr>
            <a:xfrm>
              <a:off y="6094275" x="3389275"/>
              <a:ext cy="336299" cx="1266599"/>
            </a:xfrm>
            <a:prstGeom prst="rect">
              <a:avLst/>
            </a:prstGeom>
          </p:spPr>
          <p:txBody>
            <a:bodyPr bIns="91425" rIns="91425" lIns="91425" tIns="91425" anchor="ctr" anchorCtr="0">
              <a:noAutofit/>
            </a:bodyPr>
            <a:lstStyle/>
            <a:p>
              <a:pPr rtl="0" lvl="0">
                <a:buNone/>
              </a:pPr>
              <a:r>
                <a:rPr lang="en">
                  <a:solidFill>
                    <a:srgbClr val="0000FF"/>
                  </a:solidFill>
                </a:rPr>
                <a:t>David Clunie </a:t>
              </a:r>
            </a:p>
          </p:txBody>
        </p:sp>
      </p:grpSp>
      <p:sp>
        <p:nvSpPr>
          <p:cNvPr id="220" name="Shape 220"/>
          <p:cNvSpPr txBox="1"/>
          <p:nvPr/>
        </p:nvSpPr>
        <p:spPr>
          <a:xfrm>
            <a:off y="1084775" x="382450"/>
            <a:ext cy="5009400" cx="3734099"/>
          </a:xfrm>
          <a:prstGeom prst="rect">
            <a:avLst/>
          </a:prstGeom>
        </p:spPr>
        <p:txBody>
          <a:bodyPr bIns="91425" rIns="91425" lIns="91425" tIns="91425" anchor="ctr" anchorCtr="0">
            <a:noAutofit/>
          </a:bodyPr>
          <a:lstStyle/>
          <a:p>
            <a:pPr rtl="0" lvl="0" indent="-342900" marL="457200">
              <a:buClr>
                <a:schemeClr val="dk1"/>
              </a:buClr>
              <a:buSzPct val="100000"/>
              <a:buFont typeface="Arial"/>
              <a:buChar char="●"/>
            </a:pPr>
            <a:r>
              <a:rPr sz="1800" lang="en">
                <a:solidFill>
                  <a:schemeClr val="dk1"/>
                </a:solidFill>
              </a:rPr>
              <a:t>Standardize on DICOM for </a:t>
            </a:r>
          </a:p>
          <a:p>
            <a:pPr rtl="0" lvl="1" indent="-342900" marL="914400">
              <a:buClr>
                <a:schemeClr val="dk1"/>
              </a:buClr>
              <a:buSzPct val="100000"/>
              <a:buFont typeface="Arial"/>
              <a:buChar char="○"/>
            </a:pPr>
            <a:r>
              <a:rPr sz="1800" lang="en">
                <a:solidFill>
                  <a:schemeClr val="dk1"/>
                </a:solidFill>
              </a:rPr>
              <a:t>image analysis results</a:t>
            </a:r>
          </a:p>
          <a:p>
            <a:pPr rtl="0" lvl="1" indent="-342900" marL="914400">
              <a:buClr>
                <a:schemeClr val="dk1"/>
              </a:buClr>
              <a:buSzPct val="100000"/>
              <a:buFont typeface="Arial"/>
              <a:buChar char="○"/>
            </a:pPr>
            <a:r>
              <a:rPr sz="1800" lang="en">
                <a:solidFill>
                  <a:schemeClr val="dk1"/>
                </a:solidFill>
              </a:rPr>
              <a:t>parametric maps</a:t>
            </a:r>
          </a:p>
          <a:p>
            <a:pPr rtl="0" lvl="1" indent="-342900" marL="914400">
              <a:buClr>
                <a:schemeClr val="dk1"/>
              </a:buClr>
              <a:buSzPct val="100000"/>
              <a:buFont typeface="Arial"/>
              <a:buChar char="○"/>
            </a:pPr>
            <a:r>
              <a:rPr sz="1800" lang="en">
                <a:solidFill>
                  <a:schemeClr val="dk1"/>
                </a:solidFill>
              </a:rPr>
              <a:t>measurements and quantitative indices</a:t>
            </a:r>
          </a:p>
          <a:p>
            <a:pPr rtl="0" lvl="1" indent="-342900" marL="914400">
              <a:buClr>
                <a:schemeClr val="dk1"/>
              </a:buClr>
              <a:buSzPct val="100000"/>
              <a:buFont typeface="Arial"/>
              <a:buChar char="○"/>
            </a:pPr>
            <a:r>
              <a:rPr sz="1800" lang="en">
                <a:solidFill>
                  <a:schemeClr val="dk1"/>
                </a:solidFill>
              </a:rPr>
              <a:t>structured reports</a:t>
            </a:r>
          </a:p>
          <a:p>
            <a:pPr rtl="0" lvl="1" indent="-342900" marL="914400">
              <a:buClr>
                <a:schemeClr val="dk1"/>
              </a:buClr>
              <a:buSzPct val="100000"/>
              <a:buFont typeface="Arial"/>
              <a:buChar char="○"/>
            </a:pPr>
            <a:r>
              <a:rPr sz="1800" lang="en">
                <a:solidFill>
                  <a:schemeClr val="dk1"/>
                </a:solidFill>
              </a:rPr>
              <a:t>terminologies</a:t>
            </a:r>
          </a:p>
          <a:p>
            <a:pPr rtl="0" lvl="1" indent="-342900" marL="914400">
              <a:buClr>
                <a:schemeClr val="dk1"/>
              </a:buClr>
              <a:buSzPct val="100000"/>
              <a:buFont typeface="Arial"/>
              <a:buChar char="○"/>
            </a:pPr>
            <a:r>
              <a:rPr sz="1800" lang="en">
                <a:solidFill>
                  <a:schemeClr val="dk1"/>
                </a:solidFill>
              </a:rPr>
              <a:t>data provenance</a:t>
            </a:r>
          </a:p>
          <a:p>
            <a:pPr rtl="0" lvl="1" indent="-342900" marL="914400">
              <a:buClr>
                <a:schemeClr val="dk1"/>
              </a:buClr>
              <a:buSzPct val="100000"/>
              <a:buFont typeface="Arial"/>
              <a:buChar char="○"/>
            </a:pPr>
            <a:r>
              <a:rPr sz="1800" lang="en">
                <a:solidFill>
                  <a:schemeClr val="dk1"/>
                </a:solidFill>
              </a:rPr>
              <a:t>clinical data</a:t>
            </a:r>
          </a:p>
          <a:p>
            <a:pPr rtl="0" lvl="0" indent="-342900" marL="457200">
              <a:buClr>
                <a:schemeClr val="dk1"/>
              </a:buClr>
              <a:buSzPct val="100000"/>
              <a:buFont typeface="Arial"/>
              <a:buChar char="●"/>
            </a:pPr>
            <a:r>
              <a:rPr sz="1800" lang="en">
                <a:solidFill>
                  <a:schemeClr val="dk1"/>
                </a:solidFill>
              </a:rPr>
              <a:t>propose amendments as necessary</a:t>
            </a:r>
          </a:p>
          <a:p>
            <a:pPr rtl="0" lvl="0" indent="-342900" marL="457200">
              <a:buClr>
                <a:schemeClr val="dk1"/>
              </a:buClr>
              <a:buSzPct val="100000"/>
              <a:buFont typeface="Arial"/>
              <a:buChar char="●"/>
            </a:pPr>
            <a:r>
              <a:rPr sz="1800" lang="en">
                <a:solidFill>
                  <a:schemeClr val="dk1"/>
                </a:solidFill>
              </a:rPr>
              <a:t>demonstrate applicability</a:t>
            </a:r>
          </a:p>
          <a:p>
            <a:pPr rtl="0" lvl="0" indent="-342900" marL="457200">
              <a:buClr>
                <a:schemeClr val="dk1"/>
              </a:buClr>
              <a:buSzPct val="100000"/>
              <a:buFont typeface="Arial"/>
              <a:buChar char="●"/>
            </a:pPr>
            <a:r>
              <a:rPr sz="1800" lang="en">
                <a:solidFill>
                  <a:schemeClr val="dk1"/>
                </a:solidFill>
              </a:rPr>
              <a:t>improve toolkit support </a:t>
            </a:r>
          </a:p>
          <a:p>
            <a:pPr rtl="0" lvl="0" indent="-342900" marL="457200">
              <a:buClr>
                <a:schemeClr val="dk1"/>
              </a:buClr>
              <a:buSzPct val="100000"/>
              <a:buFont typeface="Arial"/>
              <a:buChar char="●"/>
            </a:pPr>
            <a:r>
              <a:rPr sz="1800" lang="en">
                <a:solidFill>
                  <a:schemeClr val="dk1"/>
                </a:solidFill>
              </a:rPr>
              <a:t>facilitate adoption</a:t>
            </a:r>
          </a:p>
          <a:p>
            <a:pPr rtl="0" lvl="0" indent="-342900" marL="457200">
              <a:buClr>
                <a:schemeClr val="dk1"/>
              </a:buClr>
              <a:buSzPct val="100000"/>
              <a:buFont typeface="Arial"/>
              <a:buChar char="●"/>
            </a:pPr>
            <a:r>
              <a:rPr sz="1800" lang="en" i="1">
                <a:solidFill>
                  <a:schemeClr val="dk1"/>
                </a:solidFill>
              </a:rPr>
              <a:t>WG interactions: focused presentations on the use of DICOM, feedback on broader applicability of use cases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y="0" x="0"/>
          <a:ext cy="0" cx="0"/>
          <a:chOff y="0" x="0"/>
          <a:chExt cy="0" cx="0"/>
        </a:xfrm>
      </p:grpSpPr>
      <p:sp>
        <p:nvSpPr>
          <p:cNvPr id="225" name="Shape 225"/>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QIICR Aim 3: Sharing</a:t>
            </a:r>
          </a:p>
        </p:txBody>
      </p:sp>
      <p:pic>
        <p:nvPicPr>
          <p:cNvPr id="226" name="Shape 226"/>
          <p:cNvPicPr preferRelativeResize="0"/>
          <p:nvPr/>
        </p:nvPicPr>
        <p:blipFill>
          <a:blip r:embed="rId3"/>
          <a:stretch>
            <a:fillRect/>
          </a:stretch>
        </p:blipFill>
        <p:spPr>
          <a:xfrm>
            <a:off y="3343725" x="6917212"/>
            <a:ext cy="504825" cx="1362075"/>
          </a:xfrm>
          <a:prstGeom prst="rect">
            <a:avLst/>
          </a:prstGeom>
        </p:spPr>
      </p:pic>
      <p:pic>
        <p:nvPicPr>
          <p:cNvPr id="227" name="Shape 227"/>
          <p:cNvPicPr preferRelativeResize="0"/>
          <p:nvPr/>
        </p:nvPicPr>
        <p:blipFill>
          <a:blip r:embed="rId4"/>
          <a:stretch>
            <a:fillRect/>
          </a:stretch>
        </p:blipFill>
        <p:spPr>
          <a:xfrm>
            <a:off y="2586137" x="6056850"/>
            <a:ext cy="476250" cx="2400300"/>
          </a:xfrm>
          <a:prstGeom prst="rect">
            <a:avLst/>
          </a:prstGeom>
        </p:spPr>
      </p:pic>
      <p:sp>
        <p:nvSpPr>
          <p:cNvPr id="228" name="Shape 228"/>
          <p:cNvSpPr txBox="1"/>
          <p:nvPr/>
        </p:nvSpPr>
        <p:spPr>
          <a:xfrm>
            <a:off y="1156375" x="484900"/>
            <a:ext cy="4967700" cx="5736299"/>
          </a:xfrm>
          <a:prstGeom prst="rect">
            <a:avLst/>
          </a:prstGeom>
        </p:spPr>
        <p:txBody>
          <a:bodyPr bIns="91425" rIns="91425" lIns="91425" tIns="91425" anchor="t" anchorCtr="0">
            <a:noAutofit/>
          </a:bodyPr>
          <a:lstStyle/>
          <a:p>
            <a:pPr rtl="0" lvl="0">
              <a:spcBef>
                <a:spcPts val="600"/>
              </a:spcBef>
              <a:buNone/>
            </a:pPr>
            <a:r>
              <a:rPr sz="2200" lang="en">
                <a:solidFill>
                  <a:srgbClr val="000000"/>
                </a:solidFill>
              </a:rPr>
              <a:t>Simplify interaction with public repositories to facilitate sharing of the analysis results:</a:t>
            </a:r>
          </a:p>
          <a:p>
            <a:pPr rtl="0" lvl="0" indent="-368300" marL="457200">
              <a:spcBef>
                <a:spcPts val="600"/>
              </a:spcBef>
              <a:buClr>
                <a:srgbClr val="000000"/>
              </a:buClr>
              <a:buSzPct val="166666"/>
              <a:buFont typeface="Arial"/>
              <a:buChar char="•"/>
            </a:pPr>
            <a:r>
              <a:rPr sz="2200" lang="en">
                <a:solidFill>
                  <a:srgbClr val="000000"/>
                </a:solidFill>
              </a:rPr>
              <a:t>focus on 2 most popular repositories:</a:t>
            </a:r>
          </a:p>
          <a:p>
            <a:pPr rtl="0" lvl="1" indent="-368300" marL="914400">
              <a:spcBef>
                <a:spcPts val="480"/>
              </a:spcBef>
              <a:buClr>
                <a:srgbClr val="000000"/>
              </a:buClr>
              <a:buSzPct val="100000"/>
              <a:buFont typeface="Courier New"/>
              <a:buChar char="o"/>
            </a:pPr>
            <a:r>
              <a:rPr sz="2200" lang="en">
                <a:solidFill>
                  <a:srgbClr val="000000"/>
                </a:solidFill>
              </a:rPr>
              <a:t>NCI TCIA</a:t>
            </a:r>
          </a:p>
          <a:p>
            <a:pPr rtl="0" lvl="1" indent="-368300" marL="914400">
              <a:spcBef>
                <a:spcPts val="480"/>
              </a:spcBef>
              <a:buClr>
                <a:srgbClr val="000000"/>
              </a:buClr>
              <a:buSzPct val="100000"/>
              <a:buFont typeface="Courier New"/>
              <a:buChar char="o"/>
            </a:pPr>
            <a:r>
              <a:rPr sz="2200" lang="en">
                <a:solidFill>
                  <a:srgbClr val="000000"/>
                </a:solidFill>
              </a:rPr>
              <a:t>XNAT Central</a:t>
            </a:r>
          </a:p>
          <a:p>
            <a:pPr rtl="0" lvl="0" indent="-368300" marL="457200">
              <a:spcBef>
                <a:spcPts val="600"/>
              </a:spcBef>
              <a:buClr>
                <a:srgbClr val="000000"/>
              </a:buClr>
              <a:buSzPct val="166666"/>
              <a:buFont typeface="Arial"/>
              <a:buChar char="•"/>
            </a:pPr>
            <a:r>
              <a:rPr sz="2200" lang="en">
                <a:solidFill>
                  <a:srgbClr val="000000"/>
                </a:solidFill>
              </a:rPr>
              <a:t>integrate developer API into 3D Slicer</a:t>
            </a:r>
          </a:p>
          <a:p>
            <a:pPr rtl="0" lvl="0" indent="-368300" marL="457200">
              <a:spcBef>
                <a:spcPts val="600"/>
              </a:spcBef>
              <a:buClr>
                <a:srgbClr val="000000"/>
              </a:buClr>
              <a:buSzPct val="166666"/>
              <a:buFont typeface="Arial"/>
              <a:buChar char="•"/>
            </a:pPr>
            <a:r>
              <a:rPr sz="2200" lang="en">
                <a:solidFill>
                  <a:srgbClr val="000000"/>
                </a:solidFill>
              </a:rPr>
              <a:t>provide user-level “data browsers”</a:t>
            </a:r>
          </a:p>
          <a:p>
            <a:pPr rtl="0" lvl="0" indent="-368300" marL="457200">
              <a:spcBef>
                <a:spcPts val="600"/>
              </a:spcBef>
              <a:buClr>
                <a:srgbClr val="000000"/>
              </a:buClr>
              <a:buSzPct val="166666"/>
              <a:buFont typeface="Arial"/>
              <a:buChar char="•"/>
            </a:pPr>
            <a:r>
              <a:rPr sz="2200" lang="en">
                <a:solidFill>
                  <a:srgbClr val="000000"/>
                </a:solidFill>
              </a:rPr>
              <a:t>support 2-way communication, when possible</a:t>
            </a:r>
          </a:p>
          <a:p>
            <a:pPr rtl="0" lvl="0" indent="-368300" marL="457200">
              <a:spcBef>
                <a:spcPts val="600"/>
              </a:spcBef>
              <a:buClr>
                <a:srgbClr val="000000"/>
              </a:buClr>
              <a:buSzPct val="183333"/>
              <a:buFont typeface="Arial"/>
              <a:buChar char="•"/>
            </a:pPr>
            <a:r>
              <a:rPr sz="2000" lang="en" i="1">
                <a:solidFill>
                  <a:schemeClr val="dk1"/>
                </a:solidFill>
              </a:rPr>
              <a:t>WG interactions: try our tools, give us your feedback!</a:t>
            </a:r>
          </a:p>
        </p:txBody>
      </p:sp>
      <p:sp>
        <p:nvSpPr>
          <p:cNvPr id="229" name="Shape 229"/>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13</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y="0" x="0"/>
          <a:ext cy="0" cx="0"/>
          <a:chOff y="0" x="0"/>
          <a:chExt cy="0" cx="0"/>
        </a:xfrm>
      </p:grpSpPr>
      <p:sp>
        <p:nvSpPr>
          <p:cNvPr id="234" name="Shape 234"/>
          <p:cNvSpPr txBox="1"/>
          <p:nvPr>
            <p:ph type="title"/>
          </p:nvPr>
        </p:nvSpPr>
        <p:spPr>
          <a:xfrm>
            <a:off y="-23775" x="76200"/>
            <a:ext cy="780900" cx="8610599"/>
          </a:xfrm>
          <a:prstGeom prst="rect">
            <a:avLst/>
          </a:prstGeom>
        </p:spPr>
        <p:txBody>
          <a:bodyPr bIns="91425" rIns="91425" lIns="91425" tIns="91425" anchor="b" anchorCtr="0">
            <a:noAutofit/>
          </a:bodyPr>
          <a:lstStyle/>
          <a:p>
            <a:pPr>
              <a:buNone/>
            </a:pPr>
            <a:r>
              <a:rPr lang="en"/>
              <a:t>QIICR current progress and near-term plans</a:t>
            </a:r>
          </a:p>
        </p:txBody>
      </p:sp>
      <p:sp>
        <p:nvSpPr>
          <p:cNvPr id="235" name="Shape 235"/>
          <p:cNvSpPr txBox="1"/>
          <p:nvPr>
            <p:ph idx="1" type="body"/>
          </p:nvPr>
        </p:nvSpPr>
        <p:spPr>
          <a:xfrm>
            <a:off y="844450" x="457200"/>
            <a:ext cy="5505599" cx="8229600"/>
          </a:xfrm>
          <a:prstGeom prst="rect">
            <a:avLst/>
          </a:prstGeom>
        </p:spPr>
        <p:txBody>
          <a:bodyPr bIns="91425" rIns="91425" lIns="91425" tIns="91425" anchor="t" anchorCtr="0">
            <a:noAutofit/>
          </a:bodyPr>
          <a:lstStyle/>
          <a:p>
            <a:pPr rtl="0" lvl="0">
              <a:buNone/>
            </a:pPr>
            <a:r>
              <a:rPr u="sng" b="1" sz="1800" lang="en"/>
              <a:t>Talk to me in person for details and demos!</a:t>
            </a:r>
          </a:p>
          <a:p>
            <a:pPr rtl="0" lvl="0">
              <a:buNone/>
            </a:pPr>
            <a:r>
              <a:rPr b="1" sz="1800" lang="en"/>
              <a:t>Aim 1: Solutions and tools</a:t>
            </a:r>
          </a:p>
          <a:p>
            <a:pPr rtl="0" lvl="0" indent="-342900" marL="457200">
              <a:buClr>
                <a:schemeClr val="dk1"/>
              </a:buClr>
              <a:buSzPct val="166666"/>
              <a:buFont typeface="Arial"/>
              <a:buChar char="•"/>
            </a:pPr>
            <a:r>
              <a:rPr sz="1800" lang="en"/>
              <a:t>PET SUV and quantitative index extraction tools</a:t>
            </a:r>
          </a:p>
          <a:p>
            <a:pPr rtl="0" lvl="0" indent="-342900" marL="457200">
              <a:buClr>
                <a:schemeClr val="dk1"/>
              </a:buClr>
              <a:buSzPct val="166666"/>
              <a:buFont typeface="Arial"/>
              <a:buChar char="•"/>
            </a:pPr>
            <a:r>
              <a:rPr sz="1800" lang="en"/>
              <a:t>improvements to DCE analysis tools</a:t>
            </a:r>
          </a:p>
          <a:p>
            <a:pPr rtl="0" lvl="0" indent="-342900" marL="457200">
              <a:buClr>
                <a:schemeClr val="dk1"/>
              </a:buClr>
              <a:buSzPct val="166666"/>
              <a:buFont typeface="Arial"/>
              <a:buChar char="•"/>
            </a:pPr>
            <a:r>
              <a:rPr sz="1800" lang="en"/>
              <a:t>Slicer interface improvements to simplify user experience</a:t>
            </a:r>
          </a:p>
          <a:p>
            <a:pPr rtl="0" lvl="0" indent="-342900" marL="457200">
              <a:buClr>
                <a:schemeClr val="dk1"/>
              </a:buClr>
              <a:buSzPct val="166666"/>
              <a:buFont typeface="Arial"/>
              <a:buChar char="•"/>
            </a:pPr>
            <a:r>
              <a:rPr sz="1800" lang="en"/>
              <a:t>Next 6-12 months: Slicer extensions to do PET and DCE MRI analysis (as required for QIICR QIN projects) and store all processing results in DICOM</a:t>
            </a:r>
          </a:p>
          <a:p>
            <a:pPr rtl="0" lvl="0">
              <a:buNone/>
            </a:pPr>
            <a:r>
              <a:rPr b="1" sz="1800" lang="en"/>
              <a:t>Aim 2: Interoperability / DICOM</a:t>
            </a:r>
          </a:p>
          <a:p>
            <a:pPr rtl="0" lvl="0" indent="-342900" marL="457200">
              <a:buClr>
                <a:schemeClr val="dk1"/>
              </a:buClr>
              <a:buSzPct val="166666"/>
              <a:buFont typeface="Arial"/>
              <a:buChar char="•"/>
            </a:pPr>
            <a:r>
              <a:rPr sz="1800" lang="en"/>
              <a:t>prototype DICOM implementations to explore capabilities of SR, SEG, RWVM objects</a:t>
            </a:r>
          </a:p>
          <a:p>
            <a:pPr rtl="0" lvl="0" indent="-342900" marL="457200">
              <a:buClr>
                <a:schemeClr val="dk1"/>
              </a:buClr>
              <a:buSzPct val="166666"/>
              <a:buFont typeface="Arial"/>
              <a:buChar char="•"/>
            </a:pPr>
            <a:r>
              <a:rPr sz="1800" lang="en"/>
              <a:t>a number of DICOM correction proposals under development</a:t>
            </a:r>
          </a:p>
          <a:p>
            <a:pPr rtl="0" lvl="0" indent="-342900" marL="457200">
              <a:buClr>
                <a:schemeClr val="dk1"/>
              </a:buClr>
              <a:buSzPct val="166666"/>
              <a:buFont typeface="Arial"/>
              <a:buChar char="•"/>
            </a:pPr>
            <a:r>
              <a:rPr sz="1800" lang="en"/>
              <a:t>improvements to DCMTK to support QIN use cases</a:t>
            </a:r>
          </a:p>
          <a:p>
            <a:pPr rtl="0" lvl="0" indent="-342900" marL="457200">
              <a:buClr>
                <a:schemeClr val="dk1"/>
              </a:buClr>
              <a:buSzPct val="166666"/>
              <a:buFont typeface="Arial"/>
              <a:buChar char="•"/>
            </a:pPr>
            <a:r>
              <a:rPr sz="1800" lang="en"/>
              <a:t>Next 6-12 months: improve DICOM SEG support, support selected SR templates, floating point parametric maps, RWVM</a:t>
            </a:r>
          </a:p>
          <a:p>
            <a:pPr rtl="0" lvl="0">
              <a:buNone/>
            </a:pPr>
            <a:r>
              <a:rPr b="1" sz="1800" lang="en"/>
              <a:t>Aim 3: Sharing</a:t>
            </a:r>
          </a:p>
          <a:p>
            <a:pPr rtl="0" lvl="0" indent="-342900" marL="457200">
              <a:buClr>
                <a:schemeClr val="dk1"/>
              </a:buClr>
              <a:buSzPct val="166666"/>
              <a:buFont typeface="Arial"/>
              <a:buChar char="•"/>
            </a:pPr>
            <a:r>
              <a:rPr sz="1800" lang="en"/>
              <a:t>Slicer TCIABrowser extension released (google “slicer tciabrowser”)</a:t>
            </a:r>
          </a:p>
          <a:p>
            <a:pPr rtl="0" lvl="1" indent="-342900" marL="914400">
              <a:buClr>
                <a:schemeClr val="dk1"/>
              </a:buClr>
              <a:buSzPct val="100000"/>
              <a:buFont typeface="Courier New"/>
              <a:buChar char="o"/>
            </a:pPr>
            <a:r>
              <a:rPr sz="1800" lang="en"/>
              <a:t>TCIA image and TCGA clinical data access integrated via APIs</a:t>
            </a:r>
          </a:p>
        </p:txBody>
      </p:sp>
      <p:sp>
        <p:nvSpPr>
          <p:cNvPr id="236" name="Shape 236"/>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14</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y="0" x="0"/>
          <a:ext cy="0" cx="0"/>
          <a:chOff y="0" x="0"/>
          <a:chExt cy="0" cx="0"/>
        </a:xfrm>
      </p:grpSpPr>
      <p:sp>
        <p:nvSpPr>
          <p:cNvPr id="241" name="Shape 241"/>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Summary</a:t>
            </a:r>
          </a:p>
        </p:txBody>
      </p:sp>
      <p:sp>
        <p:nvSpPr>
          <p:cNvPr id="242" name="Shape 242"/>
          <p:cNvSpPr txBox="1"/>
          <p:nvPr>
            <p:ph idx="1" type="body"/>
          </p:nvPr>
        </p:nvSpPr>
        <p:spPr>
          <a:xfrm>
            <a:off y="1153800" x="457200"/>
            <a:ext cy="4967700" cx="8229600"/>
          </a:xfrm>
          <a:prstGeom prst="rect">
            <a:avLst/>
          </a:prstGeom>
        </p:spPr>
        <p:txBody>
          <a:bodyPr bIns="91425" rIns="91425" lIns="91425" tIns="91425" anchor="t" anchorCtr="0">
            <a:noAutofit/>
          </a:bodyPr>
          <a:lstStyle/>
          <a:p>
            <a:pPr rtl="0" lvl="0" indent="-393700" marL="457200">
              <a:buClr>
                <a:schemeClr val="dk1"/>
              </a:buClr>
              <a:buSzPct val="166666"/>
              <a:buFont typeface="Arial"/>
              <a:buChar char="•"/>
            </a:pPr>
            <a:r>
              <a:rPr lang="en"/>
              <a:t>Our approach: Demonstrate by example</a:t>
            </a:r>
          </a:p>
          <a:p>
            <a:pPr rtl="0" lvl="0" indent="-393700" marL="457200">
              <a:buClr>
                <a:schemeClr val="dk1"/>
              </a:buClr>
              <a:buSzPct val="166666"/>
              <a:buFont typeface="Arial"/>
              <a:buChar char="•"/>
            </a:pPr>
            <a:r>
              <a:rPr lang="en"/>
              <a:t>Improving infrastructure to facilitate method sharing and data harmonization</a:t>
            </a:r>
          </a:p>
          <a:p>
            <a:pPr rtl="0" lvl="1" indent="-381000" marL="914400">
              <a:buClr>
                <a:schemeClr val="dk1"/>
              </a:buClr>
              <a:buSzPct val="92307"/>
              <a:buFont typeface="Courier New"/>
              <a:buChar char="o"/>
            </a:pPr>
            <a:r>
              <a:rPr lang="en"/>
              <a:t>prioritize the BWH/MGH/Iowa QIN efforts</a:t>
            </a:r>
          </a:p>
          <a:p>
            <a:pPr rtl="0" lvl="1" indent="-381000" marL="914400">
              <a:buClr>
                <a:schemeClr val="dk1"/>
              </a:buClr>
              <a:buSzPct val="92307"/>
              <a:buFont typeface="Courier New"/>
              <a:buChar char="o"/>
            </a:pPr>
            <a:r>
              <a:rPr lang="en"/>
              <a:t>welcome feedback from other QIN stakeholders</a:t>
            </a:r>
          </a:p>
          <a:p>
            <a:pPr rtl="0" lvl="0" indent="-393700" marL="457200">
              <a:buClr>
                <a:schemeClr val="dk1"/>
              </a:buClr>
              <a:buSzPct val="166666"/>
              <a:buFont typeface="Arial"/>
              <a:buChar char="•"/>
            </a:pPr>
            <a:r>
              <a:rPr lang="en"/>
              <a:t>DICOM is here to stay</a:t>
            </a:r>
          </a:p>
          <a:p>
            <a:pPr rtl="0" lvl="1" indent="-381000" marL="914400">
              <a:buClr>
                <a:schemeClr val="dk1"/>
              </a:buClr>
              <a:buSzPct val="92307"/>
              <a:buFont typeface="Courier New"/>
              <a:buChar char="o"/>
            </a:pPr>
            <a:r>
              <a:rPr lang="en"/>
              <a:t>learn and teach how it can help QIN</a:t>
            </a:r>
          </a:p>
          <a:p>
            <a:pPr rtl="0" lvl="0" indent="-393700" marL="457200">
              <a:buClr>
                <a:schemeClr val="dk1"/>
              </a:buClr>
              <a:buSzPct val="166666"/>
              <a:buFont typeface="Arial"/>
              <a:buChar char="•"/>
            </a:pPr>
            <a:r>
              <a:rPr lang="en"/>
              <a:t>Leverage decades of prior open source contributions</a:t>
            </a:r>
          </a:p>
          <a:p>
            <a:pPr rtl="0" lvl="1" indent="-381000" marL="914400">
              <a:buClr>
                <a:schemeClr val="dk1"/>
              </a:buClr>
              <a:buSzPct val="92307"/>
              <a:buFont typeface="Courier New"/>
              <a:buChar char="o"/>
            </a:pPr>
            <a:r>
              <a:rPr lang="en"/>
              <a:t>maintain compatibility with existing platforms</a:t>
            </a:r>
          </a:p>
          <a:p>
            <a:pPr rtl="0" lvl="1" indent="-381000" marL="914400">
              <a:buClr>
                <a:schemeClr val="dk1"/>
              </a:buClr>
              <a:buSzPct val="92307"/>
              <a:buFont typeface="Courier New"/>
              <a:buChar char="o"/>
            </a:pPr>
            <a:r>
              <a:rPr lang="en"/>
              <a:t>learn lessons for the next generation of solutions</a:t>
            </a:r>
          </a:p>
        </p:txBody>
      </p:sp>
      <p:sp>
        <p:nvSpPr>
          <p:cNvPr id="243" name="Shape 243"/>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15</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y="0" x="0"/>
          <a:ext cy="0" cx="0"/>
          <a:chOff y="0" x="0"/>
          <a:chExt cy="0" cx="0"/>
        </a:xfrm>
      </p:grpSpPr>
      <p:sp>
        <p:nvSpPr>
          <p:cNvPr id="248" name="Shape 248"/>
          <p:cNvSpPr txBox="1"/>
          <p:nvPr>
            <p:ph type="title"/>
          </p:nvPr>
        </p:nvSpPr>
        <p:spPr>
          <a:xfrm>
            <a:off y="-23766" x="76200"/>
            <a:ext cy="780900" cx="6565800"/>
          </a:xfrm>
          <a:prstGeom prst="rect">
            <a:avLst/>
          </a:prstGeom>
        </p:spPr>
        <p:txBody>
          <a:bodyPr bIns="91425" rIns="91425" lIns="91425" tIns="91425" anchor="b" anchorCtr="0">
            <a:noAutofit/>
          </a:bodyPr>
          <a:lstStyle/>
          <a:p>
            <a:pPr rtl="0" lvl="0">
              <a:buNone/>
            </a:pPr>
            <a:r>
              <a:rPr lang="en"/>
              <a:t>QIICR team</a:t>
            </a:r>
          </a:p>
        </p:txBody>
      </p:sp>
      <p:sp>
        <p:nvSpPr>
          <p:cNvPr id="249" name="Shape 249"/>
          <p:cNvSpPr txBox="1"/>
          <p:nvPr/>
        </p:nvSpPr>
        <p:spPr>
          <a:xfrm>
            <a:off y="1893950" x="442450"/>
            <a:ext cy="3000000" cx="7959300"/>
          </a:xfrm>
          <a:prstGeom prst="rect">
            <a:avLst/>
          </a:prstGeom>
        </p:spPr>
        <p:txBody>
          <a:bodyPr bIns="91425" rIns="91425" lIns="91425" tIns="91425" anchor="ctr" anchorCtr="0">
            <a:noAutofit/>
          </a:bodyPr>
          <a:lstStyle/>
          <a:p>
            <a:pPr rtl="0" lvl="0">
              <a:lnSpc>
                <a:spcPct val="150000"/>
              </a:lnSpc>
              <a:spcBef>
                <a:spcPts val="800"/>
              </a:spcBef>
              <a:spcAft>
                <a:spcPts val="800"/>
              </a:spcAft>
              <a:buNone/>
            </a:pPr>
            <a:r>
              <a:rPr b="1" sz="1100" lang="en">
                <a:solidFill>
                  <a:srgbClr val="333333"/>
                </a:solidFill>
              </a:rPr>
              <a:t>Leadership: Brigham and Women’s Hospital, Boston</a:t>
            </a:r>
          </a:p>
          <a:p>
            <a:pPr rtl="0" lvl="0" indent="-298450" marL="698500">
              <a:lnSpc>
                <a:spcPct val="136363"/>
              </a:lnSpc>
              <a:spcAft>
                <a:spcPts val="800"/>
              </a:spcAft>
              <a:buClr>
                <a:srgbClr val="333333"/>
              </a:buClr>
              <a:buSzPct val="166666"/>
              <a:buFont typeface="Arial"/>
              <a:buChar char="•"/>
            </a:pPr>
            <a:r>
              <a:rPr sz="1100" lang="en">
                <a:solidFill>
                  <a:srgbClr val="0088CC"/>
                </a:solidFill>
                <a:hlinkClick r:id="rId3"/>
              </a:rPr>
              <a:t>Ron Kikinis, MD</a:t>
            </a:r>
          </a:p>
          <a:p>
            <a:pPr rtl="0" lvl="0" indent="-298450" marL="698500">
              <a:lnSpc>
                <a:spcPct val="136363"/>
              </a:lnSpc>
              <a:spcAft>
                <a:spcPts val="800"/>
              </a:spcAft>
              <a:buClr>
                <a:srgbClr val="333333"/>
              </a:buClr>
              <a:buSzPct val="166666"/>
              <a:buFont typeface="Arial"/>
              <a:buChar char="•"/>
            </a:pPr>
            <a:r>
              <a:rPr sz="1100" lang="en">
                <a:solidFill>
                  <a:srgbClr val="0088CC"/>
                </a:solidFill>
              </a:rPr>
              <a:t>Andrey Fedorov, PhD</a:t>
            </a:r>
          </a:p>
          <a:p>
            <a:pPr rtl="0" lvl="0">
              <a:lnSpc>
                <a:spcPct val="150000"/>
              </a:lnSpc>
              <a:spcBef>
                <a:spcPts val="800"/>
              </a:spcBef>
              <a:spcAft>
                <a:spcPts val="800"/>
              </a:spcAft>
              <a:buNone/>
            </a:pPr>
            <a:r>
              <a:rPr b="1" sz="1100" lang="en">
                <a:solidFill>
                  <a:srgbClr val="333333"/>
                </a:solidFill>
              </a:rPr>
              <a:t>Driving Biological Projects</a:t>
            </a:r>
          </a:p>
          <a:p>
            <a:pPr rtl="0" lvl="0" indent="-298450" marL="698500">
              <a:lnSpc>
                <a:spcPct val="136363"/>
              </a:lnSpc>
              <a:spcAft>
                <a:spcPts val="800"/>
              </a:spcAft>
              <a:buClr>
                <a:srgbClr val="333333"/>
              </a:buClr>
              <a:buSzPct val="166666"/>
              <a:buFont typeface="Arial"/>
              <a:buChar char="•"/>
            </a:pPr>
            <a:r>
              <a:rPr sz="1100" lang="en">
                <a:solidFill>
                  <a:srgbClr val="333333"/>
                </a:solidFill>
              </a:rPr>
              <a:t>Quantitative MRI of Glioblastoma response: Massachusetts General Hospital</a:t>
            </a:r>
          </a:p>
          <a:p>
            <a:pPr rtl="0" lvl="1" indent="-298450" marL="1397000">
              <a:lnSpc>
                <a:spcPct val="115000"/>
              </a:lnSpc>
              <a:spcAft>
                <a:spcPts val="800"/>
              </a:spcAft>
              <a:buClr>
                <a:srgbClr val="333333"/>
              </a:buClr>
              <a:buSzPct val="100000"/>
              <a:buFont typeface="Courier New"/>
              <a:buChar char="o"/>
            </a:pPr>
            <a:r>
              <a:rPr sz="1100" lang="en">
                <a:solidFill>
                  <a:srgbClr val="0088CC"/>
                </a:solidFill>
                <a:hlinkClick r:id="rId4"/>
              </a:rPr>
              <a:t>Jayashree Kalpathy-Cramer, PhD</a:t>
            </a:r>
          </a:p>
          <a:p>
            <a:pPr rtl="0" lvl="1" indent="-298450" marL="1397000">
              <a:lnSpc>
                <a:spcPct val="115000"/>
              </a:lnSpc>
              <a:spcAft>
                <a:spcPts val="800"/>
              </a:spcAft>
              <a:buClr>
                <a:srgbClr val="333333"/>
              </a:buClr>
              <a:buSzPct val="100000"/>
              <a:buFont typeface="Courier New"/>
              <a:buChar char="o"/>
            </a:pPr>
            <a:r>
              <a:rPr sz="1100" lang="en">
                <a:solidFill>
                  <a:srgbClr val="0088CC"/>
                </a:solidFill>
                <a:hlinkClick r:id="rId5"/>
              </a:rPr>
              <a:t>Elizabeth Gerstner, MD</a:t>
            </a:r>
          </a:p>
          <a:p>
            <a:pPr rtl="0" lvl="1" indent="-298450" marL="1397000">
              <a:lnSpc>
                <a:spcPct val="115000"/>
              </a:lnSpc>
              <a:spcAft>
                <a:spcPts val="800"/>
              </a:spcAft>
              <a:buClr>
                <a:srgbClr val="333333"/>
              </a:buClr>
              <a:buSzPct val="100000"/>
              <a:buFont typeface="Courier New"/>
              <a:buChar char="o"/>
            </a:pPr>
            <a:r>
              <a:rPr sz="1100" lang="en">
                <a:solidFill>
                  <a:srgbClr val="0088CC"/>
                </a:solidFill>
                <a:hlinkClick r:id="rId6"/>
              </a:rPr>
              <a:t>Karl Helmer, PhD</a:t>
            </a:r>
          </a:p>
          <a:p>
            <a:pPr rtl="0" lvl="0" indent="-298450" marL="698500">
              <a:lnSpc>
                <a:spcPct val="136363"/>
              </a:lnSpc>
              <a:spcAft>
                <a:spcPts val="800"/>
              </a:spcAft>
              <a:buClr>
                <a:srgbClr val="333333"/>
              </a:buClr>
              <a:buSzPct val="166666"/>
              <a:buFont typeface="Arial"/>
              <a:buChar char="•"/>
            </a:pPr>
            <a:r>
              <a:rPr sz="1100" lang="en">
                <a:solidFill>
                  <a:srgbClr val="333333"/>
                </a:solidFill>
              </a:rPr>
              <a:t>Head and Neck cancer response assessment with PET/CT: University of Iowa</a:t>
            </a:r>
          </a:p>
          <a:p>
            <a:pPr rtl="0" lvl="1" indent="-298450" marL="1397000">
              <a:lnSpc>
                <a:spcPct val="115000"/>
              </a:lnSpc>
              <a:spcAft>
                <a:spcPts val="800"/>
              </a:spcAft>
              <a:buClr>
                <a:srgbClr val="333333"/>
              </a:buClr>
              <a:buSzPct val="100000"/>
              <a:buFont typeface="Courier New"/>
              <a:buChar char="o"/>
            </a:pPr>
            <a:r>
              <a:rPr sz="1100" lang="en">
                <a:solidFill>
                  <a:srgbClr val="0088CC"/>
                </a:solidFill>
                <a:hlinkClick r:id="rId7"/>
              </a:rPr>
              <a:t>Reinhard Beichel, PhD</a:t>
            </a:r>
          </a:p>
          <a:p>
            <a:pPr rtl="0" lvl="1" indent="-298450" marL="1397000">
              <a:lnSpc>
                <a:spcPct val="115000"/>
              </a:lnSpc>
              <a:spcAft>
                <a:spcPts val="800"/>
              </a:spcAft>
              <a:buClr>
                <a:srgbClr val="333333"/>
              </a:buClr>
              <a:buSzPct val="100000"/>
              <a:buFont typeface="Courier New"/>
              <a:buChar char="o"/>
            </a:pPr>
            <a:r>
              <a:rPr sz="1100" lang="en">
                <a:solidFill>
                  <a:srgbClr val="0088CC"/>
                </a:solidFill>
                <a:hlinkClick r:id="rId8"/>
              </a:rPr>
              <a:t>Milan Sonka, PhD</a:t>
            </a:r>
          </a:p>
          <a:p>
            <a:pPr rtl="0" lvl="0" indent="-298450" marL="698500">
              <a:lnSpc>
                <a:spcPct val="136363"/>
              </a:lnSpc>
              <a:spcAft>
                <a:spcPts val="800"/>
              </a:spcAft>
              <a:buClr>
                <a:srgbClr val="333333"/>
              </a:buClr>
              <a:buSzPct val="166666"/>
              <a:buFont typeface="Arial"/>
              <a:buChar char="•"/>
            </a:pPr>
            <a:r>
              <a:rPr sz="1100" lang="en">
                <a:solidFill>
                  <a:srgbClr val="333333"/>
                </a:solidFill>
              </a:rPr>
              <a:t>Quantitative MRI of prostate cancer: Brigham and Women's Hospital</a:t>
            </a:r>
          </a:p>
          <a:p>
            <a:pPr rtl="0" lvl="1" indent="-298450" marL="1397000">
              <a:lnSpc>
                <a:spcPct val="115000"/>
              </a:lnSpc>
              <a:spcAft>
                <a:spcPts val="800"/>
              </a:spcAft>
              <a:buClr>
                <a:srgbClr val="333333"/>
              </a:buClr>
              <a:buSzPct val="100000"/>
              <a:buFont typeface="Courier New"/>
              <a:buChar char="o"/>
            </a:pPr>
            <a:r>
              <a:rPr sz="1100" lang="en">
                <a:solidFill>
                  <a:srgbClr val="0088CC"/>
                </a:solidFill>
                <a:hlinkClick r:id="rId9"/>
              </a:rPr>
              <a:t>Fiona Fennessy, MD, PhD</a:t>
            </a:r>
          </a:p>
          <a:p>
            <a:pPr rtl="0" lvl="1" indent="-298450" marL="1397000">
              <a:lnSpc>
                <a:spcPct val="115000"/>
              </a:lnSpc>
              <a:spcAft>
                <a:spcPts val="800"/>
              </a:spcAft>
              <a:buClr>
                <a:srgbClr val="3C78D8"/>
              </a:buClr>
              <a:buSzPct val="100000"/>
              <a:buFont typeface="Courier New"/>
              <a:buChar char="o"/>
            </a:pPr>
            <a:r>
              <a:rPr sz="1100" lang="en">
                <a:solidFill>
                  <a:srgbClr val="3C78D8"/>
                </a:solidFill>
              </a:rPr>
              <a:t>Andrey Fedorov, PhD</a:t>
            </a:r>
          </a:p>
          <a:p>
            <a:pPr rtl="0" lvl="0">
              <a:lnSpc>
                <a:spcPct val="150000"/>
              </a:lnSpc>
              <a:spcBef>
                <a:spcPts val="800"/>
              </a:spcBef>
              <a:spcAft>
                <a:spcPts val="800"/>
              </a:spcAft>
              <a:buNone/>
            </a:pPr>
            <a:r>
              <a:rPr b="1" sz="1100" lang="en">
                <a:solidFill>
                  <a:srgbClr val="333333"/>
                </a:solidFill>
              </a:rPr>
              <a:t>3D Slicer</a:t>
            </a:r>
          </a:p>
          <a:p>
            <a:pPr rtl="0" lvl="0" indent="-298450" marL="698500">
              <a:lnSpc>
                <a:spcPct val="136363"/>
              </a:lnSpc>
              <a:spcAft>
                <a:spcPts val="800"/>
              </a:spcAft>
              <a:buClr>
                <a:srgbClr val="333333"/>
              </a:buClr>
              <a:buSzPct val="166666"/>
              <a:buFont typeface="Arial"/>
              <a:buChar char="•"/>
            </a:pPr>
            <a:r>
              <a:rPr sz="1100" lang="en">
                <a:solidFill>
                  <a:srgbClr val="333333"/>
                </a:solidFill>
              </a:rPr>
              <a:t>3D Slicer lead architect:</a:t>
            </a:r>
            <a:r>
              <a:rPr b="1" sz="1100" lang="en">
                <a:solidFill>
                  <a:srgbClr val="333333"/>
                </a:solidFill>
              </a:rPr>
              <a:t> </a:t>
            </a:r>
            <a:r>
              <a:rPr sz="1100" lang="en">
                <a:solidFill>
                  <a:srgbClr val="0088CC"/>
                </a:solidFill>
                <a:hlinkClick r:id="rId10"/>
              </a:rPr>
              <a:t>Steve Pieper, PhD</a:t>
            </a:r>
            <a:r>
              <a:rPr sz="1100" lang="en">
                <a:solidFill>
                  <a:srgbClr val="333333"/>
                </a:solidFill>
              </a:rPr>
              <a:t> - Isomics Inc., Cambridge</a:t>
            </a:r>
          </a:p>
          <a:p>
            <a:pPr rtl="0" lvl="0">
              <a:lnSpc>
                <a:spcPct val="150000"/>
              </a:lnSpc>
              <a:spcBef>
                <a:spcPts val="800"/>
              </a:spcBef>
              <a:spcAft>
                <a:spcPts val="800"/>
              </a:spcAft>
              <a:buNone/>
            </a:pPr>
            <a:r>
              <a:rPr b="1" sz="1100" lang="en">
                <a:solidFill>
                  <a:srgbClr val="333333"/>
                </a:solidFill>
              </a:rPr>
              <a:t>DICOM</a:t>
            </a:r>
          </a:p>
          <a:p>
            <a:pPr rtl="0" lvl="0" indent="-298450" marL="698500">
              <a:lnSpc>
                <a:spcPct val="136363"/>
              </a:lnSpc>
              <a:spcAft>
                <a:spcPts val="800"/>
              </a:spcAft>
              <a:buClr>
                <a:srgbClr val="333333"/>
              </a:buClr>
              <a:buSzPct val="166666"/>
              <a:buFont typeface="Arial"/>
              <a:buChar char="•"/>
            </a:pPr>
            <a:r>
              <a:rPr sz="1100" lang="en">
                <a:solidFill>
                  <a:srgbClr val="333333"/>
                </a:solidFill>
              </a:rPr>
              <a:t>Technical lead:</a:t>
            </a:r>
            <a:r>
              <a:rPr b="1" sz="1100" lang="en">
                <a:solidFill>
                  <a:srgbClr val="333333"/>
                </a:solidFill>
              </a:rPr>
              <a:t> </a:t>
            </a:r>
            <a:r>
              <a:rPr sz="1100" lang="en">
                <a:solidFill>
                  <a:srgbClr val="0088CC"/>
                </a:solidFill>
                <a:hlinkClick r:id="rId11"/>
              </a:rPr>
              <a:t>David Clunie</a:t>
            </a:r>
            <a:r>
              <a:rPr sz="1100" lang="en">
                <a:solidFill>
                  <a:srgbClr val="333333"/>
                </a:solidFill>
              </a:rPr>
              <a:t> - PixelMed Publishing, LLC</a:t>
            </a:r>
          </a:p>
          <a:p>
            <a:pPr rtl="0" lvl="0" indent="-298450" marL="698500">
              <a:lnSpc>
                <a:spcPct val="136363"/>
              </a:lnSpc>
              <a:spcAft>
                <a:spcPts val="800"/>
              </a:spcAft>
              <a:buClr>
                <a:srgbClr val="333333"/>
              </a:buClr>
              <a:buSzPct val="166666"/>
              <a:buFont typeface="Arial"/>
              <a:buChar char="•"/>
            </a:pPr>
            <a:r>
              <a:rPr sz="1100" lang="en">
                <a:solidFill>
                  <a:srgbClr val="333333"/>
                </a:solidFill>
              </a:rPr>
              <a:t>DCMTK Development lead: </a:t>
            </a:r>
            <a:r>
              <a:rPr sz="1100" lang="en">
                <a:solidFill>
                  <a:srgbClr val="3C78D8"/>
                </a:solidFill>
              </a:rPr>
              <a:t>Michael Onken</a:t>
            </a:r>
            <a:r>
              <a:rPr sz="1100" lang="en">
                <a:solidFill>
                  <a:srgbClr val="333333"/>
                </a:solidFill>
              </a:rPr>
              <a:t> - OFFIS and Open Connections, Germany</a:t>
            </a:r>
          </a:p>
        </p:txBody>
      </p:sp>
      <p:sp>
        <p:nvSpPr>
          <p:cNvPr id="250" name="Shape 250"/>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16</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y="0" x="0"/>
          <a:ext cy="0" cx="0"/>
          <a:chOff y="0" x="0"/>
          <a:chExt cy="0" cx="0"/>
        </a:xfrm>
      </p:grpSpPr>
      <p:sp>
        <p:nvSpPr>
          <p:cNvPr id="255" name="Shape 255"/>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Where to learn more</a:t>
            </a:r>
          </a:p>
        </p:txBody>
      </p:sp>
      <p:sp>
        <p:nvSpPr>
          <p:cNvPr id="256" name="Shape 256"/>
          <p:cNvSpPr txBox="1"/>
          <p:nvPr>
            <p:ph idx="1" type="body"/>
          </p:nvPr>
        </p:nvSpPr>
        <p:spPr>
          <a:xfrm>
            <a:off y="959925" x="457200"/>
            <a:ext cy="5542499" cx="8229600"/>
          </a:xfrm>
          <a:prstGeom prst="rect">
            <a:avLst/>
          </a:prstGeom>
        </p:spPr>
        <p:txBody>
          <a:bodyPr bIns="91425" rIns="91425" lIns="91425" tIns="91425" anchor="t" anchorCtr="0">
            <a:noAutofit/>
          </a:bodyPr>
          <a:lstStyle/>
          <a:p>
            <a:pPr rtl="0" lvl="0">
              <a:buNone/>
            </a:pPr>
            <a:r>
              <a:rPr lang="en"/>
              <a:t>3D Slicer</a:t>
            </a:r>
          </a:p>
          <a:p>
            <a:pPr rtl="0" lvl="0" indent="-393700" marL="457200">
              <a:buClr>
                <a:schemeClr val="dk1"/>
              </a:buClr>
              <a:buSzPct val="166666"/>
              <a:buFont typeface="Arial"/>
              <a:buChar char="•"/>
            </a:pPr>
            <a:r>
              <a:rPr lang="en"/>
              <a:t>try it out: </a:t>
            </a:r>
            <a:r>
              <a:rPr u="sng" lang="en">
                <a:solidFill>
                  <a:schemeClr val="hlink"/>
                </a:solidFill>
                <a:hlinkClick r:id="rId3"/>
              </a:rPr>
              <a:t>http://download.slicer.org</a:t>
            </a:r>
            <a:r>
              <a:rPr lang="en"/>
              <a:t> </a:t>
            </a:r>
          </a:p>
          <a:p>
            <a:pPr rtl="0" lvl="0" indent="-393700" marL="457200">
              <a:buClr>
                <a:schemeClr val="dk1"/>
              </a:buClr>
              <a:buSzPct val="166666"/>
              <a:buFont typeface="Arial"/>
              <a:buChar char="•"/>
            </a:pPr>
            <a:r>
              <a:rPr lang="en"/>
              <a:t>tutorials, documentation etc: </a:t>
            </a:r>
            <a:r>
              <a:rPr u="sng" lang="en">
                <a:solidFill>
                  <a:schemeClr val="hlink"/>
                </a:solidFill>
                <a:hlinkClick r:id="rId4"/>
              </a:rPr>
              <a:t>http://slicer.org</a:t>
            </a:r>
          </a:p>
          <a:p>
            <a:r>
              <a:t/>
            </a:r>
          </a:p>
          <a:p>
            <a:pPr rtl="0" lvl="0">
              <a:buNone/>
            </a:pPr>
            <a:r>
              <a:rPr lang="en"/>
              <a:t>QIICR</a:t>
            </a:r>
          </a:p>
          <a:p>
            <a:pPr rtl="0" lvl="0" indent="-393700" marL="457200">
              <a:buClr>
                <a:schemeClr val="dk1"/>
              </a:buClr>
              <a:buSzPct val="166666"/>
              <a:buFont typeface="Arial"/>
              <a:buChar char="•"/>
            </a:pPr>
            <a:r>
              <a:rPr lang="en"/>
              <a:t>home page: </a:t>
            </a:r>
            <a:r>
              <a:rPr u="sng" lang="en">
                <a:solidFill>
                  <a:schemeClr val="hlink"/>
                </a:solidFill>
                <a:hlinkClick r:id="rId5"/>
              </a:rPr>
              <a:t>http://qiicr.org</a:t>
            </a:r>
          </a:p>
          <a:p>
            <a:pPr rtl="0" lvl="0" indent="-393700" marL="457200">
              <a:buClr>
                <a:schemeClr val="dk1"/>
              </a:buClr>
              <a:buSzPct val="166666"/>
              <a:buFont typeface="Arial"/>
              <a:buChar char="•"/>
            </a:pPr>
            <a:r>
              <a:rPr lang="en"/>
              <a:t>github QIICR organization: </a:t>
            </a:r>
            <a:r>
              <a:rPr u="sng" lang="en">
                <a:solidFill>
                  <a:schemeClr val="hlink"/>
                </a:solidFill>
                <a:hlinkClick r:id="rId6"/>
              </a:rPr>
              <a:t>http://github.org/QIICR</a:t>
            </a:r>
            <a:r>
              <a:rPr lang="en"/>
              <a:t> </a:t>
            </a:r>
          </a:p>
          <a:p>
            <a:pPr rtl="0" lvl="0" indent="-393700" marL="457200">
              <a:buClr>
                <a:schemeClr val="dk1"/>
              </a:buClr>
              <a:buSzPct val="166666"/>
              <a:buFont typeface="Arial"/>
              <a:buChar char="•"/>
            </a:pPr>
            <a:r>
              <a:rPr lang="en"/>
              <a:t>NCIPHub QIICR group: </a:t>
            </a:r>
            <a:r>
              <a:rPr u="sng" lang="en">
                <a:solidFill>
                  <a:schemeClr val="hlink"/>
                </a:solidFill>
                <a:hlinkClick r:id="rId7"/>
              </a:rPr>
              <a:t>https://nciphub.org/groups/qiicr</a:t>
            </a:r>
            <a:r>
              <a:rPr lang="en"/>
              <a:t> </a:t>
            </a:r>
          </a:p>
          <a:p>
            <a:r>
              <a:t/>
            </a:r>
          </a:p>
          <a:p>
            <a:pPr rtl="0" lvl="0">
              <a:buNone/>
            </a:pPr>
            <a:r>
              <a:rPr lang="en"/>
              <a:t>Contact me directly </a:t>
            </a:r>
            <a:r>
              <a:rPr u="sng" lang="en">
                <a:solidFill>
                  <a:schemeClr val="hlink"/>
                </a:solidFill>
                <a:hlinkClick r:id="rId8"/>
              </a:rPr>
              <a:t>fedorov@bwh.harvard.edu</a:t>
            </a:r>
            <a:r>
              <a:rPr lang="en"/>
              <a:t> </a:t>
            </a:r>
          </a:p>
          <a:p>
            <a:r>
              <a:t/>
            </a:r>
          </a:p>
        </p:txBody>
      </p:sp>
      <p:sp>
        <p:nvSpPr>
          <p:cNvPr id="257" name="Shape 257"/>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17</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y="0" x="0"/>
          <a:ext cy="0" cx="0"/>
          <a:chOff y="0" x="0"/>
          <a:chExt cy="0" cx="0"/>
        </a:xfrm>
      </p:grpSpPr>
      <p:sp>
        <p:nvSpPr>
          <p:cNvPr id="64" name="Shape 64"/>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from QIN PAR-14-116</a:t>
            </a:r>
          </a:p>
        </p:txBody>
      </p:sp>
      <p:sp>
        <p:nvSpPr>
          <p:cNvPr id="65" name="Shape 65"/>
          <p:cNvSpPr txBox="1"/>
          <p:nvPr>
            <p:ph idx="1" type="body"/>
          </p:nvPr>
        </p:nvSpPr>
        <p:spPr>
          <a:xfrm>
            <a:off y="1157175" x="457200"/>
            <a:ext cy="4967700" cx="8229600"/>
          </a:xfrm>
          <a:prstGeom prst="rect">
            <a:avLst/>
          </a:prstGeom>
        </p:spPr>
        <p:txBody>
          <a:bodyPr bIns="91425" rIns="91425" lIns="91425" tIns="91425" anchor="t" anchorCtr="0">
            <a:noAutofit/>
          </a:bodyPr>
          <a:lstStyle/>
          <a:p>
            <a:pPr rtl="0" lvl="0">
              <a:buNone/>
            </a:pPr>
            <a:r>
              <a:rPr sz="1800" lang="en" i="1"/>
              <a:t>“Enhance the value of quantitative imaging (QI) in clinical trials for prediction and/or measurement of response to cancer therapies”</a:t>
            </a:r>
          </a:p>
          <a:p>
            <a:pPr rtl="0" lvl="0" indent="-342900" marL="457200">
              <a:buClr>
                <a:schemeClr val="dk1"/>
              </a:buClr>
              <a:buSzPct val="166666"/>
              <a:buFont typeface="Arial"/>
              <a:buChar char="•"/>
            </a:pPr>
            <a:r>
              <a:rPr sz="1800" lang="en" i="1"/>
              <a:t>“</a:t>
            </a:r>
            <a:r>
              <a:rPr b="1" sz="1800" lang="en" i="1">
                <a:solidFill>
                  <a:srgbClr val="FF0000"/>
                </a:solidFill>
              </a:rPr>
              <a:t>emphasize the development, optimization and validation</a:t>
            </a:r>
            <a:r>
              <a:rPr sz="1800" lang="en" i="1"/>
              <a:t> of state-of-the-art QI methods and </a:t>
            </a:r>
            <a:r>
              <a:rPr b="1" sz="1800" lang="en" i="1">
                <a:solidFill>
                  <a:srgbClr val="FF0000"/>
                </a:solidFill>
              </a:rPr>
              <a:t>software tools</a:t>
            </a:r>
            <a:r>
              <a:rPr sz="1800" lang="en" i="1"/>
              <a:t> for potential implementation in single site phase 1 or 2 clinical trials”</a:t>
            </a:r>
          </a:p>
          <a:p>
            <a:pPr rtl="0" lvl="0" indent="-342900" marL="457200">
              <a:buClr>
                <a:schemeClr val="dk1"/>
              </a:buClr>
              <a:buSzPct val="166666"/>
              <a:buFont typeface="Arial"/>
              <a:buChar char="•"/>
            </a:pPr>
            <a:r>
              <a:rPr sz="1800" lang="en" i="1"/>
              <a:t>“</a:t>
            </a:r>
            <a:r>
              <a:rPr b="1" sz="1800" lang="en" i="1">
                <a:solidFill>
                  <a:srgbClr val="FF0000"/>
                </a:solidFill>
              </a:rPr>
              <a:t>address the challenges of integrating </a:t>
            </a:r>
            <a:r>
              <a:rPr sz="1800" lang="en" i="1">
                <a:solidFill>
                  <a:srgbClr val="000000"/>
                </a:solidFill>
              </a:rPr>
              <a:t>existing and or new QI methods as req</a:t>
            </a:r>
            <a:r>
              <a:rPr sz="1800" lang="en" i="1"/>
              <a:t>uired for multicenter phase 3 clinical trials”</a:t>
            </a:r>
          </a:p>
          <a:p>
            <a:pPr rtl="0" lvl="0" indent="-342900" marL="457200">
              <a:buClr>
                <a:schemeClr val="dk1"/>
              </a:buClr>
              <a:buSzPct val="166666"/>
              <a:buFont typeface="Arial"/>
              <a:buChar char="•"/>
            </a:pPr>
            <a:r>
              <a:rPr sz="1800" lang="en" i="1"/>
              <a:t>“</a:t>
            </a:r>
            <a:r>
              <a:rPr b="1" sz="1800" lang="en" i="1">
                <a:solidFill>
                  <a:srgbClr val="FF0000"/>
                </a:solidFill>
              </a:rPr>
              <a:t>harmonization of image data collection, analysis, display</a:t>
            </a:r>
            <a:r>
              <a:rPr sz="1800" lang="en" i="1"/>
              <a:t> and clinical workflow methods across imaging platforms, or testing their performance across different cancer sites”</a:t>
            </a:r>
          </a:p>
          <a:p>
            <a:pPr rtl="0" lvl="0" indent="-342900" marL="457200">
              <a:buClr>
                <a:schemeClr val="dk1"/>
              </a:buClr>
              <a:buSzPct val="166666"/>
              <a:buFont typeface="Arial"/>
              <a:buChar char="•"/>
            </a:pPr>
            <a:r>
              <a:rPr sz="1800" lang="en" i="1"/>
              <a:t>“provide an </a:t>
            </a:r>
            <a:r>
              <a:rPr b="1" sz="1800" lang="en" i="1">
                <a:solidFill>
                  <a:srgbClr val="FF0000"/>
                </a:solidFill>
              </a:rPr>
              <a:t>improved means to have these advanced methods adopted</a:t>
            </a:r>
            <a:r>
              <a:rPr sz="1800" lang="en" i="1"/>
              <a:t> into single site (i.e. phase 1-2) clinical trials, and further optimized or multi-site (phase 3) clinical trials”</a:t>
            </a:r>
          </a:p>
          <a:p>
            <a:pPr rtl="0" lvl="0" indent="-342900" marL="457200">
              <a:buClr>
                <a:schemeClr val="dk1"/>
              </a:buClr>
              <a:buSzPct val="166666"/>
              <a:buFont typeface="Arial"/>
              <a:buChar char="•"/>
            </a:pPr>
            <a:r>
              <a:rPr sz="1800" lang="en" i="1"/>
              <a:t>“</a:t>
            </a:r>
            <a:r>
              <a:rPr b="1" sz="1800" lang="en" i="1">
                <a:solidFill>
                  <a:srgbClr val="FF0000"/>
                </a:solidFill>
              </a:rPr>
              <a:t>extend initial software tool development</a:t>
            </a:r>
            <a:r>
              <a:rPr sz="1800" lang="en" i="1"/>
              <a:t> and optimization to analyze performance in the multisite clinical trial, where multiple platforms are used for data collection”</a:t>
            </a:r>
          </a:p>
        </p:txBody>
      </p:sp>
      <p:sp>
        <p:nvSpPr>
          <p:cNvPr id="66" name="Shape 66"/>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2</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y="0" x="0"/>
          <a:ext cy="0" cx="0"/>
          <a:chOff y="0" x="0"/>
          <a:chExt cy="0" cx="0"/>
        </a:xfrm>
      </p:grpSpPr>
      <p:sp>
        <p:nvSpPr>
          <p:cNvPr id="71" name="Shape 71"/>
          <p:cNvSpPr txBox="1"/>
          <p:nvPr>
            <p:ph type="title"/>
          </p:nvPr>
        </p:nvSpPr>
        <p:spPr>
          <a:xfrm>
            <a:off y="509625" x="76200"/>
            <a:ext cy="780900" cx="8610599"/>
          </a:xfrm>
          <a:prstGeom prst="rect">
            <a:avLst/>
          </a:prstGeom>
        </p:spPr>
        <p:txBody>
          <a:bodyPr bIns="91425" rIns="91425" lIns="91425" tIns="91425" anchor="b" anchorCtr="0">
            <a:noAutofit/>
          </a:bodyPr>
          <a:lstStyle/>
          <a:p>
            <a:pPr rtl="0" lvl="0">
              <a:buNone/>
            </a:pPr>
            <a:r>
              <a:rPr lang="en"/>
              <a:t>From Research prototypes</a:t>
            </a:r>
          </a:p>
          <a:p>
            <a:pPr>
              <a:buNone/>
            </a:pPr>
            <a:r>
              <a:rPr lang="en"/>
              <a:t> to </a:t>
            </a:r>
            <a:r>
              <a:rPr u="sng" lang="en"/>
              <a:t>Clinical tools</a:t>
            </a:r>
          </a:p>
        </p:txBody>
      </p:sp>
      <p:sp>
        <p:nvSpPr>
          <p:cNvPr id="72" name="Shape 72"/>
          <p:cNvSpPr txBox="1"/>
          <p:nvPr>
            <p:ph idx="1" type="body"/>
          </p:nvPr>
        </p:nvSpPr>
        <p:spPr>
          <a:xfrm>
            <a:off y="1534800" x="457200"/>
            <a:ext cy="4967700" cx="4537200"/>
          </a:xfrm>
          <a:prstGeom prst="rect">
            <a:avLst/>
          </a:prstGeom>
        </p:spPr>
        <p:txBody>
          <a:bodyPr bIns="91425" rIns="91425" lIns="91425" tIns="91425" anchor="t" anchorCtr="0">
            <a:noAutofit/>
          </a:bodyPr>
          <a:lstStyle/>
          <a:p>
            <a:pPr rtl="0" lvl="0">
              <a:buNone/>
            </a:pPr>
            <a:r>
              <a:rPr lang="en"/>
              <a:t>Questions and answers</a:t>
            </a:r>
          </a:p>
          <a:p>
            <a:pPr rtl="0" lvl="0" indent="-393700" marL="457200">
              <a:buClr>
                <a:schemeClr val="dk1"/>
              </a:buClr>
              <a:buSzPct val="166666"/>
              <a:buFont typeface="Arial"/>
              <a:buChar char="•"/>
            </a:pPr>
            <a:r>
              <a:rPr lang="en"/>
              <a:t>Can it be done?</a:t>
            </a:r>
          </a:p>
          <a:p>
            <a:pPr rtl="0" lvl="1" indent="-381000" marL="914400">
              <a:buClr>
                <a:schemeClr val="dk1"/>
              </a:buClr>
              <a:buSzPct val="92307"/>
              <a:buFont typeface="Courier New"/>
              <a:buChar char="o"/>
            </a:pPr>
            <a:r>
              <a:rPr lang="en"/>
              <a:t>Research prototypes</a:t>
            </a:r>
          </a:p>
          <a:p>
            <a:pPr rtl="0" lvl="0" indent="-393700" marL="457200">
              <a:buClr>
                <a:schemeClr val="dk1"/>
              </a:buClr>
              <a:buSzPct val="166666"/>
              <a:buFont typeface="Arial"/>
              <a:buChar char="•"/>
            </a:pPr>
            <a:r>
              <a:rPr lang="en"/>
              <a:t>Is it worth doing?</a:t>
            </a:r>
          </a:p>
          <a:p>
            <a:pPr rtl="0" lvl="1" indent="-381000" marL="914400">
              <a:buClr>
                <a:schemeClr val="dk1"/>
              </a:buClr>
              <a:buSzPct val="92307"/>
              <a:buFont typeface="Courier New"/>
              <a:buChar char="o"/>
            </a:pPr>
            <a:r>
              <a:rPr b="1" lang="en"/>
              <a:t>Clinical research tools</a:t>
            </a:r>
          </a:p>
          <a:p>
            <a:pPr rtl="0" lvl="0" indent="-393700" marL="457200">
              <a:buClr>
                <a:schemeClr val="dk1"/>
              </a:buClr>
              <a:buSzPct val="166666"/>
              <a:buFont typeface="Arial"/>
              <a:buChar char="•"/>
            </a:pPr>
            <a:r>
              <a:rPr lang="en"/>
              <a:t>Standard of care</a:t>
            </a:r>
          </a:p>
          <a:p>
            <a:pPr lvl="1" indent="-381000" marL="914400">
              <a:buClr>
                <a:schemeClr val="dk1"/>
              </a:buClr>
              <a:buSzPct val="92307"/>
              <a:buFont typeface="Courier New"/>
              <a:buChar char="o"/>
            </a:pPr>
            <a:r>
              <a:rPr lang="en"/>
              <a:t>Commercially available “clinical devices” with regulatory approvals</a:t>
            </a:r>
          </a:p>
        </p:txBody>
      </p:sp>
      <p:pic>
        <p:nvPicPr>
          <p:cNvPr id="73" name="Shape 73"/>
          <p:cNvPicPr preferRelativeResize="0"/>
          <p:nvPr/>
        </p:nvPicPr>
        <p:blipFill>
          <a:blip r:embed="rId3"/>
          <a:stretch>
            <a:fillRect/>
          </a:stretch>
        </p:blipFill>
        <p:spPr>
          <a:xfrm>
            <a:off y="92999" x="5323137"/>
            <a:ext cy="1932999" cx="3459424"/>
          </a:xfrm>
          <a:prstGeom prst="rect">
            <a:avLst/>
          </a:prstGeom>
        </p:spPr>
      </p:pic>
      <p:pic>
        <p:nvPicPr>
          <p:cNvPr id="74" name="Shape 74"/>
          <p:cNvPicPr preferRelativeResize="0"/>
          <p:nvPr/>
        </p:nvPicPr>
        <p:blipFill>
          <a:blip r:embed="rId4"/>
          <a:stretch>
            <a:fillRect/>
          </a:stretch>
        </p:blipFill>
        <p:spPr>
          <a:xfrm>
            <a:off y="2088625" x="5359287"/>
            <a:ext cy="2426050" cx="3387149"/>
          </a:xfrm>
          <a:prstGeom prst="rect">
            <a:avLst/>
          </a:prstGeom>
        </p:spPr>
      </p:pic>
      <p:pic>
        <p:nvPicPr>
          <p:cNvPr id="75" name="Shape 75"/>
          <p:cNvPicPr preferRelativeResize="0"/>
          <p:nvPr/>
        </p:nvPicPr>
        <p:blipFill>
          <a:blip r:embed="rId5"/>
          <a:stretch>
            <a:fillRect/>
          </a:stretch>
        </p:blipFill>
        <p:spPr>
          <a:xfrm>
            <a:off y="4514675" x="5566800"/>
            <a:ext cy="2229125" cx="2972150"/>
          </a:xfrm>
          <a:prstGeom prst="rect">
            <a:avLst/>
          </a:prstGeom>
        </p:spPr>
      </p:pic>
      <p:pic>
        <p:nvPicPr>
          <p:cNvPr id="76" name="Shape 76"/>
          <p:cNvPicPr preferRelativeResize="0"/>
          <p:nvPr/>
        </p:nvPicPr>
        <p:blipFill>
          <a:blip r:embed="rId6"/>
          <a:stretch>
            <a:fillRect/>
          </a:stretch>
        </p:blipFill>
        <p:spPr>
          <a:xfrm>
            <a:off y="47625" x="8058750"/>
            <a:ext cy="353440" cx="934825"/>
          </a:xfrm>
          <a:prstGeom prst="rect">
            <a:avLst/>
          </a:prstGeom>
        </p:spPr>
      </p:pic>
      <p:pic>
        <p:nvPicPr>
          <p:cNvPr id="77" name="Shape 77"/>
          <p:cNvPicPr preferRelativeResize="0"/>
          <p:nvPr/>
        </p:nvPicPr>
        <p:blipFill>
          <a:blip r:embed="rId7"/>
          <a:stretch>
            <a:fillRect/>
          </a:stretch>
        </p:blipFill>
        <p:spPr>
          <a:xfrm>
            <a:off y="2046225" x="8438142"/>
            <a:ext cy="685699" cx="676306"/>
          </a:xfrm>
          <a:prstGeom prst="rect">
            <a:avLst/>
          </a:prstGeom>
        </p:spPr>
      </p:pic>
      <p:pic>
        <p:nvPicPr>
          <p:cNvPr id="78" name="Shape 78"/>
          <p:cNvPicPr preferRelativeResize="0"/>
          <p:nvPr/>
        </p:nvPicPr>
        <p:blipFill>
          <a:blip r:embed="rId8"/>
          <a:stretch>
            <a:fillRect/>
          </a:stretch>
        </p:blipFill>
        <p:spPr>
          <a:xfrm>
            <a:off y="4474728" x="7655825"/>
            <a:ext cy="529271" cx="1363274"/>
          </a:xfrm>
          <a:prstGeom prst="rect">
            <a:avLst/>
          </a:prstGeom>
        </p:spPr>
      </p:pic>
      <p:sp>
        <p:nvSpPr>
          <p:cNvPr id="79" name="Shape 79"/>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3</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y="0" x="0"/>
          <a:ext cy="0" cx="0"/>
          <a:chOff y="0" x="0"/>
          <a:chExt cy="0" cx="0"/>
        </a:xfrm>
      </p:grpSpPr>
      <p:sp>
        <p:nvSpPr>
          <p:cNvPr id="84" name="Shape 84"/>
          <p:cNvSpPr txBox="1"/>
          <p:nvPr>
            <p:ph type="title"/>
          </p:nvPr>
        </p:nvSpPr>
        <p:spPr>
          <a:xfrm>
            <a:off y="-23775" x="76200"/>
            <a:ext cy="780900" cx="8708699"/>
          </a:xfrm>
          <a:prstGeom prst="rect">
            <a:avLst/>
          </a:prstGeom>
        </p:spPr>
        <p:txBody>
          <a:bodyPr bIns="91425" rIns="91425" lIns="91425" tIns="91425" anchor="b" anchorCtr="0">
            <a:noAutofit/>
          </a:bodyPr>
          <a:lstStyle/>
          <a:p>
            <a:pPr>
              <a:buNone/>
            </a:pPr>
            <a:r>
              <a:rPr lang="en"/>
              <a:t>Easy to use, Easy to extend, for Research</a:t>
            </a:r>
          </a:p>
        </p:txBody>
      </p:sp>
      <p:pic>
        <p:nvPicPr>
          <p:cNvPr id="85" name="Shape 85"/>
          <p:cNvPicPr preferRelativeResize="0"/>
          <p:nvPr/>
        </p:nvPicPr>
        <p:blipFill>
          <a:blip r:embed="rId3"/>
          <a:stretch>
            <a:fillRect/>
          </a:stretch>
        </p:blipFill>
        <p:spPr>
          <a:xfrm>
            <a:off y="1365200" x="249850"/>
            <a:ext cy="2114550" cx="3381375"/>
          </a:xfrm>
          <a:prstGeom prst="rect">
            <a:avLst/>
          </a:prstGeom>
        </p:spPr>
      </p:pic>
      <p:pic>
        <p:nvPicPr>
          <p:cNvPr id="86" name="Shape 86"/>
          <p:cNvPicPr preferRelativeResize="0"/>
          <p:nvPr/>
        </p:nvPicPr>
        <p:blipFill>
          <a:blip r:embed="rId4"/>
          <a:stretch>
            <a:fillRect/>
          </a:stretch>
        </p:blipFill>
        <p:spPr>
          <a:xfrm>
            <a:off y="1255875" x="5451175"/>
            <a:ext cy="2228850" cx="3333750"/>
          </a:xfrm>
          <a:prstGeom prst="rect">
            <a:avLst/>
          </a:prstGeom>
        </p:spPr>
      </p:pic>
      <p:pic>
        <p:nvPicPr>
          <p:cNvPr id="87" name="Shape 87"/>
          <p:cNvPicPr preferRelativeResize="0"/>
          <p:nvPr/>
        </p:nvPicPr>
        <p:blipFill>
          <a:blip r:embed="rId5"/>
          <a:stretch>
            <a:fillRect/>
          </a:stretch>
        </p:blipFill>
        <p:spPr>
          <a:xfrm>
            <a:off y="4390987" x="2565525"/>
            <a:ext cy="934874" cx="1443325"/>
          </a:xfrm>
          <a:prstGeom prst="rect">
            <a:avLst/>
          </a:prstGeom>
        </p:spPr>
      </p:pic>
      <p:pic>
        <p:nvPicPr>
          <p:cNvPr id="88" name="Shape 88"/>
          <p:cNvPicPr preferRelativeResize="0"/>
          <p:nvPr/>
        </p:nvPicPr>
        <p:blipFill>
          <a:blip r:embed="rId6"/>
          <a:stretch>
            <a:fillRect/>
          </a:stretch>
        </p:blipFill>
        <p:spPr>
          <a:xfrm>
            <a:off y="4853825" x="3631223"/>
            <a:ext cy="1487049" cx="1052074"/>
          </a:xfrm>
          <a:prstGeom prst="rect">
            <a:avLst/>
          </a:prstGeom>
        </p:spPr>
      </p:pic>
      <p:pic>
        <p:nvPicPr>
          <p:cNvPr id="89" name="Shape 89"/>
          <p:cNvPicPr preferRelativeResize="0"/>
          <p:nvPr/>
        </p:nvPicPr>
        <p:blipFill>
          <a:blip r:embed="rId7"/>
          <a:stretch>
            <a:fillRect/>
          </a:stretch>
        </p:blipFill>
        <p:spPr>
          <a:xfrm>
            <a:off y="4086785" x="4313575"/>
            <a:ext cy="1351824" cx="1351824"/>
          </a:xfrm>
          <a:prstGeom prst="rect">
            <a:avLst/>
          </a:prstGeom>
        </p:spPr>
      </p:pic>
      <p:pic>
        <p:nvPicPr>
          <p:cNvPr id="90" name="Shape 90"/>
          <p:cNvPicPr preferRelativeResize="0"/>
          <p:nvPr/>
        </p:nvPicPr>
        <p:blipFill>
          <a:blip r:embed="rId5"/>
          <a:stretch>
            <a:fillRect/>
          </a:stretch>
        </p:blipFill>
        <p:spPr>
          <a:xfrm flipH="1">
            <a:off y="3682525" x="5322274"/>
            <a:ext cy="875599" cx="1351825"/>
          </a:xfrm>
          <a:prstGeom prst="rect">
            <a:avLst/>
          </a:prstGeom>
        </p:spPr>
      </p:pic>
      <p:sp>
        <p:nvSpPr>
          <p:cNvPr id="91" name="Shape 91"/>
          <p:cNvSpPr txBox="1"/>
          <p:nvPr/>
        </p:nvSpPr>
        <p:spPr>
          <a:xfrm>
            <a:off y="4465250" x="5451200"/>
            <a:ext cy="1581300" cx="3575099"/>
          </a:xfrm>
          <a:prstGeom prst="rect">
            <a:avLst/>
          </a:prstGeom>
        </p:spPr>
        <p:txBody>
          <a:bodyPr bIns="91425" rIns="91425" lIns="91425" tIns="91425" anchor="ctr" anchorCtr="0">
            <a:noAutofit/>
          </a:bodyPr>
          <a:lstStyle/>
          <a:p>
            <a:pPr rtl="0" lvl="0">
              <a:buNone/>
            </a:pPr>
            <a:r>
              <a:rPr b="1" sz="1800" lang="en">
                <a:solidFill>
                  <a:schemeClr val="dk1"/>
                </a:solidFill>
              </a:rPr>
              <a:t>What does a developer need ?</a:t>
            </a:r>
          </a:p>
          <a:p>
            <a:pPr rtl="0" lvl="0">
              <a:buNone/>
            </a:pPr>
            <a:r>
              <a:rPr sz="1800" lang="en">
                <a:solidFill>
                  <a:schemeClr val="dk1"/>
                </a:solidFill>
              </a:rPr>
              <a:t>Easily Deployable</a:t>
            </a:r>
          </a:p>
          <a:p>
            <a:pPr rtl="0" lvl="0">
              <a:buNone/>
            </a:pPr>
            <a:r>
              <a:rPr sz="1800" lang="en">
                <a:solidFill>
                  <a:schemeClr val="dk1"/>
                </a:solidFill>
              </a:rPr>
              <a:t>Extensible and Reconfigurable </a:t>
            </a:r>
          </a:p>
          <a:p>
            <a:pPr rtl="0" lvl="0">
              <a:buNone/>
            </a:pPr>
            <a:r>
              <a:rPr sz="1800" lang="en">
                <a:solidFill>
                  <a:schemeClr val="dk1"/>
                </a:solidFill>
              </a:rPr>
              <a:t>Rich Utility Libraries</a:t>
            </a:r>
          </a:p>
          <a:p>
            <a:pPr rtl="0" lvl="0">
              <a:buNone/>
            </a:pPr>
            <a:r>
              <a:rPr sz="1800" lang="en">
                <a:solidFill>
                  <a:schemeClr val="dk1"/>
                </a:solidFill>
              </a:rPr>
              <a:t>Stable Base</a:t>
            </a:r>
          </a:p>
        </p:txBody>
      </p:sp>
      <p:sp>
        <p:nvSpPr>
          <p:cNvPr id="92" name="Shape 92"/>
          <p:cNvSpPr txBox="1"/>
          <p:nvPr/>
        </p:nvSpPr>
        <p:spPr>
          <a:xfrm>
            <a:off y="3403550" x="249850"/>
            <a:ext cy="2504400" cx="3647999"/>
          </a:xfrm>
          <a:prstGeom prst="rect">
            <a:avLst/>
          </a:prstGeom>
        </p:spPr>
        <p:txBody>
          <a:bodyPr bIns="91425" rIns="91425" lIns="91425" tIns="91425" anchor="ctr" anchorCtr="0">
            <a:noAutofit/>
          </a:bodyPr>
          <a:lstStyle/>
          <a:p>
            <a:pPr rtl="0" lvl="0">
              <a:buNone/>
            </a:pPr>
            <a:r>
              <a:rPr b="1" sz="1800" lang="en">
                <a:solidFill>
                  <a:schemeClr val="dk1"/>
                </a:solidFill>
              </a:rPr>
              <a:t>What does a user expect ?</a:t>
            </a:r>
          </a:p>
          <a:p>
            <a:pPr rtl="0" lvl="0">
              <a:buNone/>
            </a:pPr>
            <a:r>
              <a:rPr sz="1800" lang="en">
                <a:solidFill>
                  <a:schemeClr val="dk1"/>
                </a:solidFill>
              </a:rPr>
              <a:t>Easy Install and Upgrade</a:t>
            </a:r>
          </a:p>
          <a:p>
            <a:pPr rtl="0" lvl="0">
              <a:buNone/>
            </a:pPr>
            <a:r>
              <a:rPr sz="1800" lang="en">
                <a:solidFill>
                  <a:schemeClr val="dk1"/>
                </a:solidFill>
              </a:rPr>
              <a:t>“Standard” Clinical Behavior </a:t>
            </a:r>
          </a:p>
          <a:p>
            <a:pPr rtl="0" lvl="0">
              <a:buNone/>
            </a:pPr>
            <a:r>
              <a:rPr sz="1800" lang="en">
                <a:solidFill>
                  <a:schemeClr val="dk1"/>
                </a:solidFill>
              </a:rPr>
              <a:t>Advanced Functionality</a:t>
            </a:r>
          </a:p>
          <a:p>
            <a:pPr rtl="0" lvl="0">
              <a:buNone/>
            </a:pPr>
            <a:r>
              <a:rPr sz="1800" lang="en">
                <a:solidFill>
                  <a:schemeClr val="dk1"/>
                </a:solidFill>
              </a:rPr>
              <a:t>Consistent Interface</a:t>
            </a:r>
          </a:p>
          <a:p>
            <a:pPr rtl="0" lvl="0">
              <a:buNone/>
            </a:pPr>
            <a:r>
              <a:rPr sz="1800" lang="en">
                <a:solidFill>
                  <a:schemeClr val="dk1"/>
                </a:solidFill>
              </a:rPr>
              <a:t>Easily Deployable</a:t>
            </a:r>
          </a:p>
          <a:p>
            <a:pPr rtl="0" lvl="0">
              <a:buNone/>
            </a:pPr>
            <a:r>
              <a:rPr sz="1800" lang="en">
                <a:solidFill>
                  <a:schemeClr val="dk1"/>
                </a:solidFill>
              </a:rPr>
              <a:t>Extensible and Reconfigurable </a:t>
            </a:r>
          </a:p>
          <a:p>
            <a:pPr rtl="0" lvl="0">
              <a:buNone/>
            </a:pPr>
            <a:r>
              <a:rPr sz="1800" lang="en">
                <a:solidFill>
                  <a:schemeClr val="dk1"/>
                </a:solidFill>
              </a:rPr>
              <a:t>Rich Utility Libraries</a:t>
            </a:r>
          </a:p>
        </p:txBody>
      </p:sp>
      <p:pic>
        <p:nvPicPr>
          <p:cNvPr id="93" name="Shape 93"/>
          <p:cNvPicPr preferRelativeResize="0"/>
          <p:nvPr/>
        </p:nvPicPr>
        <p:blipFill>
          <a:blip r:embed="rId8"/>
          <a:stretch>
            <a:fillRect/>
          </a:stretch>
        </p:blipFill>
        <p:spPr>
          <a:xfrm>
            <a:off y="1579712" x="3760150"/>
            <a:ext cy="1581150" cx="1562100"/>
          </a:xfrm>
          <a:prstGeom prst="rect">
            <a:avLst/>
          </a:prstGeom>
        </p:spPr>
      </p:pic>
      <p:sp>
        <p:nvSpPr>
          <p:cNvPr id="94" name="Shape 94"/>
          <p:cNvSpPr txBox="1"/>
          <p:nvPr/>
        </p:nvSpPr>
        <p:spPr>
          <a:xfrm>
            <a:off y="757125" x="249850"/>
            <a:ext cy="579899" cx="8535000"/>
          </a:xfrm>
          <a:prstGeom prst="rect">
            <a:avLst/>
          </a:prstGeom>
        </p:spPr>
        <p:txBody>
          <a:bodyPr bIns="91425" rIns="91425" lIns="91425" tIns="91425" anchor="ctr" anchorCtr="0">
            <a:noAutofit/>
          </a:bodyPr>
          <a:lstStyle/>
          <a:p>
            <a:pPr rtl="0" lvl="0">
              <a:buNone/>
            </a:pPr>
            <a:r>
              <a:rPr b="1" sz="1800" lang="en"/>
              <a:t>3D Slicer: </a:t>
            </a:r>
            <a:r>
              <a:rPr sz="1800" lang="en" i="1"/>
              <a:t>a cross platform system for translating innovative algorithms into tools for clinical research applications</a:t>
            </a:r>
          </a:p>
        </p:txBody>
      </p:sp>
      <p:sp>
        <p:nvSpPr>
          <p:cNvPr id="95" name="Shape 95"/>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4</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y="0" x="0"/>
          <a:ext cy="0" cx="0"/>
          <a:chOff y="0" x="0"/>
          <a:chExt cy="0" cx="0"/>
        </a:xfrm>
      </p:grpSpPr>
      <p:sp>
        <p:nvSpPr>
          <p:cNvPr id="100" name="Shape 100"/>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Slicer overview</a:t>
            </a:r>
          </a:p>
        </p:txBody>
      </p:sp>
      <p:sp>
        <p:nvSpPr>
          <p:cNvPr id="101" name="Shape 101"/>
          <p:cNvSpPr txBox="1"/>
          <p:nvPr/>
        </p:nvSpPr>
        <p:spPr>
          <a:xfrm>
            <a:off y="1011025" x="461525"/>
            <a:ext cy="4738499" cx="4362300"/>
          </a:xfrm>
          <a:prstGeom prst="rect">
            <a:avLst/>
          </a:prstGeom>
        </p:spPr>
        <p:txBody>
          <a:bodyPr bIns="91425" rIns="91425" lIns="91425" tIns="91425" anchor="ctr" anchorCtr="0">
            <a:noAutofit/>
          </a:bodyPr>
          <a:lstStyle/>
          <a:p>
            <a:pPr rtl="0" lvl="0" indent="-342900" marL="457200">
              <a:lnSpc>
                <a:spcPct val="115000"/>
              </a:lnSpc>
              <a:buClr>
                <a:srgbClr val="000000"/>
              </a:buClr>
              <a:buSzPct val="100000"/>
              <a:buFont typeface="Arial"/>
              <a:buChar char="●"/>
            </a:pPr>
            <a:r>
              <a:rPr sz="1800" lang="en"/>
              <a:t>Since circa 2000</a:t>
            </a:r>
          </a:p>
          <a:p>
            <a:pPr rtl="0" lvl="0" indent="-342900" marL="457200">
              <a:lnSpc>
                <a:spcPct val="115000"/>
              </a:lnSpc>
              <a:buClr>
                <a:srgbClr val="000000"/>
              </a:buClr>
              <a:buSzPct val="100000"/>
              <a:buFont typeface="Arial"/>
              <a:buChar char="●"/>
            </a:pPr>
            <a:r>
              <a:rPr sz="1800" lang="en"/>
              <a:t>Multi-modality visualization, Segmentation, Registration</a:t>
            </a:r>
          </a:p>
          <a:p>
            <a:pPr rtl="0" lvl="0" indent="-342900" marL="457200">
              <a:lnSpc>
                <a:spcPct val="115000"/>
              </a:lnSpc>
              <a:buClr>
                <a:srgbClr val="000000"/>
              </a:buClr>
              <a:buSzPct val="100000"/>
              <a:buFont typeface="Arial"/>
              <a:buChar char="●"/>
            </a:pPr>
            <a:r>
              <a:rPr sz="1800" lang="en"/>
              <a:t>Free open source</a:t>
            </a:r>
          </a:p>
          <a:p>
            <a:pPr rtl="0" lvl="1" indent="-342900" marL="914400">
              <a:lnSpc>
                <a:spcPct val="115000"/>
              </a:lnSpc>
              <a:buClr>
                <a:srgbClr val="000000"/>
              </a:buClr>
              <a:buSzPct val="100000"/>
              <a:buFont typeface="Arial"/>
              <a:buChar char="○"/>
            </a:pPr>
            <a:r>
              <a:rPr sz="1800" lang="en"/>
              <a:t>no reciprocity requirements</a:t>
            </a:r>
          </a:p>
          <a:p>
            <a:pPr rtl="0" lvl="1" indent="-342900" marL="914400">
              <a:lnSpc>
                <a:spcPct val="115000"/>
              </a:lnSpc>
              <a:buClr>
                <a:srgbClr val="000000"/>
              </a:buClr>
              <a:buSzPct val="100000"/>
              <a:buFont typeface="Arial"/>
              <a:buChar char="○"/>
            </a:pPr>
            <a:r>
              <a:rPr sz="1800" lang="en" i="1"/>
              <a:t>you choose what to share</a:t>
            </a:r>
          </a:p>
          <a:p>
            <a:pPr rtl="0" lvl="0" indent="-342900" marL="457200">
              <a:lnSpc>
                <a:spcPct val="115000"/>
              </a:lnSpc>
              <a:buClr>
                <a:srgbClr val="000000"/>
              </a:buClr>
              <a:buSzPct val="100000"/>
              <a:buFont typeface="Arial"/>
              <a:buChar char="●"/>
            </a:pPr>
            <a:r>
              <a:rPr sz="1800" lang="en"/>
              <a:t>Cross-platform</a:t>
            </a:r>
          </a:p>
          <a:p>
            <a:pPr rtl="0" lvl="1" indent="-342900" marL="914400">
              <a:lnSpc>
                <a:spcPct val="115000"/>
              </a:lnSpc>
              <a:buClr>
                <a:srgbClr val="000000"/>
              </a:buClr>
              <a:buSzPct val="100000"/>
              <a:buFont typeface="Arial"/>
              <a:buChar char="○"/>
            </a:pPr>
            <a:r>
              <a:rPr sz="1800" lang="en"/>
              <a:t>“One-click” installers for Windows, Mac and Linux</a:t>
            </a:r>
          </a:p>
          <a:p>
            <a:pPr rtl="0" lvl="0" indent="-342900" marL="457200">
              <a:lnSpc>
                <a:spcPct val="115000"/>
              </a:lnSpc>
              <a:buClr>
                <a:srgbClr val="000000"/>
              </a:buClr>
              <a:buSzPct val="100000"/>
              <a:buFont typeface="Arial"/>
              <a:buChar char="●"/>
            </a:pPr>
            <a:r>
              <a:rPr sz="1800" lang="en"/>
              <a:t>Support and training</a:t>
            </a:r>
          </a:p>
          <a:p>
            <a:pPr rtl="0" lvl="0" indent="-342900" marL="457200">
              <a:lnSpc>
                <a:spcPct val="115000"/>
              </a:lnSpc>
              <a:buClr>
                <a:srgbClr val="000000"/>
              </a:buClr>
              <a:buSzPct val="100000"/>
              <a:buFont typeface="Arial"/>
              <a:buChar char="●"/>
            </a:pPr>
            <a:r>
              <a:rPr sz="1800" lang="en"/>
              <a:t>Industry-strength engineering</a:t>
            </a:r>
          </a:p>
          <a:p>
            <a:pPr rtl="0" lvl="0" indent="-342900" marL="457200">
              <a:lnSpc>
                <a:spcPct val="115000"/>
              </a:lnSpc>
              <a:buClr>
                <a:srgbClr val="000000"/>
              </a:buClr>
              <a:buSzPct val="100000"/>
              <a:buFont typeface="Arial"/>
              <a:buChar char="●"/>
            </a:pPr>
            <a:r>
              <a:rPr sz="1800" lang="en"/>
              <a:t>Extensible</a:t>
            </a:r>
          </a:p>
          <a:p>
            <a:pPr rtl="0" lvl="1" indent="-342900" marL="914400">
              <a:lnSpc>
                <a:spcPct val="115000"/>
              </a:lnSpc>
              <a:buClr>
                <a:srgbClr val="000000"/>
              </a:buClr>
              <a:buSzPct val="100000"/>
              <a:buFont typeface="Arial"/>
              <a:buChar char="○"/>
            </a:pPr>
            <a:r>
              <a:rPr sz="1800" lang="en"/>
              <a:t>Community “App store”</a:t>
            </a:r>
          </a:p>
          <a:p>
            <a:pPr rtl="0" lvl="0" indent="-342900" marL="457200">
              <a:lnSpc>
                <a:spcPct val="115000"/>
              </a:lnSpc>
              <a:buClr>
                <a:srgbClr val="000000"/>
              </a:buClr>
              <a:buSzPct val="100000"/>
              <a:buFont typeface="Arial"/>
              <a:buChar char="●"/>
            </a:pPr>
            <a:r>
              <a:rPr sz="1800" lang="en" i="1">
                <a:solidFill>
                  <a:schemeClr val="dk1"/>
                </a:solidFill>
              </a:rPr>
              <a:t>Research software</a:t>
            </a:r>
          </a:p>
          <a:p>
            <a:pPr rtl="0" lvl="1" indent="-342900" marL="914400">
              <a:lnSpc>
                <a:spcPct val="115000"/>
              </a:lnSpc>
              <a:buClr>
                <a:srgbClr val="000000"/>
              </a:buClr>
              <a:buSzPct val="100000"/>
              <a:buFont typeface="Arial"/>
              <a:buChar char="○"/>
            </a:pPr>
            <a:r>
              <a:rPr sz="1800" lang="en" i="1">
                <a:solidFill>
                  <a:schemeClr val="dk1"/>
                </a:solidFill>
              </a:rPr>
              <a:t>not FDA approved</a:t>
            </a:r>
          </a:p>
          <a:p>
            <a:r>
              <a:t/>
            </a:r>
          </a:p>
        </p:txBody>
      </p:sp>
      <p:pic>
        <p:nvPicPr>
          <p:cNvPr id="102" name="Shape 102"/>
          <p:cNvPicPr preferRelativeResize="0"/>
          <p:nvPr/>
        </p:nvPicPr>
        <p:blipFill>
          <a:blip r:embed="rId3"/>
          <a:stretch>
            <a:fillRect/>
          </a:stretch>
        </p:blipFill>
        <p:spPr>
          <a:xfrm>
            <a:off y="93340" x="5778125"/>
            <a:ext cy="2854050" cx="3289300"/>
          </a:xfrm>
          <a:prstGeom prst="rect">
            <a:avLst/>
          </a:prstGeom>
        </p:spPr>
      </p:pic>
      <p:pic>
        <p:nvPicPr>
          <p:cNvPr id="103" name="Shape 103"/>
          <p:cNvPicPr preferRelativeResize="0"/>
          <p:nvPr/>
        </p:nvPicPr>
        <p:blipFill>
          <a:blip r:embed="rId4"/>
          <a:stretch>
            <a:fillRect/>
          </a:stretch>
        </p:blipFill>
        <p:spPr>
          <a:xfrm>
            <a:off y="2455100" x="5246275"/>
            <a:ext cy="1981119" cx="3814224"/>
          </a:xfrm>
          <a:prstGeom prst="rect">
            <a:avLst/>
          </a:prstGeom>
        </p:spPr>
      </p:pic>
      <p:pic>
        <p:nvPicPr>
          <p:cNvPr id="104" name="Shape 104"/>
          <p:cNvPicPr preferRelativeResize="0"/>
          <p:nvPr/>
        </p:nvPicPr>
        <p:blipFill>
          <a:blip r:embed="rId5"/>
          <a:stretch>
            <a:fillRect/>
          </a:stretch>
        </p:blipFill>
        <p:spPr>
          <a:xfrm>
            <a:off y="1918000" x="4696533"/>
            <a:ext cy="1767950" cx="2084166"/>
          </a:xfrm>
          <a:prstGeom prst="rect">
            <a:avLst/>
          </a:prstGeom>
        </p:spPr>
      </p:pic>
      <p:pic>
        <p:nvPicPr>
          <p:cNvPr id="105" name="Shape 105"/>
          <p:cNvPicPr preferRelativeResize="0"/>
          <p:nvPr/>
        </p:nvPicPr>
        <p:blipFill>
          <a:blip r:embed="rId6"/>
          <a:stretch>
            <a:fillRect/>
          </a:stretch>
        </p:blipFill>
        <p:spPr>
          <a:xfrm>
            <a:off y="4597996" x="3900450"/>
            <a:ext cy="1494861" cx="2479400"/>
          </a:xfrm>
          <a:prstGeom prst="rect">
            <a:avLst/>
          </a:prstGeom>
        </p:spPr>
      </p:pic>
      <p:pic>
        <p:nvPicPr>
          <p:cNvPr id="106" name="Shape 106"/>
          <p:cNvPicPr preferRelativeResize="0"/>
          <p:nvPr/>
        </p:nvPicPr>
        <p:blipFill>
          <a:blip r:embed="rId7"/>
          <a:stretch>
            <a:fillRect/>
          </a:stretch>
        </p:blipFill>
        <p:spPr>
          <a:xfrm>
            <a:off y="4274975" x="6319609"/>
            <a:ext cy="2473200" cx="2729191"/>
          </a:xfrm>
          <a:prstGeom prst="rect">
            <a:avLst/>
          </a:prstGeom>
        </p:spPr>
      </p:pic>
      <p:sp>
        <p:nvSpPr>
          <p:cNvPr id="107" name="Shape 107"/>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5</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y="0" x="0"/>
          <a:ext cy="0" cx="0"/>
          <a:chOff y="0" x="0"/>
          <a:chExt cy="0" cx="0"/>
        </a:xfrm>
      </p:grpSpPr>
      <p:sp>
        <p:nvSpPr>
          <p:cNvPr id="112" name="Shape 112"/>
          <p:cNvSpPr/>
          <p:nvPr/>
        </p:nvSpPr>
        <p:spPr>
          <a:xfrm>
            <a:off y="903975" x="6459900"/>
            <a:ext cy="3038699" cx="2266799"/>
          </a:xfrm>
          <a:prstGeom prst="rect">
            <a:avLst/>
          </a:prstGeom>
          <a:noFill/>
          <a:ln w="19050" cap="flat">
            <a:solidFill>
              <a:schemeClr val="dk2"/>
            </a:solidFill>
            <a:prstDash val="solid"/>
            <a:round/>
            <a:headEnd w="med" len="med" type="none"/>
            <a:tailEnd w="med" len="med" type="none"/>
          </a:ln>
        </p:spPr>
        <p:txBody>
          <a:bodyPr bIns="91425" rIns="91425" lIns="91425" tIns="91425" anchor="ctr" anchorCtr="0">
            <a:noAutofit/>
          </a:bodyPr>
          <a:lstStyle/>
          <a:p/>
        </p:txBody>
      </p:sp>
      <p:sp>
        <p:nvSpPr>
          <p:cNvPr id="113" name="Shape 113"/>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6</a:t>
            </a:r>
          </a:p>
        </p:txBody>
      </p:sp>
      <p:sp>
        <p:nvSpPr>
          <p:cNvPr id="114" name="Shape 114"/>
          <p:cNvSpPr txBox="1"/>
          <p:nvPr/>
        </p:nvSpPr>
        <p:spPr>
          <a:xfrm>
            <a:off y="6163675" x="0"/>
            <a:ext cy="608999" cx="2338800"/>
          </a:xfrm>
          <a:prstGeom prst="rect">
            <a:avLst/>
          </a:prstGeom>
          <a:solidFill>
            <a:srgbClr val="FFFFFF"/>
          </a:solidFill>
        </p:spPr>
        <p:txBody>
          <a:bodyPr bIns="91425" rIns="91425" lIns="91425" tIns="91425" anchor="t" anchorCtr="0">
            <a:noAutofit/>
          </a:bodyPr>
          <a:lstStyle/>
          <a:p/>
        </p:txBody>
      </p:sp>
      <p:pic>
        <p:nvPicPr>
          <p:cNvPr id="115" name="Shape 115"/>
          <p:cNvPicPr preferRelativeResize="0"/>
          <p:nvPr/>
        </p:nvPicPr>
        <p:blipFill>
          <a:blip r:embed="rId3"/>
          <a:stretch>
            <a:fillRect/>
          </a:stretch>
        </p:blipFill>
        <p:spPr>
          <a:xfrm>
            <a:off y="3784025" x="-4012"/>
            <a:ext cy="2759249" cx="4752687"/>
          </a:xfrm>
          <a:prstGeom prst="rect">
            <a:avLst/>
          </a:prstGeom>
        </p:spPr>
      </p:pic>
      <p:sp>
        <p:nvSpPr>
          <p:cNvPr id="116" name="Shape 116"/>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Slicer community at a glance</a:t>
            </a:r>
          </a:p>
        </p:txBody>
      </p:sp>
      <p:sp>
        <p:nvSpPr>
          <p:cNvPr id="117" name="Shape 117"/>
          <p:cNvSpPr txBox="1"/>
          <p:nvPr/>
        </p:nvSpPr>
        <p:spPr>
          <a:xfrm>
            <a:off y="3970400" x="4606150"/>
            <a:ext cy="381000" cx="2521499"/>
          </a:xfrm>
          <a:prstGeom prst="rect">
            <a:avLst/>
          </a:prstGeom>
          <a:solidFill>
            <a:srgbClr val="FFFFFF"/>
          </a:solidFill>
        </p:spPr>
        <p:txBody>
          <a:bodyPr bIns="91425" rIns="91425" lIns="91425" tIns="91425" anchor="t" anchorCtr="0">
            <a:noAutofit/>
          </a:bodyPr>
          <a:lstStyle/>
          <a:p>
            <a:pPr rtl="0" lvl="0">
              <a:buNone/>
            </a:pPr>
            <a:r>
              <a:rPr lang="en"/>
              <a:t>Total number of 3D Slicer downloads in 2013: </a:t>
            </a:r>
            <a:r>
              <a:rPr b="1" lang="en"/>
              <a:t>61463</a:t>
            </a:r>
          </a:p>
        </p:txBody>
      </p:sp>
      <p:sp>
        <p:nvSpPr>
          <p:cNvPr id="118" name="Shape 118"/>
          <p:cNvSpPr txBox="1"/>
          <p:nvPr/>
        </p:nvSpPr>
        <p:spPr>
          <a:xfrm>
            <a:off y="6464775" x="6441875"/>
            <a:ext cy="381000" cx="2232299"/>
          </a:xfrm>
          <a:prstGeom prst="rect">
            <a:avLst/>
          </a:prstGeom>
        </p:spPr>
        <p:txBody>
          <a:bodyPr bIns="91425" rIns="91425" lIns="91425" tIns="91425" anchor="ctr" anchorCtr="0">
            <a:noAutofit/>
          </a:bodyPr>
          <a:lstStyle/>
          <a:p>
            <a:pPr rtl="0" lvl="0">
              <a:buNone/>
            </a:pPr>
            <a:r>
              <a:rPr u="sng" sz="1200" lang="en">
                <a:solidFill>
                  <a:schemeClr val="hlink"/>
                </a:solidFill>
                <a:hlinkClick r:id="rId4"/>
              </a:rPr>
              <a:t>http://download.slicer.org/stats</a:t>
            </a:r>
            <a:r>
              <a:rPr sz="1200" lang="en"/>
              <a:t> </a:t>
            </a:r>
          </a:p>
        </p:txBody>
      </p:sp>
      <p:sp>
        <p:nvSpPr>
          <p:cNvPr id="119" name="Shape 119"/>
          <p:cNvSpPr txBox="1"/>
          <p:nvPr/>
        </p:nvSpPr>
        <p:spPr>
          <a:xfrm>
            <a:off y="6322075" x="152400"/>
            <a:ext cy="450599" cx="4277699"/>
          </a:xfrm>
          <a:prstGeom prst="rect">
            <a:avLst/>
          </a:prstGeom>
          <a:solidFill>
            <a:srgbClr val="FFFFFF"/>
          </a:solidFill>
        </p:spPr>
        <p:txBody>
          <a:bodyPr bIns="91425" rIns="91425" lIns="91425" tIns="91425" anchor="ctr" anchorCtr="0">
            <a:noAutofit/>
          </a:bodyPr>
          <a:lstStyle/>
          <a:p>
            <a:pPr rtl="0" lvl="0">
              <a:buNone/>
            </a:pPr>
            <a:r>
              <a:rPr u="sng" sz="1200" lang="en">
                <a:solidFill>
                  <a:schemeClr val="hlink"/>
                </a:solidFill>
                <a:hlinkClick r:id="rId5"/>
              </a:rPr>
              <a:t>http://massmail.spl.harvard.edu/public-archives/slicer-users/</a:t>
            </a:r>
            <a:r>
              <a:rPr sz="1200" lang="en"/>
              <a:t> </a:t>
            </a:r>
          </a:p>
          <a:p>
            <a:pPr rtl="0" lvl="0">
              <a:buNone/>
            </a:pPr>
            <a:r>
              <a:rPr u="sng" sz="1200" lang="en">
                <a:solidFill>
                  <a:schemeClr val="hlink"/>
                </a:solidFill>
                <a:hlinkClick r:id="rId6"/>
              </a:rPr>
              <a:t>http://massmail.spl.harvard.edu/public-archives/slicer-devel/</a:t>
            </a:r>
          </a:p>
        </p:txBody>
      </p:sp>
      <p:grpSp>
        <p:nvGrpSpPr>
          <p:cNvPr id="120" name="Shape 120"/>
          <p:cNvGrpSpPr/>
          <p:nvPr/>
        </p:nvGrpSpPr>
        <p:grpSpPr>
          <a:xfrm>
            <a:off y="979950" x="275084"/>
            <a:ext cy="2573349" cx="5620140"/>
            <a:chOff y="903450" x="3320759"/>
            <a:chExt cy="2573349" cx="5620140"/>
          </a:xfrm>
        </p:grpSpPr>
        <p:pic>
          <p:nvPicPr>
            <p:cNvPr id="121" name="Shape 121"/>
            <p:cNvPicPr preferRelativeResize="0"/>
            <p:nvPr/>
          </p:nvPicPr>
          <p:blipFill>
            <a:blip r:embed="rId7"/>
            <a:stretch>
              <a:fillRect/>
            </a:stretch>
          </p:blipFill>
          <p:spPr>
            <a:xfrm>
              <a:off y="1254837" x="3320759"/>
              <a:ext cy="2221962" cx="5314366"/>
            </a:xfrm>
            <a:prstGeom prst="rect">
              <a:avLst/>
            </a:prstGeom>
          </p:spPr>
        </p:pic>
        <p:sp>
          <p:nvSpPr>
            <p:cNvPr id="122" name="Shape 122"/>
            <p:cNvSpPr txBox="1"/>
            <p:nvPr/>
          </p:nvSpPr>
          <p:spPr>
            <a:xfrm>
              <a:off y="903450" x="3354150"/>
              <a:ext cy="381000" cx="3657600"/>
            </a:xfrm>
            <a:prstGeom prst="rect">
              <a:avLst/>
            </a:prstGeom>
            <a:solidFill>
              <a:srgbClr val="FFFFFF"/>
            </a:solidFill>
          </p:spPr>
          <p:txBody>
            <a:bodyPr bIns="91425" rIns="91425" lIns="91425" tIns="91425" anchor="t" anchorCtr="0">
              <a:noAutofit/>
            </a:bodyPr>
            <a:lstStyle/>
            <a:p>
              <a:pPr rtl="0" lvl="0">
                <a:buNone/>
              </a:pPr>
              <a:r>
                <a:rPr sz="1200" lang="en"/>
                <a:t>3D Slicer project analysis from Ohloh.net</a:t>
              </a:r>
            </a:p>
          </p:txBody>
        </p:sp>
        <p:sp>
          <p:nvSpPr>
            <p:cNvPr id="123" name="Shape 123"/>
            <p:cNvSpPr txBox="1"/>
            <p:nvPr/>
          </p:nvSpPr>
          <p:spPr>
            <a:xfrm>
              <a:off y="903450" x="6251999"/>
              <a:ext cy="381000" cx="2232299"/>
            </a:xfrm>
            <a:prstGeom prst="rect">
              <a:avLst/>
            </a:prstGeom>
          </p:spPr>
          <p:txBody>
            <a:bodyPr bIns="91425" rIns="91425" lIns="91425" tIns="91425" anchor="ctr" anchorCtr="0">
              <a:noAutofit/>
            </a:bodyPr>
            <a:lstStyle/>
            <a:p>
              <a:pPr rtl="0" lvl="0">
                <a:buNone/>
              </a:pPr>
              <a:r>
                <a:rPr u="sng" sz="1200" lang="en">
                  <a:solidFill>
                    <a:schemeClr val="hlink"/>
                  </a:solidFill>
                  <a:hlinkClick r:id="rId8"/>
                </a:rPr>
                <a:t>http://www.ohloh.net/p/3376</a:t>
              </a:r>
              <a:r>
                <a:rPr sz="1200" lang="en"/>
                <a:t> </a:t>
              </a:r>
            </a:p>
          </p:txBody>
        </p:sp>
        <p:sp>
          <p:nvSpPr>
            <p:cNvPr id="124" name="Shape 124"/>
            <p:cNvSpPr/>
            <p:nvPr/>
          </p:nvSpPr>
          <p:spPr>
            <a:xfrm>
              <a:off y="2058275" x="7781100"/>
              <a:ext cy="430199" cx="1159799"/>
            </a:xfrm>
            <a:prstGeom prst="roundRect">
              <a:avLst>
                <a:gd fmla="val 16667" name="adj"/>
              </a:avLst>
            </a:prstGeom>
            <a:solidFill>
              <a:srgbClr val="FFFF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buClr>
                  <a:schemeClr val="dk1"/>
                </a:buClr>
                <a:buSzPct val="137500"/>
                <a:buFont typeface="Arial"/>
                <a:buNone/>
              </a:pPr>
              <a:r>
                <a:rPr sz="800" lang="en">
                  <a:solidFill>
                    <a:schemeClr val="dk1"/>
                  </a:solidFill>
                </a:rPr>
                <a:t>
</a:t>
              </a:r>
              <a:r>
                <a:rPr sz="800" lang="en">
                  <a:solidFill>
                    <a:schemeClr val="dk1"/>
                  </a:solidFill>
                </a:rPr>
                <a:t>Slicer version 4 re-architecture</a:t>
              </a:r>
            </a:p>
            <a:p>
              <a:pPr algn="ctr" rtl="0" lvl="0">
                <a:buClr>
                  <a:schemeClr val="dk1"/>
                </a:buClr>
                <a:buSzPct val="137500"/>
                <a:buFont typeface="Arial"/>
                <a:buNone/>
              </a:pPr>
              <a:r>
                <a:rPr sz="800" lang="en">
                  <a:solidFill>
                    <a:schemeClr val="dk1"/>
                  </a:solidFill>
                </a:rPr>
                <a:t>and cleanup</a:t>
              </a:r>
            </a:p>
            <a:p>
              <a:r>
                <a:t/>
              </a:r>
            </a:p>
          </p:txBody>
        </p:sp>
        <p:cxnSp>
          <p:nvCxnSpPr>
            <p:cNvPr id="125" name="Shape 125"/>
            <p:cNvCxnSpPr/>
            <p:nvPr/>
          </p:nvCxnSpPr>
          <p:spPr>
            <a:xfrm flipH="1">
              <a:off y="2462375" x="7711625"/>
              <a:ext cy="124499" cx="110099"/>
            </a:xfrm>
            <a:prstGeom prst="straightConnector1">
              <a:avLst/>
            </a:prstGeom>
            <a:noFill/>
            <a:ln w="19050" cap="flat">
              <a:solidFill>
                <a:schemeClr val="dk2"/>
              </a:solidFill>
              <a:prstDash val="solid"/>
              <a:round/>
              <a:headEnd w="lg" len="lg" type="none"/>
              <a:tailEnd w="lg" len="lg" type="triangle"/>
            </a:ln>
          </p:spPr>
        </p:cxnSp>
      </p:grpSp>
      <p:pic>
        <p:nvPicPr>
          <p:cNvPr id="126" name="Shape 126"/>
          <p:cNvPicPr preferRelativeResize="0"/>
          <p:nvPr/>
        </p:nvPicPr>
        <p:blipFill>
          <a:blip r:embed="rId9"/>
          <a:stretch>
            <a:fillRect/>
          </a:stretch>
        </p:blipFill>
        <p:spPr>
          <a:xfrm>
            <a:off y="4539150" x="4546975"/>
            <a:ext cy="1996274" cx="3264950"/>
          </a:xfrm>
          <a:prstGeom prst="rect">
            <a:avLst/>
          </a:prstGeom>
        </p:spPr>
      </p:pic>
      <p:grpSp>
        <p:nvGrpSpPr>
          <p:cNvPr id="127" name="Shape 127"/>
          <p:cNvGrpSpPr/>
          <p:nvPr/>
        </p:nvGrpSpPr>
        <p:grpSpPr>
          <a:xfrm>
            <a:off y="5152925" x="7879775"/>
            <a:ext cy="1161749" cx="1246899"/>
            <a:chOff y="5152925" x="7879775"/>
            <a:chExt cy="1161749" cx="1246899"/>
          </a:xfrm>
        </p:grpSpPr>
        <p:grpSp>
          <p:nvGrpSpPr>
            <p:cNvPr id="128" name="Shape 128"/>
            <p:cNvGrpSpPr/>
            <p:nvPr/>
          </p:nvGrpSpPr>
          <p:grpSpPr>
            <a:xfrm>
              <a:off y="5152925" x="7960064"/>
              <a:ext cy="1161749" cx="1166610"/>
              <a:chOff y="5305325" x="7807664"/>
              <a:chExt cy="1161749" cx="1166610"/>
            </a:xfrm>
          </p:grpSpPr>
          <p:pic>
            <p:nvPicPr>
              <p:cNvPr id="129" name="Shape 129"/>
              <p:cNvPicPr preferRelativeResize="0"/>
              <p:nvPr/>
            </p:nvPicPr>
            <p:blipFill>
              <a:blip r:embed="rId10"/>
              <a:stretch>
                <a:fillRect/>
              </a:stretch>
            </p:blipFill>
            <p:spPr>
              <a:xfrm>
                <a:off y="5305325" x="7807664"/>
                <a:ext cy="1161749" cx="1111959"/>
              </a:xfrm>
              <a:prstGeom prst="rect">
                <a:avLst/>
              </a:prstGeom>
            </p:spPr>
          </p:pic>
          <p:pic>
            <p:nvPicPr>
              <p:cNvPr id="130" name="Shape 130"/>
              <p:cNvPicPr preferRelativeResize="0"/>
              <p:nvPr/>
            </p:nvPicPr>
            <p:blipFill>
              <a:blip r:embed="rId11"/>
              <a:stretch>
                <a:fillRect/>
              </a:stretch>
            </p:blipFill>
            <p:spPr>
              <a:xfrm>
                <a:off y="5344350" x="8412621"/>
                <a:ext cy="276940" cx="229153"/>
              </a:xfrm>
              <a:prstGeom prst="rect">
                <a:avLst/>
              </a:prstGeom>
              <a:noFill/>
              <a:ln>
                <a:noFill/>
              </a:ln>
            </p:spPr>
          </p:pic>
          <p:pic>
            <p:nvPicPr>
              <p:cNvPr id="131" name="Shape 131"/>
              <p:cNvPicPr preferRelativeResize="0"/>
              <p:nvPr/>
            </p:nvPicPr>
            <p:blipFill>
              <a:blip r:embed="rId12"/>
              <a:stretch>
                <a:fillRect/>
              </a:stretch>
            </p:blipFill>
            <p:spPr>
              <a:xfrm>
                <a:off y="5668225" x="8615800"/>
                <a:ext cy="358474" cx="358474"/>
              </a:xfrm>
              <a:prstGeom prst="rect">
                <a:avLst/>
              </a:prstGeom>
              <a:noFill/>
              <a:ln>
                <a:noFill/>
              </a:ln>
            </p:spPr>
          </p:pic>
          <p:pic>
            <p:nvPicPr>
              <p:cNvPr id="132" name="Shape 132"/>
              <p:cNvPicPr preferRelativeResize="0"/>
              <p:nvPr/>
            </p:nvPicPr>
            <p:blipFill>
              <a:blip r:embed="rId13"/>
              <a:stretch>
                <a:fillRect/>
              </a:stretch>
            </p:blipFill>
            <p:spPr>
              <a:xfrm>
                <a:off y="5908962" x="7910362"/>
                <a:ext cy="407104" cx="454600"/>
              </a:xfrm>
              <a:prstGeom prst="rect">
                <a:avLst/>
              </a:prstGeom>
              <a:noFill/>
              <a:ln>
                <a:noFill/>
              </a:ln>
            </p:spPr>
          </p:pic>
        </p:grpSp>
        <p:sp>
          <p:nvSpPr>
            <p:cNvPr id="133" name="Shape 133"/>
            <p:cNvSpPr/>
            <p:nvPr/>
          </p:nvSpPr>
          <p:spPr>
            <a:xfrm>
              <a:off y="5264725" x="7879775"/>
              <a:ext cy="129899" cx="268500"/>
            </a:xfrm>
            <a:prstGeom prst="rect">
              <a:avLst/>
            </a:prstGeom>
            <a:solidFill>
              <a:srgbClr val="FFFFFF"/>
            </a:solidFill>
            <a:ln w="19050" cap="flat">
              <a:solidFill>
                <a:srgbClr val="FFFFFF"/>
              </a:solidFill>
              <a:prstDash val="solid"/>
              <a:round/>
              <a:headEnd w="med" len="med" type="none"/>
              <a:tailEnd w="med" len="med" type="none"/>
            </a:ln>
          </p:spPr>
          <p:txBody>
            <a:bodyPr bIns="91425" rIns="91425" lIns="91425" tIns="91425" anchor="ctr" anchorCtr="0">
              <a:noAutofit/>
            </a:bodyPr>
            <a:lstStyle/>
            <a:p/>
          </p:txBody>
        </p:sp>
      </p:grpSp>
      <p:pic>
        <p:nvPicPr>
          <p:cNvPr id="134" name="Shape 134"/>
          <p:cNvPicPr preferRelativeResize="0"/>
          <p:nvPr/>
        </p:nvPicPr>
        <p:blipFill>
          <a:blip r:embed="rId14"/>
          <a:stretch>
            <a:fillRect/>
          </a:stretch>
        </p:blipFill>
        <p:spPr>
          <a:xfrm>
            <a:off y="3977762" x="6945392"/>
            <a:ext cy="1235900" cx="2139658"/>
          </a:xfrm>
          <a:prstGeom prst="rect">
            <a:avLst/>
          </a:prstGeom>
        </p:spPr>
      </p:pic>
      <p:grpSp>
        <p:nvGrpSpPr>
          <p:cNvPr id="135" name="Shape 135"/>
          <p:cNvGrpSpPr/>
          <p:nvPr/>
        </p:nvGrpSpPr>
        <p:grpSpPr>
          <a:xfrm>
            <a:off y="945125" x="6466825"/>
            <a:ext cy="2983049" cx="2233208"/>
            <a:chOff y="744050" x="486725"/>
            <a:chExt cy="2983049" cx="2233208"/>
          </a:xfrm>
        </p:grpSpPr>
        <p:pic>
          <p:nvPicPr>
            <p:cNvPr id="136" name="Shape 136"/>
            <p:cNvPicPr preferRelativeResize="0"/>
            <p:nvPr/>
          </p:nvPicPr>
          <p:blipFill>
            <a:blip r:embed="rId15"/>
            <a:stretch>
              <a:fillRect/>
            </a:stretch>
          </p:blipFill>
          <p:spPr>
            <a:xfrm>
              <a:off y="2520204" x="486725"/>
              <a:ext cy="1206895" cx="2233208"/>
            </a:xfrm>
            <a:prstGeom prst="rect">
              <a:avLst/>
            </a:prstGeom>
          </p:spPr>
        </p:pic>
        <p:grpSp>
          <p:nvGrpSpPr>
            <p:cNvPr id="137" name="Shape 137"/>
            <p:cNvGrpSpPr/>
            <p:nvPr/>
          </p:nvGrpSpPr>
          <p:grpSpPr>
            <a:xfrm>
              <a:off y="744050" x="497527"/>
              <a:ext cy="1766224" cx="1463371"/>
              <a:chOff y="2016575" x="643552"/>
              <a:chExt cy="1766224" cx="1463371"/>
            </a:xfrm>
          </p:grpSpPr>
          <p:pic>
            <p:nvPicPr>
              <p:cNvPr id="138" name="Shape 138"/>
              <p:cNvPicPr preferRelativeResize="0"/>
              <p:nvPr/>
            </p:nvPicPr>
            <p:blipFill>
              <a:blip r:embed="rId16"/>
              <a:stretch>
                <a:fillRect/>
              </a:stretch>
            </p:blipFill>
            <p:spPr>
              <a:xfrm>
                <a:off y="2016575" x="643552"/>
                <a:ext cy="1766224" cx="675153"/>
              </a:xfrm>
              <a:prstGeom prst="rect">
                <a:avLst/>
              </a:prstGeom>
            </p:spPr>
          </p:pic>
          <p:pic>
            <p:nvPicPr>
              <p:cNvPr id="139" name="Shape 139"/>
              <p:cNvPicPr preferRelativeResize="0"/>
              <p:nvPr/>
            </p:nvPicPr>
            <p:blipFill>
              <a:blip r:embed="rId17"/>
              <a:stretch>
                <a:fillRect/>
              </a:stretch>
            </p:blipFill>
            <p:spPr>
              <a:xfrm>
                <a:off y="2536900" x="1397075"/>
                <a:ext cy="709849" cx="709849"/>
              </a:xfrm>
              <a:prstGeom prst="rect">
                <a:avLst/>
              </a:prstGeom>
            </p:spPr>
          </p:pic>
        </p:grpSp>
      </p:grpSp>
      <p:sp>
        <p:nvSpPr>
          <p:cNvPr id="140" name="Shape 140"/>
          <p:cNvSpPr txBox="1"/>
          <p:nvPr/>
        </p:nvSpPr>
        <p:spPr>
          <a:xfrm>
            <a:off y="792700" x="6926375"/>
            <a:ext cy="180900" cx="1328099"/>
          </a:xfrm>
          <a:prstGeom prst="rect">
            <a:avLst/>
          </a:prstGeom>
          <a:solidFill>
            <a:srgbClr val="FFFFFF"/>
          </a:solidFill>
          <a:ln>
            <a:noFill/>
          </a:ln>
        </p:spPr>
        <p:txBody>
          <a:bodyPr bIns="91425" rIns="91425" lIns="91425" tIns="91425" anchor="ctr" anchorCtr="0">
            <a:noAutofit/>
          </a:bodyPr>
          <a:lstStyle/>
          <a:p>
            <a:pPr algn="ctr">
              <a:buNone/>
            </a:pPr>
            <a:r>
              <a:rPr u="sng" sz="1000" lang="en">
                <a:solidFill>
                  <a:schemeClr val="hlink"/>
                </a:solidFill>
                <a:hlinkClick r:id="rId18"/>
              </a:rPr>
              <a:t>http://commontk.org</a:t>
            </a:r>
            <a:r>
              <a:rPr sz="1000" lang="en"/>
              <a:t> </a:t>
            </a:r>
          </a:p>
        </p:txBody>
      </p:sp>
      <p:pic>
        <p:nvPicPr>
          <p:cNvPr id="141" name="Shape 141"/>
          <p:cNvPicPr preferRelativeResize="0"/>
          <p:nvPr/>
        </p:nvPicPr>
        <p:blipFill>
          <a:blip r:embed="rId19"/>
          <a:stretch>
            <a:fillRect/>
          </a:stretch>
        </p:blipFill>
        <p:spPr>
          <a:xfrm>
            <a:off y="945125" x="7949466"/>
            <a:ext cy="1781549" cx="750558"/>
          </a:xfrm>
          <a:prstGeom prst="rect">
            <a:avLst/>
          </a:prstGeom>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y="0" x="0"/>
          <a:ext cy="0" cx="0"/>
          <a:chOff y="0" x="0"/>
          <a:chExt cy="0" cx="0"/>
        </a:xfrm>
      </p:grpSpPr>
      <p:pic>
        <p:nvPicPr>
          <p:cNvPr id="146" name="Shape 146"/>
          <p:cNvPicPr preferRelativeResize="0"/>
          <p:nvPr/>
        </p:nvPicPr>
        <p:blipFill>
          <a:blip r:embed="rId3"/>
          <a:stretch>
            <a:fillRect/>
          </a:stretch>
        </p:blipFill>
        <p:spPr>
          <a:xfrm>
            <a:off y="4667755" x="1415062"/>
            <a:ext cy="1574270" cx="3888069"/>
          </a:xfrm>
          <a:prstGeom prst="rect">
            <a:avLst/>
          </a:prstGeom>
        </p:spPr>
      </p:pic>
      <p:sp>
        <p:nvSpPr>
          <p:cNvPr id="147" name="Shape 147"/>
          <p:cNvSpPr txBox="1"/>
          <p:nvPr>
            <p:ph type="title"/>
          </p:nvPr>
        </p:nvSpPr>
        <p:spPr>
          <a:xfrm>
            <a:off y="-23766" x="76200"/>
            <a:ext cy="780900" cx="6565800"/>
          </a:xfrm>
          <a:prstGeom prst="rect">
            <a:avLst/>
          </a:prstGeom>
        </p:spPr>
        <p:txBody>
          <a:bodyPr bIns="91425" rIns="91425" lIns="91425" tIns="91425" anchor="b" anchorCtr="0">
            <a:noAutofit/>
          </a:bodyPr>
          <a:lstStyle/>
          <a:p>
            <a:pPr>
              <a:buNone/>
            </a:pPr>
            <a:r>
              <a:rPr lang="en"/>
              <a:t>Slicer and QIN</a:t>
            </a:r>
          </a:p>
        </p:txBody>
      </p:sp>
      <p:sp>
        <p:nvSpPr>
          <p:cNvPr id="148" name="Shape 148"/>
          <p:cNvSpPr txBox="1"/>
          <p:nvPr>
            <p:ph idx="1" type="body"/>
          </p:nvPr>
        </p:nvSpPr>
        <p:spPr>
          <a:xfrm>
            <a:off y="1046900" x="457200"/>
            <a:ext cy="4967700" cx="5300999"/>
          </a:xfrm>
          <a:prstGeom prst="rect">
            <a:avLst/>
          </a:prstGeom>
        </p:spPr>
        <p:txBody>
          <a:bodyPr bIns="91425" rIns="91425" lIns="91425" tIns="91425" anchor="t" anchorCtr="0">
            <a:noAutofit/>
          </a:bodyPr>
          <a:lstStyle/>
          <a:p>
            <a:pPr rtl="0" lvl="0" indent="-342900" marL="457200">
              <a:buClr>
                <a:schemeClr val="dk1"/>
              </a:buClr>
              <a:buSzPct val="166666"/>
              <a:buFont typeface="Arial"/>
              <a:buChar char="•"/>
            </a:pPr>
            <a:r>
              <a:rPr sz="1800" lang="en"/>
              <a:t>QIN teams using Slicer in their research *</a:t>
            </a:r>
          </a:p>
          <a:p>
            <a:pPr rtl="0" lvl="1" indent="-342900" marL="914400">
              <a:buClr>
                <a:schemeClr val="dk1"/>
              </a:buClr>
              <a:buSzPct val="100000"/>
              <a:buFont typeface="Courier New"/>
              <a:buChar char="o"/>
            </a:pPr>
            <a:r>
              <a:rPr sz="1800" lang="en"/>
              <a:t>BWH, Iowa, MGH, Stanford, OHSU, Mayo</a:t>
            </a:r>
          </a:p>
          <a:p>
            <a:pPr rtl="0" lvl="0" indent="-342900" marL="457200">
              <a:buClr>
                <a:schemeClr val="dk1"/>
              </a:buClr>
              <a:buSzPct val="166666"/>
              <a:buFont typeface="Arial"/>
              <a:buChar char="•"/>
            </a:pPr>
            <a:r>
              <a:rPr sz="1800" lang="en"/>
              <a:t>QIN “Grand Challenges”</a:t>
            </a:r>
          </a:p>
          <a:p>
            <a:pPr rtl="0" lvl="1" indent="-342900" marL="914400">
              <a:buClr>
                <a:schemeClr val="dk1"/>
              </a:buClr>
              <a:buSzPct val="100000"/>
              <a:buFont typeface="Courier New"/>
              <a:buChar char="o"/>
            </a:pPr>
            <a:r>
              <a:rPr sz="1800" lang="en"/>
              <a:t>Participated in DCE analysis, Intensity scaling, PET segmentation challenges</a:t>
            </a:r>
          </a:p>
          <a:p>
            <a:pPr rtl="0" lvl="1" indent="-342900" marL="914400">
              <a:buClr>
                <a:schemeClr val="dk1"/>
              </a:buClr>
              <a:buSzPct val="100000"/>
              <a:buFont typeface="Courier New"/>
              <a:buChar char="o"/>
            </a:pPr>
            <a:r>
              <a:rPr sz="1800" lang="en"/>
              <a:t>DICOM Segmentation object conversion tools</a:t>
            </a:r>
          </a:p>
          <a:p>
            <a:pPr rtl="0" lvl="0" indent="-342900" marL="457200">
              <a:buClr>
                <a:schemeClr val="dk1"/>
              </a:buClr>
              <a:buSzPct val="166666"/>
              <a:buFont typeface="Arial"/>
              <a:buChar char="•"/>
            </a:pPr>
            <a:r>
              <a:rPr sz="1800" lang="en"/>
              <a:t>Slicer QIN paper</a:t>
            </a:r>
          </a:p>
          <a:p>
            <a:pPr rtl="0" lvl="1" indent="-342900" marL="914400">
              <a:buClr>
                <a:schemeClr val="dk1"/>
              </a:buClr>
              <a:buSzPct val="100000"/>
              <a:buFont typeface="Courier New"/>
              <a:buChar char="o"/>
            </a:pPr>
            <a:r>
              <a:rPr sz="1800" lang="en"/>
              <a:t>over 50 citations since published in 2012</a:t>
            </a:r>
          </a:p>
          <a:p>
            <a:pPr lvl="0" indent="-342900" marL="457200">
              <a:buClr>
                <a:schemeClr val="dk1"/>
              </a:buClr>
              <a:buSzPct val="166666"/>
              <a:buFont typeface="Arial"/>
              <a:buChar char="•"/>
            </a:pPr>
            <a:r>
              <a:rPr sz="1800" lang="en"/>
              <a:t>Available on NCIP Hub (no GPU acceleration)</a:t>
            </a:r>
          </a:p>
        </p:txBody>
      </p:sp>
      <p:sp>
        <p:nvSpPr>
          <p:cNvPr id="149" name="Shape 149"/>
          <p:cNvSpPr txBox="1"/>
          <p:nvPr/>
        </p:nvSpPr>
        <p:spPr>
          <a:xfrm>
            <a:off y="6433700" x="1783775"/>
            <a:ext cy="457200" cx="6684900"/>
          </a:xfrm>
          <a:prstGeom prst="rect">
            <a:avLst/>
          </a:prstGeom>
        </p:spPr>
        <p:txBody>
          <a:bodyPr bIns="91425" rIns="91425" lIns="91425" tIns="91425" anchor="t" anchorCtr="0">
            <a:noAutofit/>
          </a:bodyPr>
          <a:lstStyle/>
          <a:p>
            <a:pPr rtl="0" lvl="0" indent="0" marL="457200">
              <a:spcBef>
                <a:spcPts val="480"/>
              </a:spcBef>
              <a:buNone/>
            </a:pPr>
            <a:r>
              <a:rPr sz="1200" lang="en">
                <a:solidFill>
                  <a:schemeClr val="dk1"/>
                </a:solidFill>
              </a:rPr>
              <a:t>* Source: “QIN Matrix” summary spreadsheet,  as of March 2014</a:t>
            </a:r>
          </a:p>
          <a:p>
            <a:r>
              <a:t/>
            </a:r>
          </a:p>
        </p:txBody>
      </p:sp>
      <p:pic>
        <p:nvPicPr>
          <p:cNvPr id="150" name="Shape 150"/>
          <p:cNvPicPr preferRelativeResize="0"/>
          <p:nvPr/>
        </p:nvPicPr>
        <p:blipFill>
          <a:blip r:embed="rId4"/>
          <a:stretch>
            <a:fillRect/>
          </a:stretch>
        </p:blipFill>
        <p:spPr>
          <a:xfrm>
            <a:off y="832170" x="5896850"/>
            <a:ext cy="2494703" cx="3056649"/>
          </a:xfrm>
          <a:prstGeom prst="rect">
            <a:avLst/>
          </a:prstGeom>
        </p:spPr>
      </p:pic>
      <p:sp>
        <p:nvSpPr>
          <p:cNvPr id="151" name="Shape 151"/>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7</a:t>
            </a:r>
          </a:p>
        </p:txBody>
      </p:sp>
      <p:pic>
        <p:nvPicPr>
          <p:cNvPr id="152" name="Shape 152"/>
          <p:cNvPicPr preferRelativeResize="0"/>
          <p:nvPr/>
        </p:nvPicPr>
        <p:blipFill>
          <a:blip r:embed="rId5"/>
          <a:stretch>
            <a:fillRect/>
          </a:stretch>
        </p:blipFill>
        <p:spPr>
          <a:xfrm>
            <a:off y="3497770" x="5849200"/>
            <a:ext cy="3017204" cx="3151950"/>
          </a:xfrm>
          <a:prstGeom prst="rect">
            <a:avLst/>
          </a:prstGeom>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y="0" x="0"/>
          <a:ext cy="0" cx="0"/>
          <a:chOff y="0" x="0"/>
          <a:chExt cy="0" cx="0"/>
        </a:xfrm>
      </p:grpSpPr>
      <p:sp>
        <p:nvSpPr>
          <p:cNvPr id="157" name="Shape 157"/>
          <p:cNvSpPr txBox="1"/>
          <p:nvPr>
            <p:ph idx="1" type="body"/>
          </p:nvPr>
        </p:nvSpPr>
        <p:spPr>
          <a:xfrm>
            <a:off y="1082825" x="110650"/>
            <a:ext cy="4967700" cx="4743600"/>
          </a:xfrm>
          <a:prstGeom prst="rect">
            <a:avLst/>
          </a:prstGeom>
        </p:spPr>
        <p:txBody>
          <a:bodyPr bIns="91425" rIns="91425" lIns="91425" tIns="91425" anchor="t" anchorCtr="0">
            <a:noAutofit/>
          </a:bodyPr>
          <a:lstStyle/>
          <a:p>
            <a:pPr rtl="0" lvl="0" indent="-368300" marL="457200">
              <a:buClr>
                <a:schemeClr val="dk1"/>
              </a:buClr>
              <a:buSzPct val="166666"/>
              <a:buFont typeface="Arial"/>
              <a:buChar char="•"/>
            </a:pPr>
            <a:r>
              <a:rPr sz="2200" lang="en"/>
              <a:t>many algorithms, few end-to-end solutions</a:t>
            </a:r>
          </a:p>
          <a:p>
            <a:pPr rtl="0" lvl="0" indent="-368300" marL="457200">
              <a:buClr>
                <a:schemeClr val="dk1"/>
              </a:buClr>
              <a:buSzPct val="166666"/>
              <a:buFont typeface="Arial"/>
              <a:buChar char="•"/>
            </a:pPr>
            <a:r>
              <a:rPr sz="2200" lang="en"/>
              <a:t>standards-based interoperability is limited</a:t>
            </a:r>
          </a:p>
          <a:p>
            <a:pPr rtl="0" lvl="0" indent="-368300" marL="457200">
              <a:buClr>
                <a:schemeClr val="dk1"/>
              </a:buClr>
              <a:buSzPct val="166666"/>
              <a:buFont typeface="Arial"/>
              <a:buChar char="•"/>
            </a:pPr>
            <a:r>
              <a:rPr sz="2200" lang="en"/>
              <a:t>tools for longitudinal and quantitative analysis are needed</a:t>
            </a:r>
          </a:p>
          <a:p>
            <a:pPr lvl="0" indent="-368300" marL="457200">
              <a:buClr>
                <a:schemeClr val="dk1"/>
              </a:buClr>
              <a:buSzPct val="166666"/>
              <a:buFont typeface="Arial"/>
              <a:buChar char="•"/>
            </a:pPr>
            <a:r>
              <a:rPr sz="2200" lang="en"/>
              <a:t>integration with community imaging archives is limited</a:t>
            </a:r>
          </a:p>
        </p:txBody>
      </p:sp>
      <p:sp>
        <p:nvSpPr>
          <p:cNvPr id="158" name="Shape 158"/>
          <p:cNvSpPr txBox="1"/>
          <p:nvPr>
            <p:ph type="title"/>
          </p:nvPr>
        </p:nvSpPr>
        <p:spPr>
          <a:xfrm>
            <a:off y="-23766" x="76200"/>
            <a:ext cy="780900" cx="8868900"/>
          </a:xfrm>
          <a:prstGeom prst="rect">
            <a:avLst/>
          </a:prstGeom>
        </p:spPr>
        <p:txBody>
          <a:bodyPr bIns="91425" rIns="91425" lIns="91425" tIns="91425" anchor="b" anchorCtr="0">
            <a:noAutofit/>
          </a:bodyPr>
          <a:lstStyle/>
          <a:p>
            <a:pPr>
              <a:buNone/>
            </a:pPr>
            <a:r>
              <a:rPr lang="en"/>
              <a:t>“Lessons learned” from Slicer user community</a:t>
            </a:r>
          </a:p>
        </p:txBody>
      </p:sp>
      <p:pic>
        <p:nvPicPr>
          <p:cNvPr id="159" name="Shape 159"/>
          <p:cNvPicPr preferRelativeResize="0"/>
          <p:nvPr/>
        </p:nvPicPr>
        <p:blipFill>
          <a:blip r:embed="rId3"/>
          <a:stretch>
            <a:fillRect/>
          </a:stretch>
        </p:blipFill>
        <p:spPr>
          <a:xfrm>
            <a:off y="2218400" x="6418064"/>
            <a:ext cy="4335824" cx="2586760"/>
          </a:xfrm>
          <a:prstGeom prst="rect">
            <a:avLst/>
          </a:prstGeom>
        </p:spPr>
      </p:pic>
      <p:pic>
        <p:nvPicPr>
          <p:cNvPr id="160" name="Shape 160"/>
          <p:cNvPicPr preferRelativeResize="0"/>
          <p:nvPr/>
        </p:nvPicPr>
        <p:blipFill>
          <a:blip r:embed="rId4"/>
          <a:stretch>
            <a:fillRect/>
          </a:stretch>
        </p:blipFill>
        <p:spPr>
          <a:xfrm>
            <a:off y="1145850" x="4878475"/>
            <a:ext cy="1019175" cx="4010025"/>
          </a:xfrm>
          <a:prstGeom prst="rect">
            <a:avLst/>
          </a:prstGeom>
        </p:spPr>
      </p:pic>
      <p:sp>
        <p:nvSpPr>
          <p:cNvPr id="161" name="Shape 161"/>
          <p:cNvSpPr/>
          <p:nvPr/>
        </p:nvSpPr>
        <p:spPr>
          <a:xfrm>
            <a:off y="1154650" x="4879225"/>
            <a:ext cy="1007399" cx="4005300"/>
          </a:xfrm>
          <a:prstGeom prst="rect">
            <a:avLst/>
          </a:prstGeom>
          <a:noFill/>
          <a:ln w="38100" cap="flat">
            <a:solidFill>
              <a:srgbClr val="FF0000"/>
            </a:solidFill>
            <a:prstDash val="solid"/>
            <a:round/>
            <a:headEnd w="med" len="med" type="none"/>
            <a:tailEnd w="med" len="med" type="none"/>
          </a:ln>
        </p:spPr>
        <p:txBody>
          <a:bodyPr bIns="91425" rIns="91425" lIns="91425" tIns="91425" anchor="ctr" anchorCtr="0">
            <a:noAutofit/>
          </a:bodyPr>
          <a:lstStyle/>
          <a:p/>
        </p:txBody>
      </p:sp>
      <p:sp>
        <p:nvSpPr>
          <p:cNvPr id="162" name="Shape 162"/>
          <p:cNvSpPr/>
          <p:nvPr/>
        </p:nvSpPr>
        <p:spPr>
          <a:xfrm>
            <a:off y="2320200" x="6430875"/>
            <a:ext cy="266699" cx="603899"/>
          </a:xfrm>
          <a:prstGeom prst="rect">
            <a:avLst/>
          </a:prstGeom>
          <a:noFill/>
          <a:ln w="38100" cap="flat">
            <a:solidFill>
              <a:srgbClr val="FF0000"/>
            </a:solidFill>
            <a:prstDash val="solid"/>
            <a:round/>
            <a:headEnd w="med" len="med" type="none"/>
            <a:tailEnd w="med" len="med" type="none"/>
          </a:ln>
        </p:spPr>
        <p:txBody>
          <a:bodyPr bIns="91425" rIns="91425" lIns="91425" tIns="91425" anchor="ctr" anchorCtr="0">
            <a:noAutofit/>
          </a:bodyPr>
          <a:lstStyle/>
          <a:p/>
        </p:txBody>
      </p:sp>
      <p:pic>
        <p:nvPicPr>
          <p:cNvPr id="163" name="Shape 163"/>
          <p:cNvPicPr preferRelativeResize="0"/>
          <p:nvPr/>
        </p:nvPicPr>
        <p:blipFill>
          <a:blip r:embed="rId5"/>
          <a:stretch>
            <a:fillRect/>
          </a:stretch>
        </p:blipFill>
        <p:spPr>
          <a:xfrm>
            <a:off y="4235316" x="2030800"/>
            <a:ext cy="2530084" cx="4743625"/>
          </a:xfrm>
          <a:prstGeom prst="rect">
            <a:avLst/>
          </a:prstGeom>
        </p:spPr>
      </p:pic>
      <p:sp>
        <p:nvSpPr>
          <p:cNvPr id="164" name="Shape 164"/>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8</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y="0" x="0"/>
          <a:ext cy="0" cx="0"/>
          <a:chOff y="0" x="0"/>
          <a:chExt cy="0" cx="0"/>
        </a:xfrm>
      </p:grpSpPr>
      <p:sp>
        <p:nvSpPr>
          <p:cNvPr id="169" name="Shape 169"/>
          <p:cNvSpPr txBox="1"/>
          <p:nvPr>
            <p:ph type="title"/>
          </p:nvPr>
        </p:nvSpPr>
        <p:spPr>
          <a:xfrm>
            <a:off y="-23766" x="76200"/>
            <a:ext cy="780900" cx="8764200"/>
          </a:xfrm>
          <a:prstGeom prst="rect">
            <a:avLst/>
          </a:prstGeom>
        </p:spPr>
        <p:txBody>
          <a:bodyPr bIns="91425" rIns="91425" lIns="91425" tIns="91425" anchor="b" anchorCtr="0">
            <a:noAutofit/>
          </a:bodyPr>
          <a:lstStyle/>
          <a:p>
            <a:pPr>
              <a:buNone/>
            </a:pPr>
            <a:r>
              <a:rPr lang="en"/>
              <a:t>“Lessons learned” from QIN interactions</a:t>
            </a:r>
          </a:p>
        </p:txBody>
      </p:sp>
      <p:sp>
        <p:nvSpPr>
          <p:cNvPr id="170" name="Shape 170"/>
          <p:cNvSpPr txBox="1"/>
          <p:nvPr>
            <p:ph idx="1" type="body"/>
          </p:nvPr>
        </p:nvSpPr>
        <p:spPr>
          <a:xfrm>
            <a:off y="1001400" x="295375"/>
            <a:ext cy="2945999" cx="8694600"/>
          </a:xfrm>
          <a:prstGeom prst="rect">
            <a:avLst/>
          </a:prstGeom>
        </p:spPr>
        <p:txBody>
          <a:bodyPr bIns="91425" rIns="91425" lIns="91425" tIns="91425" anchor="t" anchorCtr="0">
            <a:noAutofit/>
          </a:bodyPr>
          <a:lstStyle/>
          <a:p>
            <a:pPr rtl="0" lvl="0" marR="952500" indent="-393700" marL="457200">
              <a:lnSpc>
                <a:spcPct val="102857"/>
              </a:lnSpc>
              <a:spcBef>
                <a:spcPts val="0"/>
              </a:spcBef>
              <a:buClr>
                <a:schemeClr val="dk1"/>
              </a:buClr>
              <a:buSzPct val="166666"/>
              <a:buFont typeface="Arial"/>
              <a:buChar char="•"/>
            </a:pPr>
            <a:r>
              <a:rPr lang="en"/>
              <a:t>Individual sites are not tasked with the development of the platforms to facilitate sharing</a:t>
            </a:r>
          </a:p>
          <a:p>
            <a:pPr rtl="0" lvl="0" marR="952500" indent="-393700" marL="457200">
              <a:lnSpc>
                <a:spcPct val="102857"/>
              </a:lnSpc>
              <a:spcBef>
                <a:spcPts val="0"/>
              </a:spcBef>
              <a:buClr>
                <a:schemeClr val="dk1"/>
              </a:buClr>
              <a:buSzPct val="166666"/>
              <a:buFont typeface="Arial"/>
              <a:buChar char="•"/>
            </a:pPr>
            <a:r>
              <a:rPr lang="en"/>
              <a:t>Insufficient understanding of the capabilities and limitations of DICOM, limited support to encourage adoption of relevant parts of DICOM</a:t>
            </a:r>
          </a:p>
          <a:p>
            <a:pPr rtl="0" lvl="0" marR="952500" indent="-393700" marL="457200">
              <a:lnSpc>
                <a:spcPct val="102857"/>
              </a:lnSpc>
              <a:spcBef>
                <a:spcPts val="0"/>
              </a:spcBef>
              <a:buClr>
                <a:schemeClr val="dk1"/>
              </a:buClr>
              <a:buSzPct val="166666"/>
              <a:buFont typeface="Arial"/>
              <a:buChar char="•"/>
            </a:pPr>
            <a:r>
              <a:rPr lang="en"/>
              <a:t>Repositories of annotated image data are severely limited</a:t>
            </a:r>
          </a:p>
          <a:p>
            <a:r>
              <a:t/>
            </a:r>
          </a:p>
          <a:p>
            <a:r>
              <a:t/>
            </a:r>
          </a:p>
        </p:txBody>
      </p:sp>
      <p:pic>
        <p:nvPicPr>
          <p:cNvPr id="171" name="Shape 171"/>
          <p:cNvPicPr preferRelativeResize="0"/>
          <p:nvPr/>
        </p:nvPicPr>
        <p:blipFill>
          <a:blip r:embed="rId3"/>
          <a:stretch>
            <a:fillRect/>
          </a:stretch>
        </p:blipFill>
        <p:spPr>
          <a:xfrm>
            <a:off y="4448058" x="4617650"/>
            <a:ext cy="1820328" cx="3868199"/>
          </a:xfrm>
          <a:prstGeom prst="rect">
            <a:avLst/>
          </a:prstGeom>
        </p:spPr>
      </p:pic>
      <p:sp>
        <p:nvSpPr>
          <p:cNvPr id="172" name="Shape 172"/>
          <p:cNvSpPr txBox="1"/>
          <p:nvPr/>
        </p:nvSpPr>
        <p:spPr>
          <a:xfrm>
            <a:off y="6400800" x="3107000"/>
            <a:ext cy="457200" cx="5941799"/>
          </a:xfrm>
          <a:prstGeom prst="rect">
            <a:avLst/>
          </a:prstGeom>
        </p:spPr>
        <p:txBody>
          <a:bodyPr bIns="91425" rIns="91425" lIns="91425" tIns="91425" anchor="t" anchorCtr="0">
            <a:noAutofit/>
          </a:bodyPr>
          <a:lstStyle/>
          <a:p>
            <a:pPr algn="r" rtl="0" lvl="0">
              <a:buNone/>
            </a:pPr>
            <a:r>
              <a:rPr lang="en" i="1"/>
              <a:t>9</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QIIC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4.xml><?xml version="1.0" encoding="utf-8"?>
<a:theme xmlns:a="http://schemas.openxmlformats.org/drawingml/2006/main" xmlns:r="http://schemas.openxmlformats.org/officeDocument/2006/relationships" name="QIIC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