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1" r:id="rId2"/>
    <p:sldMasterId id="2147483684" r:id="rId3"/>
  </p:sldMasterIdLst>
  <p:notesMasterIdLst>
    <p:notesMasterId r:id="rId30"/>
  </p:notesMasterIdLst>
  <p:sldIdLst>
    <p:sldId id="2406" r:id="rId4"/>
    <p:sldId id="6233" r:id="rId5"/>
    <p:sldId id="2556" r:id="rId6"/>
    <p:sldId id="6278" r:id="rId7"/>
    <p:sldId id="6279" r:id="rId8"/>
    <p:sldId id="6287" r:id="rId9"/>
    <p:sldId id="2410" r:id="rId10"/>
    <p:sldId id="6234" r:id="rId11"/>
    <p:sldId id="276" r:id="rId12"/>
    <p:sldId id="6239" r:id="rId13"/>
    <p:sldId id="6236" r:id="rId14"/>
    <p:sldId id="6237" r:id="rId15"/>
    <p:sldId id="6238" r:id="rId16"/>
    <p:sldId id="277" r:id="rId17"/>
    <p:sldId id="304" r:id="rId18"/>
    <p:sldId id="2558" r:id="rId19"/>
    <p:sldId id="2559" r:id="rId20"/>
    <p:sldId id="265" r:id="rId21"/>
    <p:sldId id="335" r:id="rId22"/>
    <p:sldId id="2565" r:id="rId23"/>
    <p:sldId id="2562" r:id="rId24"/>
    <p:sldId id="6241" r:id="rId25"/>
    <p:sldId id="6232" r:id="rId26"/>
    <p:sldId id="2356" r:id="rId27"/>
    <p:sldId id="6246" r:id="rId28"/>
    <p:sldId id="2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Tom (NIH/CIT) [C]" initials="ST([" lastIdx="33" clrIdx="0">
    <p:extLst>
      <p:ext uri="{19B8F6BF-5375-455C-9EA6-DF929625EA0E}">
        <p15:presenceInfo xmlns:p15="http://schemas.microsoft.com/office/powerpoint/2012/main" userId="S::tshaw@nih.gov::1f22e038-ea2f-4037-8cc7-b534b7cbfe08" providerId="AD"/>
      </p:ext>
    </p:extLst>
  </p:cmAuthor>
  <p:cmAuthor id="2" name="Mills, Joel (NIH/CIT) [C]" initials="MJ([" lastIdx="8" clrIdx="1">
    <p:extLst>
      <p:ext uri="{19B8F6BF-5375-455C-9EA6-DF929625EA0E}">
        <p15:presenceInfo xmlns:p15="http://schemas.microsoft.com/office/powerpoint/2012/main" userId="S::millsjod@nih.gov::f86815b9-0df0-4995-89cb-c7db540f99ff" providerId="AD"/>
      </p:ext>
    </p:extLst>
  </p:cmAuthor>
  <p:cmAuthor id="3" name="Sisley Chung" initials="SC" lastIdx="22" clrIdx="2">
    <p:extLst>
      <p:ext uri="{19B8F6BF-5375-455C-9EA6-DF929625EA0E}">
        <p15:presenceInfo xmlns:p15="http://schemas.microsoft.com/office/powerpoint/2012/main" userId="S::sischung@publicisgroupe.net::33ea7629-37e2-460a-838a-41c75a84b23a" providerId="AD"/>
      </p:ext>
    </p:extLst>
  </p:cmAuthor>
  <p:cmAuthor id="4" name="Gieseke, Matthew (NIH/CIT) [C]" initials="G[" lastIdx="4" clrIdx="3">
    <p:extLst>
      <p:ext uri="{19B8F6BF-5375-455C-9EA6-DF929625EA0E}">
        <p15:presenceInfo xmlns:p15="http://schemas.microsoft.com/office/powerpoint/2012/main" userId="S::giesekemw@nih.gov::96a930e3-2263-4dd8-810e-5f45efb76d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8381"/>
    <a:srgbClr val="1F5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8"/>
    <p:restoredTop sz="94694"/>
  </p:normalViewPr>
  <p:slideViewPr>
    <p:cSldViewPr snapToGrid="0" snapToObjects="1">
      <p:cViewPr varScale="1">
        <p:scale>
          <a:sx n="128" d="100"/>
          <a:sy n="128" d="100"/>
        </p:scale>
        <p:origin x="9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2-17T13:45:03.278" idx="2">
    <p:pos x="7170" y="170"/>
    <p:text>Do you have additional information on the L&amp;D opportunities? What would you like to highlight on this slide?</p:text>
    <p:extLst>
      <p:ext uri="{C676402C-5697-4E1C-873F-D02D1690AC5C}">
        <p15:threadingInfo xmlns:p15="http://schemas.microsoft.com/office/powerpoint/2012/main" timeZoneBias="300"/>
      </p:ext>
    </p:extLst>
  </p:cm>
  <p:cm authorId="4" dt="2020-12-28T11:21:31.610" idx="4">
    <p:pos x="7170" y="266"/>
    <p:text>I added a few things below, but all in all I'd say this is a good synopsis. One thing we could highlight, but I'm not sure if this is the right place or if it'd be premature, but we might want to mention something about "funding opportunities" or "funding avenues for training" or something like that. What do you think?
</p:text>
    <p:extLst>
      <p:ext uri="{C676402C-5697-4E1C-873F-D02D1690AC5C}">
        <p15:threadingInfo xmlns:p15="http://schemas.microsoft.com/office/powerpoint/2012/main" timeZoneBias="480">
          <p15:parentCm authorId="3"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12-21T11:43:52.762" idx="18">
    <p:pos x="5461" y="2492"/>
    <p:text>Recommend creating a single contact avenue for both business and researchers, ex: CITCloudServices@nih.gov.</p:text>
    <p:extLst>
      <p:ext uri="{C676402C-5697-4E1C-873F-D02D1690AC5C}">
        <p15:threadingInfo xmlns:p15="http://schemas.microsoft.com/office/powerpoint/2012/main" timeZoneBias="300"/>
      </p:ext>
    </p:extLst>
  </p:cm>
  <p:cm authorId="3" dt="2020-12-23T09:40:39.268" idx="22">
    <p:pos x="6846" y="1369"/>
    <p:text>Is there a website or somewhere that a person can get more info about Cloud for Business &amp; Admin? (An equivalent to the ODSS website for STRIDES)</p:text>
    <p:extLst>
      <p:ext uri="{C676402C-5697-4E1C-873F-D02D1690AC5C}">
        <p15:threadingInfo xmlns:p15="http://schemas.microsoft.com/office/powerpoint/2012/main" timeZoneBias="300"/>
      </p:ext>
    </p:extLst>
  </p:cm>
</p:cmLst>
</file>

<file path=ppt/diagrams/_rels/data3.xml.rels><?xml version="1.0" encoding="UTF-8" standalone="yes"?>
<Relationships xmlns="http://schemas.openxmlformats.org/package/2006/relationships"><Relationship Id="rId1" Type="http://schemas.openxmlformats.org/officeDocument/2006/relationships/image" Target="../media/image44.png"/></Relationships>
</file>

<file path=ppt/diagrams/_rels/data4.xml.rels><?xml version="1.0" encoding="UTF-8" standalone="yes"?>
<Relationships xmlns="http://schemas.openxmlformats.org/package/2006/relationships"><Relationship Id="rId1" Type="http://schemas.openxmlformats.org/officeDocument/2006/relationships/image" Target="../media/image45.png"/></Relationships>
</file>

<file path=ppt/diagrams/_rels/data5.xml.rels><?xml version="1.0" encoding="UTF-8" standalone="yes"?>
<Relationships xmlns="http://schemas.openxmlformats.org/package/2006/relationships"><Relationship Id="rId1" Type="http://schemas.openxmlformats.org/officeDocument/2006/relationships/image" Target="../media/image46.png"/></Relationships>
</file>

<file path=ppt/diagrams/_rels/data7.xml.rels><?xml version="1.0" encoding="UTF-8" standalone="yes"?>
<Relationships xmlns="http://schemas.openxmlformats.org/package/2006/relationships"><Relationship Id="rId1" Type="http://schemas.openxmlformats.org/officeDocument/2006/relationships/image" Target="../media/image47.png"/></Relationships>
</file>

<file path=ppt/diagrams/_rels/data8.xml.rels><?xml version="1.0" encoding="UTF-8" standalone="yes"?>
<Relationships xmlns="http://schemas.openxmlformats.org/package/2006/relationships"><Relationship Id="rId1" Type="http://schemas.openxmlformats.org/officeDocument/2006/relationships/image" Target="../media/image50.png"/></Relationships>
</file>

<file path=ppt/diagrams/_rels/data9.xml.rels><?xml version="1.0" encoding="UTF-8" standalone="yes"?>
<Relationships xmlns="http://schemas.openxmlformats.org/package/2006/relationships"><Relationship Id="rId1" Type="http://schemas.openxmlformats.org/officeDocument/2006/relationships/image" Target="../media/image4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6.png"/></Relationships>
</file>

<file path=ppt/diagrams/_rels/drawing7.xml.rels><?xml version="1.0" encoding="UTF-8" standalone="yes"?>
<Relationships xmlns="http://schemas.openxmlformats.org/package/2006/relationships"><Relationship Id="rId1" Type="http://schemas.openxmlformats.org/officeDocument/2006/relationships/image" Target="../media/image47.png"/></Relationships>
</file>

<file path=ppt/diagrams/_rels/drawing8.xml.rels><?xml version="1.0" encoding="UTF-8" standalone="yes"?>
<Relationships xmlns="http://schemas.openxmlformats.org/package/2006/relationships"><Relationship Id="rId1" Type="http://schemas.openxmlformats.org/officeDocument/2006/relationships/image" Target="../media/image50.png"/></Relationships>
</file>

<file path=ppt/diagrams/_rels/drawing9.xml.rels><?xml version="1.0" encoding="UTF-8" standalone="yes"?>
<Relationships xmlns="http://schemas.openxmlformats.org/package/2006/relationships"><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3A677-2CE5-4B4F-8CC4-ED269031CE31}" type="doc">
      <dgm:prSet loTypeId="urn:microsoft.com/office/officeart/2005/8/layout/lProcess2" loCatId="list" qsTypeId="urn:microsoft.com/office/officeart/2005/8/quickstyle/simple5" qsCatId="simple" csTypeId="urn:microsoft.com/office/officeart/2005/8/colors/accent1_1" csCatId="accent1" phldr="1"/>
      <dgm:spPr/>
      <dgm:t>
        <a:bodyPr/>
        <a:lstStyle/>
        <a:p>
          <a:endParaRPr lang="en-US"/>
        </a:p>
      </dgm:t>
    </dgm:pt>
    <dgm:pt modelId="{CBE018B7-B619-44E3-8B1D-925E3492121E}">
      <dgm:prSet phldrT="[Text]" custT="1"/>
      <dgm:spPr>
        <a:solidFill>
          <a:schemeClr val="accent4">
            <a:lumMod val="75000"/>
          </a:schemeClr>
        </a:solidFill>
      </dgm:spPr>
      <dgm:t>
        <a:bodyPr/>
        <a:lstStyle/>
        <a:p>
          <a:r>
            <a:rPr lang="en-US" sz="1800" b="1" i="1" kern="1200" dirty="0">
              <a:solidFill>
                <a:schemeClr val="bg1"/>
              </a:solidFill>
              <a:latin typeface="Arial" panose="020B0604020202020204" pitchFamily="34" charset="0"/>
              <a:ea typeface="+mn-ea"/>
              <a:cs typeface="Arial" panose="020B0604020202020204" pitchFamily="34" charset="0"/>
            </a:rPr>
            <a:t>Data</a:t>
          </a:r>
          <a:r>
            <a:rPr lang="en-US" sz="1600" b="1" i="1" kern="1200" dirty="0">
              <a:solidFill>
                <a:schemeClr val="bg1"/>
              </a:solidFill>
              <a:effectLst/>
              <a:latin typeface="Arial" panose="020B0604020202020204" pitchFamily="34" charset="0"/>
              <a:cs typeface="Arial" panose="020B0604020202020204" pitchFamily="34" charset="0"/>
            </a:rPr>
            <a:t> </a:t>
          </a:r>
          <a:r>
            <a:rPr lang="en-US" sz="1800" b="1" i="1" kern="1200" dirty="0">
              <a:solidFill>
                <a:schemeClr val="bg1"/>
              </a:solidFill>
              <a:latin typeface="Arial" panose="020B0604020202020204" pitchFamily="34" charset="0"/>
              <a:ea typeface="+mn-ea"/>
              <a:cs typeface="Arial" panose="020B0604020202020204" pitchFamily="34" charset="0"/>
            </a:rPr>
            <a:t>Infrastructure</a:t>
          </a:r>
        </a:p>
      </dgm:t>
    </dgm:pt>
    <dgm:pt modelId="{3407001C-4768-4083-92A0-F380FCE6FC14}" type="parTrans" cxnId="{C1E8F1D8-D632-4059-B8CD-84B83C748A09}">
      <dgm:prSet/>
      <dgm:spPr/>
      <dgm:t>
        <a:bodyPr/>
        <a:lstStyle/>
        <a:p>
          <a:endParaRPr lang="en-US"/>
        </a:p>
      </dgm:t>
    </dgm:pt>
    <dgm:pt modelId="{E0D4988A-1250-4680-BB1C-F81D97095BD4}" type="sibTrans" cxnId="{C1E8F1D8-D632-4059-B8CD-84B83C748A09}">
      <dgm:prSet/>
      <dgm:spPr/>
      <dgm:t>
        <a:bodyPr/>
        <a:lstStyle/>
        <a:p>
          <a:endParaRPr lang="en-US"/>
        </a:p>
      </dgm:t>
    </dgm:pt>
    <dgm:pt modelId="{52644C33-656F-41B9-A31E-B96D55EDD152}">
      <dgm:prSet phldrT="[Text]" custT="1"/>
      <dgm:spPr/>
      <dgm:t>
        <a:bodyPr/>
        <a:lstStyle/>
        <a:p>
          <a:pPr marL="0" algn="ctr" defTabSz="914400" rtl="0" eaLnBrk="1" latinLnBrk="0" hangingPunct="1"/>
          <a:r>
            <a:rPr lang="en-US" sz="1300" kern="1200" dirty="0">
              <a:solidFill>
                <a:srgbClr val="20558A"/>
              </a:solidFill>
              <a:latin typeface="Arial" panose="020B0604020202020204" pitchFamily="34" charset="0"/>
              <a:ea typeface="+mn-ea"/>
              <a:cs typeface="Arial" panose="020B0604020202020204" pitchFamily="34" charset="0"/>
            </a:rPr>
            <a:t>Connect NIH data systems</a:t>
          </a:r>
        </a:p>
      </dgm:t>
    </dgm:pt>
    <dgm:pt modelId="{4EC5871B-91F9-43D3-BFB6-D57328D69DB7}" type="parTrans" cxnId="{3F39ACD6-2383-4D0B-9E82-68ABC689B58A}">
      <dgm:prSet/>
      <dgm:spPr/>
      <dgm:t>
        <a:bodyPr/>
        <a:lstStyle/>
        <a:p>
          <a:endParaRPr lang="en-US"/>
        </a:p>
      </dgm:t>
    </dgm:pt>
    <dgm:pt modelId="{06AB4E6D-554E-4AC5-9082-50E1463ECE82}" type="sibTrans" cxnId="{3F39ACD6-2383-4D0B-9E82-68ABC689B58A}">
      <dgm:prSet/>
      <dgm:spPr/>
      <dgm:t>
        <a:bodyPr/>
        <a:lstStyle/>
        <a:p>
          <a:endParaRPr lang="en-US"/>
        </a:p>
      </dgm:t>
    </dgm:pt>
    <dgm:pt modelId="{D0A02123-B458-4056-93DD-029E67545FBF}">
      <dgm:prSet phldrT="[Text]" custT="1"/>
      <dgm:spPr>
        <a:solidFill>
          <a:schemeClr val="accent2">
            <a:lumMod val="75000"/>
          </a:schemeClr>
        </a:solidFill>
      </dgm:spPr>
      <dgm:t>
        <a:bodyPr/>
        <a:lstStyle/>
        <a:p>
          <a:pPr marL="0" algn="ctr" defTabSz="914400" rtl="0" eaLnBrk="1" latinLnBrk="0" hangingPunct="1"/>
          <a:r>
            <a:rPr lang="en-US" sz="1800" b="1" i="1" kern="1200" dirty="0">
              <a:solidFill>
                <a:schemeClr val="bg1"/>
              </a:solidFill>
              <a:latin typeface="Arial" panose="020B0604020202020204" pitchFamily="34" charset="0"/>
              <a:ea typeface="+mn-ea"/>
              <a:cs typeface="Arial" panose="020B0604020202020204" pitchFamily="34" charset="0"/>
            </a:rPr>
            <a:t>Modernized Data Ecosystem</a:t>
          </a:r>
        </a:p>
      </dgm:t>
    </dgm:pt>
    <dgm:pt modelId="{8ADADD3B-2DCF-468C-A25F-C5B2265A07B9}" type="parTrans" cxnId="{D803B68E-4964-4528-9EE7-19A4D009709F}">
      <dgm:prSet/>
      <dgm:spPr/>
      <dgm:t>
        <a:bodyPr/>
        <a:lstStyle/>
        <a:p>
          <a:endParaRPr lang="en-US"/>
        </a:p>
      </dgm:t>
    </dgm:pt>
    <dgm:pt modelId="{B7DE9614-6620-4212-820F-FEF498F4C6F8}" type="sibTrans" cxnId="{D803B68E-4964-4528-9EE7-19A4D009709F}">
      <dgm:prSet/>
      <dgm:spPr/>
      <dgm:t>
        <a:bodyPr/>
        <a:lstStyle/>
        <a:p>
          <a:endParaRPr lang="en-US"/>
        </a:p>
      </dgm:t>
    </dgm:pt>
    <dgm:pt modelId="{54499F1C-CEE9-4B41-AC33-AE1B24841E82}">
      <dgm:prSet phldrT="[Text]" custT="1"/>
      <dgm:spPr/>
      <dgm: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Modernize data repository ecosystems</a:t>
          </a:r>
        </a:p>
      </dgm:t>
    </dgm:pt>
    <dgm:pt modelId="{1985E90D-70F1-4392-99BE-6147E844A65B}" type="parTrans" cxnId="{52A52A51-8049-48D2-9626-328095B663DE}">
      <dgm:prSet/>
      <dgm:spPr/>
      <dgm:t>
        <a:bodyPr/>
        <a:lstStyle/>
        <a:p>
          <a:endParaRPr lang="en-US"/>
        </a:p>
      </dgm:t>
    </dgm:pt>
    <dgm:pt modelId="{1D10B509-A361-48CA-B0EE-18DF08486A59}" type="sibTrans" cxnId="{52A52A51-8049-48D2-9626-328095B663DE}">
      <dgm:prSet/>
      <dgm:spPr/>
      <dgm:t>
        <a:bodyPr/>
        <a:lstStyle/>
        <a:p>
          <a:endParaRPr lang="en-US"/>
        </a:p>
      </dgm:t>
    </dgm:pt>
    <dgm:pt modelId="{FE8EBB0B-6335-4B3C-BCD8-D6A5735000F3}">
      <dgm:prSet phldrT="[Text]" custT="1"/>
      <dgm:spPr/>
      <dgm: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Support storage and sharing of individual datasets</a:t>
          </a:r>
        </a:p>
      </dgm:t>
    </dgm:pt>
    <dgm:pt modelId="{208FE0B8-05BA-4216-A255-39447C8B2FBA}" type="parTrans" cxnId="{939046E9-DC00-4DB3-AC5C-471DCB9117BC}">
      <dgm:prSet/>
      <dgm:spPr/>
      <dgm:t>
        <a:bodyPr/>
        <a:lstStyle/>
        <a:p>
          <a:endParaRPr lang="en-US"/>
        </a:p>
      </dgm:t>
    </dgm:pt>
    <dgm:pt modelId="{211EA657-7D9B-4DCD-B764-9CCEC73995B1}" type="sibTrans" cxnId="{939046E9-DC00-4DB3-AC5C-471DCB9117BC}">
      <dgm:prSet/>
      <dgm:spPr/>
      <dgm:t>
        <a:bodyPr/>
        <a:lstStyle/>
        <a:p>
          <a:endParaRPr lang="en-US"/>
        </a:p>
      </dgm:t>
    </dgm:pt>
    <dgm:pt modelId="{F673AB97-8B71-42C0-B61D-CD9D7F44061E}">
      <dgm:prSet phldrT="[Text]" custT="1"/>
      <dgm:spPr>
        <a:solidFill>
          <a:schemeClr val="accent4">
            <a:lumMod val="50000"/>
          </a:schemeClr>
        </a:solidFill>
      </dgm:spPr>
      <dgm:t>
        <a:bodyPr/>
        <a:lstStyle/>
        <a:p>
          <a:pPr marL="0" algn="ctr" defTabSz="914400" rtl="0" eaLnBrk="1" latinLnBrk="0" hangingPunct="1"/>
          <a:r>
            <a:rPr lang="en-US" sz="1800" b="1" i="1" kern="1200" dirty="0">
              <a:solidFill>
                <a:schemeClr val="bg1"/>
              </a:solidFill>
              <a:latin typeface="Arial" panose="020B0604020202020204" pitchFamily="34" charset="0"/>
              <a:ea typeface="+mn-ea"/>
              <a:cs typeface="Arial" panose="020B0604020202020204" pitchFamily="34" charset="0"/>
            </a:rPr>
            <a:t>Data Management, Analytics, and Tools</a:t>
          </a:r>
        </a:p>
      </dgm:t>
    </dgm:pt>
    <dgm:pt modelId="{989C65B9-11CE-4C2A-ACB6-4FB40BD0732E}" type="parTrans" cxnId="{674CC0C9-B2C7-42CA-8D32-24626A452C52}">
      <dgm:prSet/>
      <dgm:spPr/>
      <dgm:t>
        <a:bodyPr/>
        <a:lstStyle/>
        <a:p>
          <a:endParaRPr lang="en-US"/>
        </a:p>
      </dgm:t>
    </dgm:pt>
    <dgm:pt modelId="{12B7DC1B-DB51-4946-B95E-086C73D70B22}" type="sibTrans" cxnId="{674CC0C9-B2C7-42CA-8D32-24626A452C52}">
      <dgm:prSet/>
      <dgm:spPr/>
      <dgm:t>
        <a:bodyPr/>
        <a:lstStyle/>
        <a:p>
          <a:endParaRPr lang="en-US"/>
        </a:p>
      </dgm:t>
    </dgm:pt>
    <dgm:pt modelId="{4833FF68-4138-44D6-93B3-14A1BA0E4BBF}">
      <dgm:prSet phldrT="[Text]" custT="1"/>
      <dgm:spPr/>
      <dgm:t>
        <a:bodyPr/>
        <a:lstStyle/>
        <a:p>
          <a:pPr marL="0" algn="ctr" defTabSz="914400" rtl="0" eaLnBrk="1" latinLnBrk="0" hangingPunct="1"/>
          <a:r>
            <a:rPr lang="en-US" sz="1300" kern="1200" dirty="0">
              <a:solidFill>
                <a:srgbClr val="20558A"/>
              </a:solidFill>
              <a:latin typeface="Arial" panose="020B0604020202020204" pitchFamily="34" charset="0"/>
              <a:ea typeface="+mn-ea"/>
              <a:cs typeface="Arial" panose="020B0604020202020204" pitchFamily="34" charset="0"/>
            </a:rPr>
            <a:t>Support useful, generalizable, and accessible tools </a:t>
          </a:r>
        </a:p>
      </dgm:t>
    </dgm:pt>
    <dgm:pt modelId="{432E6B98-2F87-49D2-B2B7-C866B9FB69AE}" type="parTrans" cxnId="{6662D64F-29D1-4FD7-AA17-401E1137B318}">
      <dgm:prSet/>
      <dgm:spPr/>
      <dgm:t>
        <a:bodyPr/>
        <a:lstStyle/>
        <a:p>
          <a:endParaRPr lang="en-US"/>
        </a:p>
      </dgm:t>
    </dgm:pt>
    <dgm:pt modelId="{35A1C15A-BD95-4B45-8B39-6E4B1DDC8C07}" type="sibTrans" cxnId="{6662D64F-29D1-4FD7-AA17-401E1137B318}">
      <dgm:prSet/>
      <dgm:spPr/>
      <dgm:t>
        <a:bodyPr/>
        <a:lstStyle/>
        <a:p>
          <a:endParaRPr lang="en-US"/>
        </a:p>
      </dgm:t>
    </dgm:pt>
    <dgm:pt modelId="{F6B583A4-6315-436A-9252-5D69CE7F8F58}">
      <dgm:prSet phldrT="[Text]" custT="1"/>
      <dgm:spPr/>
      <dgm: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Broaden utility of, and access to, specialized tools</a:t>
          </a:r>
        </a:p>
      </dgm:t>
    </dgm:pt>
    <dgm:pt modelId="{3B4C68B7-3983-4C95-87F7-6EA933EF7816}" type="parTrans" cxnId="{A904CC81-86FD-42DA-BCAE-526C69E68627}">
      <dgm:prSet/>
      <dgm:spPr/>
      <dgm:t>
        <a:bodyPr/>
        <a:lstStyle/>
        <a:p>
          <a:endParaRPr lang="en-US"/>
        </a:p>
      </dgm:t>
    </dgm:pt>
    <dgm:pt modelId="{7CC75242-087C-4FA4-B6D7-6AF999BDA4A4}" type="sibTrans" cxnId="{A904CC81-86FD-42DA-BCAE-526C69E68627}">
      <dgm:prSet/>
      <dgm:spPr/>
      <dgm:t>
        <a:bodyPr/>
        <a:lstStyle/>
        <a:p>
          <a:endParaRPr lang="en-US"/>
        </a:p>
      </dgm:t>
    </dgm:pt>
    <dgm:pt modelId="{5E01FACD-012A-4B1E-8952-746C0E4EE012}">
      <dgm:prSet phldrT="[Text]" custT="1"/>
      <dgm:spPr/>
      <dgm: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Better integrate clinical and observational data into biomedical data science</a:t>
          </a:r>
        </a:p>
      </dgm:t>
    </dgm:pt>
    <dgm:pt modelId="{29D88EE3-EF5F-46F9-9A76-E2A55F64DF66}" type="parTrans" cxnId="{A06CEF42-E550-4308-BFF3-CE8424D00039}">
      <dgm:prSet/>
      <dgm:spPr/>
      <dgm:t>
        <a:bodyPr/>
        <a:lstStyle/>
        <a:p>
          <a:endParaRPr lang="en-US"/>
        </a:p>
      </dgm:t>
    </dgm:pt>
    <dgm:pt modelId="{20D87132-BB17-4147-B422-2FC86094ED88}" type="sibTrans" cxnId="{A06CEF42-E550-4308-BFF3-CE8424D00039}">
      <dgm:prSet/>
      <dgm:spPr/>
      <dgm:t>
        <a:bodyPr/>
        <a:lstStyle/>
        <a:p>
          <a:endParaRPr lang="en-US"/>
        </a:p>
      </dgm:t>
    </dgm:pt>
    <dgm:pt modelId="{2596B2ED-7C52-4CA1-949F-840E53A4D743}">
      <dgm:prSet phldrT="[Text]" custT="1"/>
      <dgm:spPr>
        <a:solidFill>
          <a:schemeClr val="accent1"/>
        </a:solidFill>
      </dgm:spPr>
      <dgm:t>
        <a:bodyPr/>
        <a:lstStyle/>
        <a:p>
          <a:pPr marL="0" algn="ctr" defTabSz="914400" rtl="0" eaLnBrk="1" latinLnBrk="0" hangingPunct="1"/>
          <a:r>
            <a:rPr lang="en-US" sz="1800" b="1" i="1" kern="1200" dirty="0">
              <a:solidFill>
                <a:schemeClr val="bg1"/>
              </a:solidFill>
              <a:latin typeface="Arial" panose="020B0604020202020204" pitchFamily="34" charset="0"/>
              <a:ea typeface="+mn-ea"/>
              <a:cs typeface="Arial" panose="020B0604020202020204" pitchFamily="34" charset="0"/>
            </a:rPr>
            <a:t>Workforce Development</a:t>
          </a:r>
        </a:p>
      </dgm:t>
    </dgm:pt>
    <dgm:pt modelId="{9AB0628E-EF58-4C36-B624-BEB1DB2C8A66}" type="parTrans" cxnId="{58637301-5450-413D-AC2E-90C85D972DDA}">
      <dgm:prSet/>
      <dgm:spPr/>
      <dgm:t>
        <a:bodyPr/>
        <a:lstStyle/>
        <a:p>
          <a:endParaRPr lang="en-US"/>
        </a:p>
      </dgm:t>
    </dgm:pt>
    <dgm:pt modelId="{B278EA3F-D1A9-4C00-BC50-170F71F386C0}" type="sibTrans" cxnId="{58637301-5450-413D-AC2E-90C85D972DDA}">
      <dgm:prSet/>
      <dgm:spPr/>
      <dgm:t>
        <a:bodyPr/>
        <a:lstStyle/>
        <a:p>
          <a:endParaRPr lang="en-US"/>
        </a:p>
      </dgm:t>
    </dgm:pt>
    <dgm:pt modelId="{ED4D5F33-8799-473B-9A1F-1B323A8D10EF}">
      <dgm:prSet phldrT="[Text]" custT="1"/>
      <dgm:spPr/>
      <dgm: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Improve discovery and cataloging resources</a:t>
          </a:r>
        </a:p>
      </dgm:t>
    </dgm:pt>
    <dgm:pt modelId="{6A91FE1A-DC83-4CD7-AD0D-8B654E13E53B}" type="parTrans" cxnId="{7555D569-55D7-41BE-A236-E6297CF6A4E1}">
      <dgm:prSet/>
      <dgm:spPr/>
      <dgm:t>
        <a:bodyPr/>
        <a:lstStyle/>
        <a:p>
          <a:endParaRPr lang="en-US"/>
        </a:p>
      </dgm:t>
    </dgm:pt>
    <dgm:pt modelId="{56C40309-7B7E-4300-BF34-652443A83A7B}" type="sibTrans" cxnId="{7555D569-55D7-41BE-A236-E6297CF6A4E1}">
      <dgm:prSet/>
      <dgm:spPr/>
      <dgm:t>
        <a:bodyPr/>
        <a:lstStyle/>
        <a:p>
          <a:endParaRPr lang="en-US"/>
        </a:p>
      </dgm:t>
    </dgm:pt>
    <dgm:pt modelId="{1C327F0C-797A-459E-8CD5-3F85E9F7C135}">
      <dgm:prSet phldrT="[Text]" custT="1"/>
      <dgm:spPr/>
      <dgm: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Enhance the NIH data science workforce</a:t>
          </a:r>
        </a:p>
      </dgm:t>
    </dgm:pt>
    <dgm:pt modelId="{F04C8651-6A9C-47CD-8D3D-6B8BCD8CEB5C}" type="parTrans" cxnId="{33D0862D-8074-4484-9C2A-0891AA5D73E6}">
      <dgm:prSet/>
      <dgm:spPr/>
      <dgm:t>
        <a:bodyPr/>
        <a:lstStyle/>
        <a:p>
          <a:endParaRPr lang="en-US"/>
        </a:p>
      </dgm:t>
    </dgm:pt>
    <dgm:pt modelId="{7F6D11E9-171E-40D7-8E50-4C29DD44B669}" type="sibTrans" cxnId="{33D0862D-8074-4484-9C2A-0891AA5D73E6}">
      <dgm:prSet/>
      <dgm:spPr/>
      <dgm:t>
        <a:bodyPr/>
        <a:lstStyle/>
        <a:p>
          <a:endParaRPr lang="en-US"/>
        </a:p>
      </dgm:t>
    </dgm:pt>
    <dgm:pt modelId="{DE18E659-EBDA-491D-B6B6-D24C3A7D4871}">
      <dgm:prSet phldrT="[Text]" custT="1"/>
      <dgm:spPr/>
      <dgm: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Develop policies for a FAIR data ecosystem</a:t>
          </a:r>
        </a:p>
      </dgm:t>
    </dgm:pt>
    <dgm:pt modelId="{3782F57E-7DD9-490F-A8FE-91A1148DE49B}" type="parTrans" cxnId="{6539921A-BAD8-4269-B35F-A4B6304FC04C}">
      <dgm:prSet/>
      <dgm:spPr/>
      <dgm:t>
        <a:bodyPr/>
        <a:lstStyle/>
        <a:p>
          <a:endParaRPr lang="en-US"/>
        </a:p>
      </dgm:t>
    </dgm:pt>
    <dgm:pt modelId="{9B871BE1-343D-4392-A1D0-A0AC410FE1C3}" type="sibTrans" cxnId="{6539921A-BAD8-4269-B35F-A4B6304FC04C}">
      <dgm:prSet/>
      <dgm:spPr/>
      <dgm:t>
        <a:bodyPr/>
        <a:lstStyle/>
        <a:p>
          <a:endParaRPr lang="en-US"/>
        </a:p>
      </dgm:t>
    </dgm:pt>
    <dgm:pt modelId="{C807CD40-B0DD-43A6-9021-A683D19146AF}">
      <dgm:prSet phldrT="[Text]" custT="1"/>
      <dgm:spPr/>
      <dgm: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Expand the national research workforce</a:t>
          </a:r>
        </a:p>
      </dgm:t>
    </dgm:pt>
    <dgm:pt modelId="{22EDFD74-6871-41B2-A659-DF34414F1256}" type="parTrans" cxnId="{F9A18ACC-03BB-4299-B795-1A7F11BB45B6}">
      <dgm:prSet/>
      <dgm:spPr/>
      <dgm:t>
        <a:bodyPr/>
        <a:lstStyle/>
        <a:p>
          <a:endParaRPr lang="en-US"/>
        </a:p>
      </dgm:t>
    </dgm:pt>
    <dgm:pt modelId="{B790598F-9A42-43F0-81C3-E003BB566EFE}" type="sibTrans" cxnId="{F9A18ACC-03BB-4299-B795-1A7F11BB45B6}">
      <dgm:prSet/>
      <dgm:spPr/>
      <dgm:t>
        <a:bodyPr/>
        <a:lstStyle/>
        <a:p>
          <a:endParaRPr lang="en-US"/>
        </a:p>
      </dgm:t>
    </dgm:pt>
    <dgm:pt modelId="{85D04B17-D531-4058-B347-3C1AE3D6508F}">
      <dgm:prSet phldrT="[Text]" custT="1"/>
      <dgm:spPr/>
      <dgm: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Engage a broader community</a:t>
          </a:r>
        </a:p>
      </dgm:t>
    </dgm:pt>
    <dgm:pt modelId="{A13C141C-874C-4A14-A8AF-225A5CDE0E3C}" type="parTrans" cxnId="{771A98FB-EDC0-424E-9212-9E6C2D9A9C1F}">
      <dgm:prSet/>
      <dgm:spPr/>
      <dgm:t>
        <a:bodyPr/>
        <a:lstStyle/>
        <a:p>
          <a:endParaRPr lang="en-US"/>
        </a:p>
      </dgm:t>
    </dgm:pt>
    <dgm:pt modelId="{10B606FF-493E-4A8C-9646-A1FFC80EB761}" type="sibTrans" cxnId="{771A98FB-EDC0-424E-9212-9E6C2D9A9C1F}">
      <dgm:prSet/>
      <dgm:spPr/>
      <dgm:t>
        <a:bodyPr/>
        <a:lstStyle/>
        <a:p>
          <a:endParaRPr lang="en-US"/>
        </a:p>
      </dgm:t>
    </dgm:pt>
    <dgm:pt modelId="{44FCDFCE-2896-498C-AFC7-5DBD9A904BED}">
      <dgm:prSet phldrT="[Text]" custT="1"/>
      <dgm:spPr>
        <a:solidFill>
          <a:schemeClr val="accent1">
            <a:lumMod val="75000"/>
          </a:schemeClr>
        </a:solidFill>
      </dgm:spPr>
      <dgm:t>
        <a:bodyPr/>
        <a:lstStyle/>
        <a:p>
          <a:pPr marL="0" algn="ctr" defTabSz="914400" rtl="0" eaLnBrk="1" latinLnBrk="0" hangingPunct="1"/>
          <a:r>
            <a:rPr lang="en-US" sz="1800" b="1" i="1" kern="1200" dirty="0">
              <a:solidFill>
                <a:schemeClr val="bg1"/>
              </a:solidFill>
              <a:latin typeface="Arial" panose="020B0604020202020204" pitchFamily="34" charset="0"/>
              <a:ea typeface="+mn-ea"/>
              <a:cs typeface="Arial" panose="020B0604020202020204" pitchFamily="34" charset="0"/>
            </a:rPr>
            <a:t>Stewardship and Sustainability</a:t>
          </a:r>
        </a:p>
      </dgm:t>
    </dgm:pt>
    <dgm:pt modelId="{F94EFDFD-6906-487E-8377-AC8A14B57AD4}" type="parTrans" cxnId="{A947CE1C-2FAF-45D8-BFF1-9D3A2A098678}">
      <dgm:prSet/>
      <dgm:spPr/>
      <dgm:t>
        <a:bodyPr/>
        <a:lstStyle/>
        <a:p>
          <a:endParaRPr lang="en-US"/>
        </a:p>
      </dgm:t>
    </dgm:pt>
    <dgm:pt modelId="{9939242B-FFAA-46D5-A9F2-3012B6D7EF3B}" type="sibTrans" cxnId="{A947CE1C-2FAF-45D8-BFF1-9D3A2A098678}">
      <dgm:prSet/>
      <dgm:spPr/>
      <dgm:t>
        <a:bodyPr/>
        <a:lstStyle/>
        <a:p>
          <a:endParaRPr lang="en-US"/>
        </a:p>
      </dgm:t>
    </dgm:pt>
    <dgm:pt modelId="{AFE4C3AF-F23B-44D1-AF99-37023E7BBD4F}">
      <dgm:prSet phldrT="[Text]" custT="1"/>
      <dgm:spPr/>
      <dgm: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Enhance stewardship</a:t>
          </a:r>
        </a:p>
      </dgm:t>
    </dgm:pt>
    <dgm:pt modelId="{77148950-E63C-4A26-A558-C9623E671791}" type="parTrans" cxnId="{2F20802A-DE52-45AE-8BB1-E956409DCD2F}">
      <dgm:prSet/>
      <dgm:spPr/>
      <dgm:t>
        <a:bodyPr/>
        <a:lstStyle/>
        <a:p>
          <a:endParaRPr lang="en-US"/>
        </a:p>
      </dgm:t>
    </dgm:pt>
    <dgm:pt modelId="{7BAD0605-0CE9-494A-8DE6-4F489DDB5920}" type="sibTrans" cxnId="{2F20802A-DE52-45AE-8BB1-E956409DCD2F}">
      <dgm:prSet/>
      <dgm:spPr/>
      <dgm:t>
        <a:bodyPr/>
        <a:lstStyle/>
        <a:p>
          <a:endParaRPr lang="en-US"/>
        </a:p>
      </dgm:t>
    </dgm:pt>
    <dgm:pt modelId="{EB73151D-03AA-4832-9409-8BB7AE3FF82F}">
      <dgm:prSet phldrT="[Text]" custT="1"/>
      <dgm:spPr/>
      <dgm:t>
        <a:bodyPr/>
        <a:lstStyle/>
        <a:p>
          <a:pPr marL="0" algn="ctr" defTabSz="914400" rtl="0" eaLnBrk="1" latinLnBrk="0" hangingPunct="1"/>
          <a:r>
            <a:rPr lang="en-US" sz="1300" kern="1200" dirty="0">
              <a:solidFill>
                <a:srgbClr val="20558A"/>
              </a:solidFill>
              <a:latin typeface="Arial" panose="020B0604020202020204" pitchFamily="34" charset="0"/>
              <a:ea typeface="+mn-ea"/>
              <a:cs typeface="Arial" panose="020B0604020202020204" pitchFamily="34" charset="0"/>
            </a:rPr>
            <a:t>Optimize data storage and security</a:t>
          </a:r>
        </a:p>
      </dgm:t>
    </dgm:pt>
    <dgm:pt modelId="{C8653715-0EA3-4144-8B1D-9825A0205158}" type="sibTrans" cxnId="{E89E017B-EC80-4492-A328-02178CDB7AB9}">
      <dgm:prSet/>
      <dgm:spPr/>
      <dgm:t>
        <a:bodyPr/>
        <a:lstStyle/>
        <a:p>
          <a:endParaRPr lang="en-US"/>
        </a:p>
      </dgm:t>
    </dgm:pt>
    <dgm:pt modelId="{BE1DD5B2-03FE-4F21-A6C2-3C767D0BDC2D}" type="parTrans" cxnId="{E89E017B-EC80-4492-A328-02178CDB7AB9}">
      <dgm:prSet/>
      <dgm:spPr/>
      <dgm:t>
        <a:bodyPr/>
        <a:lstStyle/>
        <a:p>
          <a:endParaRPr lang="en-US"/>
        </a:p>
      </dgm:t>
    </dgm:pt>
    <dgm:pt modelId="{E4409D84-B735-423D-A075-149633E4D36D}" type="pres">
      <dgm:prSet presAssocID="{EE33A677-2CE5-4B4F-8CC4-ED269031CE31}" presName="theList" presStyleCnt="0">
        <dgm:presLayoutVars>
          <dgm:dir/>
          <dgm:animLvl val="lvl"/>
          <dgm:resizeHandles val="exact"/>
        </dgm:presLayoutVars>
      </dgm:prSet>
      <dgm:spPr/>
    </dgm:pt>
    <dgm:pt modelId="{A48AC5D0-F018-4C62-90C0-5DD6E1BA3DD3}" type="pres">
      <dgm:prSet presAssocID="{CBE018B7-B619-44E3-8B1D-925E3492121E}" presName="compNode" presStyleCnt="0"/>
      <dgm:spPr/>
    </dgm:pt>
    <dgm:pt modelId="{6A55E7B3-4F27-466F-BFDF-491A90ED3EAC}" type="pres">
      <dgm:prSet presAssocID="{CBE018B7-B619-44E3-8B1D-925E3492121E}" presName="aNode" presStyleLbl="bgShp" presStyleIdx="0" presStyleCnt="5"/>
      <dgm:spPr>
        <a:prstGeom prst="rect">
          <a:avLst/>
        </a:prstGeom>
      </dgm:spPr>
    </dgm:pt>
    <dgm:pt modelId="{F30B6D8D-8F69-46C7-B862-4CBAE474CA26}" type="pres">
      <dgm:prSet presAssocID="{CBE018B7-B619-44E3-8B1D-925E3492121E}" presName="textNode" presStyleLbl="bgShp" presStyleIdx="0" presStyleCnt="5"/>
      <dgm:spPr/>
    </dgm:pt>
    <dgm:pt modelId="{08E52D56-F740-4BAA-BBC1-45430D665A91}" type="pres">
      <dgm:prSet presAssocID="{CBE018B7-B619-44E3-8B1D-925E3492121E}" presName="compChildNode" presStyleCnt="0"/>
      <dgm:spPr/>
    </dgm:pt>
    <dgm:pt modelId="{8ECF3AD8-A553-4D74-8079-A169BB33DB43}" type="pres">
      <dgm:prSet presAssocID="{CBE018B7-B619-44E3-8B1D-925E3492121E}" presName="theInnerList" presStyleCnt="0"/>
      <dgm:spPr/>
    </dgm:pt>
    <dgm:pt modelId="{3A97414F-B44C-4385-9564-024C33A71D23}" type="pres">
      <dgm:prSet presAssocID="{EB73151D-03AA-4832-9409-8BB7AE3FF82F}" presName="childNode" presStyleLbl="node1" presStyleIdx="0" presStyleCnt="13">
        <dgm:presLayoutVars>
          <dgm:bulletEnabled val="1"/>
        </dgm:presLayoutVars>
      </dgm:prSet>
      <dgm:spPr/>
    </dgm:pt>
    <dgm:pt modelId="{60DD4330-1F39-4B98-9003-201AF6BCD598}" type="pres">
      <dgm:prSet presAssocID="{EB73151D-03AA-4832-9409-8BB7AE3FF82F}" presName="aSpace2" presStyleCnt="0"/>
      <dgm:spPr/>
    </dgm:pt>
    <dgm:pt modelId="{498A54B4-C818-4569-A592-2577A5569D86}" type="pres">
      <dgm:prSet presAssocID="{52644C33-656F-41B9-A31E-B96D55EDD152}" presName="childNode" presStyleLbl="node1" presStyleIdx="1" presStyleCnt="13">
        <dgm:presLayoutVars>
          <dgm:bulletEnabled val="1"/>
        </dgm:presLayoutVars>
      </dgm:prSet>
      <dgm:spPr/>
    </dgm:pt>
    <dgm:pt modelId="{08E6DFDA-DC40-4B2B-8E72-FD3FE02FA20E}" type="pres">
      <dgm:prSet presAssocID="{CBE018B7-B619-44E3-8B1D-925E3492121E}" presName="aSpace" presStyleCnt="0"/>
      <dgm:spPr/>
    </dgm:pt>
    <dgm:pt modelId="{487885E0-329A-49F3-A5EB-6A742E3C5A05}" type="pres">
      <dgm:prSet presAssocID="{D0A02123-B458-4056-93DD-029E67545FBF}" presName="compNode" presStyleCnt="0"/>
      <dgm:spPr/>
    </dgm:pt>
    <dgm:pt modelId="{545CCCF8-7045-4693-8B52-9DC8A01D6176}" type="pres">
      <dgm:prSet presAssocID="{D0A02123-B458-4056-93DD-029E67545FBF}" presName="aNode" presStyleLbl="bgShp" presStyleIdx="1" presStyleCnt="5"/>
      <dgm:spPr>
        <a:prstGeom prst="rect">
          <a:avLst/>
        </a:prstGeom>
      </dgm:spPr>
    </dgm:pt>
    <dgm:pt modelId="{3668D75B-37DC-4BD6-90EA-4758A0AB5399}" type="pres">
      <dgm:prSet presAssocID="{D0A02123-B458-4056-93DD-029E67545FBF}" presName="textNode" presStyleLbl="bgShp" presStyleIdx="1" presStyleCnt="5"/>
      <dgm:spPr/>
    </dgm:pt>
    <dgm:pt modelId="{6C503F19-BB26-4603-9A7C-4CD8947903F3}" type="pres">
      <dgm:prSet presAssocID="{D0A02123-B458-4056-93DD-029E67545FBF}" presName="compChildNode" presStyleCnt="0"/>
      <dgm:spPr/>
    </dgm:pt>
    <dgm:pt modelId="{CC8DB537-D7B0-42F7-BE03-B24FD319E198}" type="pres">
      <dgm:prSet presAssocID="{D0A02123-B458-4056-93DD-029E67545FBF}" presName="theInnerList" presStyleCnt="0"/>
      <dgm:spPr/>
    </dgm:pt>
    <dgm:pt modelId="{FC470915-6127-4FE1-BB32-2B50851AF1CF}" type="pres">
      <dgm:prSet presAssocID="{54499F1C-CEE9-4B41-AC33-AE1B24841E82}" presName="childNode" presStyleLbl="node1" presStyleIdx="2" presStyleCnt="13" custScaleX="107668" custScaleY="123823">
        <dgm:presLayoutVars>
          <dgm:bulletEnabled val="1"/>
        </dgm:presLayoutVars>
      </dgm:prSet>
      <dgm:spPr/>
    </dgm:pt>
    <dgm:pt modelId="{FC277157-49CE-42E0-B817-C5F1C49024E3}" type="pres">
      <dgm:prSet presAssocID="{54499F1C-CEE9-4B41-AC33-AE1B24841E82}" presName="aSpace2" presStyleCnt="0"/>
      <dgm:spPr/>
    </dgm:pt>
    <dgm:pt modelId="{67AF3A5B-B03E-48E6-ADEC-8F8B22D3A38C}" type="pres">
      <dgm:prSet presAssocID="{FE8EBB0B-6335-4B3C-BCD8-D6A5735000F3}" presName="childNode" presStyleLbl="node1" presStyleIdx="3" presStyleCnt="13" custScaleX="107668" custScaleY="102702">
        <dgm:presLayoutVars>
          <dgm:bulletEnabled val="1"/>
        </dgm:presLayoutVars>
      </dgm:prSet>
      <dgm:spPr/>
    </dgm:pt>
    <dgm:pt modelId="{F2240091-A6E3-417F-A91C-F80C2CFA864E}" type="pres">
      <dgm:prSet presAssocID="{FE8EBB0B-6335-4B3C-BCD8-D6A5735000F3}" presName="aSpace2" presStyleCnt="0"/>
      <dgm:spPr/>
    </dgm:pt>
    <dgm:pt modelId="{288693C4-B4F6-4A4A-BC6C-FBD907D7BBD8}" type="pres">
      <dgm:prSet presAssocID="{5E01FACD-012A-4B1E-8952-746C0E4EE012}" presName="childNode" presStyleLbl="node1" presStyleIdx="4" presStyleCnt="13" custScaleX="107428" custScaleY="131296">
        <dgm:presLayoutVars>
          <dgm:bulletEnabled val="1"/>
        </dgm:presLayoutVars>
      </dgm:prSet>
      <dgm:spPr/>
    </dgm:pt>
    <dgm:pt modelId="{966238CD-CCD4-4BFD-AC53-A28BD9926B4C}" type="pres">
      <dgm:prSet presAssocID="{D0A02123-B458-4056-93DD-029E67545FBF}" presName="aSpace" presStyleCnt="0"/>
      <dgm:spPr/>
    </dgm:pt>
    <dgm:pt modelId="{BC4BB0E0-E7C5-4F2B-94A5-92197D66BF80}" type="pres">
      <dgm:prSet presAssocID="{F673AB97-8B71-42C0-B61D-CD9D7F44061E}" presName="compNode" presStyleCnt="0"/>
      <dgm:spPr/>
    </dgm:pt>
    <dgm:pt modelId="{54E369A2-93AB-42DF-9EF0-22F1F638FBD5}" type="pres">
      <dgm:prSet presAssocID="{F673AB97-8B71-42C0-B61D-CD9D7F44061E}" presName="aNode" presStyleLbl="bgShp" presStyleIdx="2" presStyleCnt="5"/>
      <dgm:spPr>
        <a:prstGeom prst="rect">
          <a:avLst/>
        </a:prstGeom>
      </dgm:spPr>
    </dgm:pt>
    <dgm:pt modelId="{E9C6FD60-94BC-474D-9010-52E988A04378}" type="pres">
      <dgm:prSet presAssocID="{F673AB97-8B71-42C0-B61D-CD9D7F44061E}" presName="textNode" presStyleLbl="bgShp" presStyleIdx="2" presStyleCnt="5"/>
      <dgm:spPr/>
    </dgm:pt>
    <dgm:pt modelId="{608CDE92-9034-44E7-B42B-B3523C6DF31B}" type="pres">
      <dgm:prSet presAssocID="{F673AB97-8B71-42C0-B61D-CD9D7F44061E}" presName="compChildNode" presStyleCnt="0"/>
      <dgm:spPr/>
    </dgm:pt>
    <dgm:pt modelId="{8FD6DF6C-A9F0-4FF4-B59F-AC83058E0D5B}" type="pres">
      <dgm:prSet presAssocID="{F673AB97-8B71-42C0-B61D-CD9D7F44061E}" presName="theInnerList" presStyleCnt="0"/>
      <dgm:spPr/>
    </dgm:pt>
    <dgm:pt modelId="{842FF74E-C3C5-4E52-AEB5-BD0FDD50A9D2}" type="pres">
      <dgm:prSet presAssocID="{4833FF68-4138-44D6-93B3-14A1BA0E4BBF}" presName="childNode" presStyleLbl="node1" presStyleIdx="5" presStyleCnt="13">
        <dgm:presLayoutVars>
          <dgm:bulletEnabled val="1"/>
        </dgm:presLayoutVars>
      </dgm:prSet>
      <dgm:spPr/>
    </dgm:pt>
    <dgm:pt modelId="{F142D8AA-0923-47F4-BE72-318DC90AA18A}" type="pres">
      <dgm:prSet presAssocID="{4833FF68-4138-44D6-93B3-14A1BA0E4BBF}" presName="aSpace2" presStyleCnt="0"/>
      <dgm:spPr/>
    </dgm:pt>
    <dgm:pt modelId="{010C218E-68D9-4B1A-8DE4-77C1D42B4BE4}" type="pres">
      <dgm:prSet presAssocID="{F6B583A4-6315-436A-9252-5D69CE7F8F58}" presName="childNode" presStyleLbl="node1" presStyleIdx="6" presStyleCnt="13">
        <dgm:presLayoutVars>
          <dgm:bulletEnabled val="1"/>
        </dgm:presLayoutVars>
      </dgm:prSet>
      <dgm:spPr/>
    </dgm:pt>
    <dgm:pt modelId="{A07E7C4D-4363-4C78-8420-26E74D9536BD}" type="pres">
      <dgm:prSet presAssocID="{F6B583A4-6315-436A-9252-5D69CE7F8F58}" presName="aSpace2" presStyleCnt="0"/>
      <dgm:spPr/>
    </dgm:pt>
    <dgm:pt modelId="{CB16C94A-4333-4061-B571-35C595D3EE72}" type="pres">
      <dgm:prSet presAssocID="{ED4D5F33-8799-473B-9A1F-1B323A8D10EF}" presName="childNode" presStyleLbl="node1" presStyleIdx="7" presStyleCnt="13">
        <dgm:presLayoutVars>
          <dgm:bulletEnabled val="1"/>
        </dgm:presLayoutVars>
      </dgm:prSet>
      <dgm:spPr/>
    </dgm:pt>
    <dgm:pt modelId="{38832AD5-1AE6-438A-AE29-A3CA6CD025C5}" type="pres">
      <dgm:prSet presAssocID="{F673AB97-8B71-42C0-B61D-CD9D7F44061E}" presName="aSpace" presStyleCnt="0"/>
      <dgm:spPr/>
    </dgm:pt>
    <dgm:pt modelId="{2D2975DC-5DE4-4019-917A-0ECEE3B14C51}" type="pres">
      <dgm:prSet presAssocID="{2596B2ED-7C52-4CA1-949F-840E53A4D743}" presName="compNode" presStyleCnt="0"/>
      <dgm:spPr/>
    </dgm:pt>
    <dgm:pt modelId="{8BD4E7CE-53E9-448C-BE1D-67DEAECC7494}" type="pres">
      <dgm:prSet presAssocID="{2596B2ED-7C52-4CA1-949F-840E53A4D743}" presName="aNode" presStyleLbl="bgShp" presStyleIdx="3" presStyleCnt="5"/>
      <dgm:spPr>
        <a:prstGeom prst="rect">
          <a:avLst/>
        </a:prstGeom>
      </dgm:spPr>
    </dgm:pt>
    <dgm:pt modelId="{DF322B36-7908-4EBF-87F5-CC290EA4FA6C}" type="pres">
      <dgm:prSet presAssocID="{2596B2ED-7C52-4CA1-949F-840E53A4D743}" presName="textNode" presStyleLbl="bgShp" presStyleIdx="3" presStyleCnt="5"/>
      <dgm:spPr/>
    </dgm:pt>
    <dgm:pt modelId="{848F3BFA-8EE9-4691-8AA9-CE029DC8E0D8}" type="pres">
      <dgm:prSet presAssocID="{2596B2ED-7C52-4CA1-949F-840E53A4D743}" presName="compChildNode" presStyleCnt="0"/>
      <dgm:spPr/>
    </dgm:pt>
    <dgm:pt modelId="{6AAE8C0C-C775-4B33-B31E-0D04AC7917CE}" type="pres">
      <dgm:prSet presAssocID="{2596B2ED-7C52-4CA1-949F-840E53A4D743}" presName="theInnerList" presStyleCnt="0"/>
      <dgm:spPr/>
    </dgm:pt>
    <dgm:pt modelId="{9D2A0279-EAAA-42A0-97C4-1781A17C9BB2}" type="pres">
      <dgm:prSet presAssocID="{1C327F0C-797A-459E-8CD5-3F85E9F7C135}" presName="childNode" presStyleLbl="node1" presStyleIdx="8" presStyleCnt="13">
        <dgm:presLayoutVars>
          <dgm:bulletEnabled val="1"/>
        </dgm:presLayoutVars>
      </dgm:prSet>
      <dgm:spPr/>
    </dgm:pt>
    <dgm:pt modelId="{8B8ADB18-3249-44B5-B1A7-527DA2EB298B}" type="pres">
      <dgm:prSet presAssocID="{1C327F0C-797A-459E-8CD5-3F85E9F7C135}" presName="aSpace2" presStyleCnt="0"/>
      <dgm:spPr/>
    </dgm:pt>
    <dgm:pt modelId="{118F2BA2-C949-431F-93B5-51CBF22E10B8}" type="pres">
      <dgm:prSet presAssocID="{C807CD40-B0DD-43A6-9021-A683D19146AF}" presName="childNode" presStyleLbl="node1" presStyleIdx="9" presStyleCnt="13">
        <dgm:presLayoutVars>
          <dgm:bulletEnabled val="1"/>
        </dgm:presLayoutVars>
      </dgm:prSet>
      <dgm:spPr/>
    </dgm:pt>
    <dgm:pt modelId="{97119E98-35E1-461C-82BD-FC0D2039DC09}" type="pres">
      <dgm:prSet presAssocID="{C807CD40-B0DD-43A6-9021-A683D19146AF}" presName="aSpace2" presStyleCnt="0"/>
      <dgm:spPr/>
    </dgm:pt>
    <dgm:pt modelId="{456A7E9F-8D7C-4D05-B479-787FD5C0C76E}" type="pres">
      <dgm:prSet presAssocID="{85D04B17-D531-4058-B347-3C1AE3D6508F}" presName="childNode" presStyleLbl="node1" presStyleIdx="10" presStyleCnt="13">
        <dgm:presLayoutVars>
          <dgm:bulletEnabled val="1"/>
        </dgm:presLayoutVars>
      </dgm:prSet>
      <dgm:spPr/>
    </dgm:pt>
    <dgm:pt modelId="{F976C147-B290-4FE2-AFD5-8B7513EE0DAF}" type="pres">
      <dgm:prSet presAssocID="{2596B2ED-7C52-4CA1-949F-840E53A4D743}" presName="aSpace" presStyleCnt="0"/>
      <dgm:spPr/>
    </dgm:pt>
    <dgm:pt modelId="{93847872-CB58-4AA6-B24C-F05BCA58CCF8}" type="pres">
      <dgm:prSet presAssocID="{44FCDFCE-2896-498C-AFC7-5DBD9A904BED}" presName="compNode" presStyleCnt="0"/>
      <dgm:spPr/>
    </dgm:pt>
    <dgm:pt modelId="{BAC1ED35-6104-4442-A5B0-2100C89354FD}" type="pres">
      <dgm:prSet presAssocID="{44FCDFCE-2896-498C-AFC7-5DBD9A904BED}" presName="aNode" presStyleLbl="bgShp" presStyleIdx="4" presStyleCnt="5"/>
      <dgm:spPr>
        <a:prstGeom prst="rect">
          <a:avLst/>
        </a:prstGeom>
      </dgm:spPr>
    </dgm:pt>
    <dgm:pt modelId="{9F80E5EC-F407-4951-97A5-D44BAC0C86EB}" type="pres">
      <dgm:prSet presAssocID="{44FCDFCE-2896-498C-AFC7-5DBD9A904BED}" presName="textNode" presStyleLbl="bgShp" presStyleIdx="4" presStyleCnt="5"/>
      <dgm:spPr/>
    </dgm:pt>
    <dgm:pt modelId="{DB66D95E-767E-42B8-AE8C-EDDA146BC0C4}" type="pres">
      <dgm:prSet presAssocID="{44FCDFCE-2896-498C-AFC7-5DBD9A904BED}" presName="compChildNode" presStyleCnt="0"/>
      <dgm:spPr/>
    </dgm:pt>
    <dgm:pt modelId="{9BE02C34-845D-4D4B-9D35-AC01D305B2F7}" type="pres">
      <dgm:prSet presAssocID="{44FCDFCE-2896-498C-AFC7-5DBD9A904BED}" presName="theInnerList" presStyleCnt="0"/>
      <dgm:spPr/>
    </dgm:pt>
    <dgm:pt modelId="{61369F67-56E3-4AFC-B48D-416136C17DDB}" type="pres">
      <dgm:prSet presAssocID="{DE18E659-EBDA-491D-B6B6-D24C3A7D4871}" presName="childNode" presStyleLbl="node1" presStyleIdx="11" presStyleCnt="13">
        <dgm:presLayoutVars>
          <dgm:bulletEnabled val="1"/>
        </dgm:presLayoutVars>
      </dgm:prSet>
      <dgm:spPr/>
    </dgm:pt>
    <dgm:pt modelId="{E467D0F1-4D22-431F-921A-200784D0722F}" type="pres">
      <dgm:prSet presAssocID="{DE18E659-EBDA-491D-B6B6-D24C3A7D4871}" presName="aSpace2" presStyleCnt="0"/>
      <dgm:spPr/>
    </dgm:pt>
    <dgm:pt modelId="{E1897D05-E56E-4524-A003-2F444DAFE790}" type="pres">
      <dgm:prSet presAssocID="{AFE4C3AF-F23B-44D1-AF99-37023E7BBD4F}" presName="childNode" presStyleLbl="node1" presStyleIdx="12" presStyleCnt="13">
        <dgm:presLayoutVars>
          <dgm:bulletEnabled val="1"/>
        </dgm:presLayoutVars>
      </dgm:prSet>
      <dgm:spPr/>
    </dgm:pt>
  </dgm:ptLst>
  <dgm:cxnLst>
    <dgm:cxn modelId="{58637301-5450-413D-AC2E-90C85D972DDA}" srcId="{EE33A677-2CE5-4B4F-8CC4-ED269031CE31}" destId="{2596B2ED-7C52-4CA1-949F-840E53A4D743}" srcOrd="3" destOrd="0" parTransId="{9AB0628E-EF58-4C36-B624-BEB1DB2C8A66}" sibTransId="{B278EA3F-D1A9-4C00-BC50-170F71F386C0}"/>
    <dgm:cxn modelId="{D8E98C0F-5553-4437-8627-179B0E1CD6EE}" type="presOf" srcId="{EE33A677-2CE5-4B4F-8CC4-ED269031CE31}" destId="{E4409D84-B735-423D-A075-149633E4D36D}" srcOrd="0" destOrd="0" presId="urn:microsoft.com/office/officeart/2005/8/layout/lProcess2"/>
    <dgm:cxn modelId="{07D11815-83AE-4247-9ABE-E73DB9EE3770}" type="presOf" srcId="{AFE4C3AF-F23B-44D1-AF99-37023E7BBD4F}" destId="{E1897D05-E56E-4524-A003-2F444DAFE790}" srcOrd="0" destOrd="0" presId="urn:microsoft.com/office/officeart/2005/8/layout/lProcess2"/>
    <dgm:cxn modelId="{4063801A-364F-418B-8859-A2672EE3B2E4}" type="presOf" srcId="{FE8EBB0B-6335-4B3C-BCD8-D6A5735000F3}" destId="{67AF3A5B-B03E-48E6-ADEC-8F8B22D3A38C}" srcOrd="0" destOrd="0" presId="urn:microsoft.com/office/officeart/2005/8/layout/lProcess2"/>
    <dgm:cxn modelId="{6539921A-BAD8-4269-B35F-A4B6304FC04C}" srcId="{44FCDFCE-2896-498C-AFC7-5DBD9A904BED}" destId="{DE18E659-EBDA-491D-B6B6-D24C3A7D4871}" srcOrd="0" destOrd="0" parTransId="{3782F57E-7DD9-490F-A8FE-91A1148DE49B}" sibTransId="{9B871BE1-343D-4392-A1D0-A0AC410FE1C3}"/>
    <dgm:cxn modelId="{A947CE1C-2FAF-45D8-BFF1-9D3A2A098678}" srcId="{EE33A677-2CE5-4B4F-8CC4-ED269031CE31}" destId="{44FCDFCE-2896-498C-AFC7-5DBD9A904BED}" srcOrd="4" destOrd="0" parTransId="{F94EFDFD-6906-487E-8377-AC8A14B57AD4}" sibTransId="{9939242B-FFAA-46D5-A9F2-3012B6D7EF3B}"/>
    <dgm:cxn modelId="{74401120-2EF9-47FD-9E2D-10005F7F9A12}" type="presOf" srcId="{D0A02123-B458-4056-93DD-029E67545FBF}" destId="{3668D75B-37DC-4BD6-90EA-4758A0AB5399}" srcOrd="1" destOrd="0" presId="urn:microsoft.com/office/officeart/2005/8/layout/lProcess2"/>
    <dgm:cxn modelId="{2F20802A-DE52-45AE-8BB1-E956409DCD2F}" srcId="{44FCDFCE-2896-498C-AFC7-5DBD9A904BED}" destId="{AFE4C3AF-F23B-44D1-AF99-37023E7BBD4F}" srcOrd="1" destOrd="0" parTransId="{77148950-E63C-4A26-A558-C9623E671791}" sibTransId="{7BAD0605-0CE9-494A-8DE6-4F489DDB5920}"/>
    <dgm:cxn modelId="{2EBC962A-FF49-40BA-9404-46EB3B581BB3}" type="presOf" srcId="{ED4D5F33-8799-473B-9A1F-1B323A8D10EF}" destId="{CB16C94A-4333-4061-B571-35C595D3EE72}" srcOrd="0" destOrd="0" presId="urn:microsoft.com/office/officeart/2005/8/layout/lProcess2"/>
    <dgm:cxn modelId="{33D0862D-8074-4484-9C2A-0891AA5D73E6}" srcId="{2596B2ED-7C52-4CA1-949F-840E53A4D743}" destId="{1C327F0C-797A-459E-8CD5-3F85E9F7C135}" srcOrd="0" destOrd="0" parTransId="{F04C8651-6A9C-47CD-8D3D-6B8BCD8CEB5C}" sibTransId="{7F6D11E9-171E-40D7-8E50-4C29DD44B669}"/>
    <dgm:cxn modelId="{A06CEF42-E550-4308-BFF3-CE8424D00039}" srcId="{D0A02123-B458-4056-93DD-029E67545FBF}" destId="{5E01FACD-012A-4B1E-8952-746C0E4EE012}" srcOrd="2" destOrd="0" parTransId="{29D88EE3-EF5F-46F9-9A76-E2A55F64DF66}" sibTransId="{20D87132-BB17-4147-B422-2FC86094ED88}"/>
    <dgm:cxn modelId="{F7C54D4A-A001-47E8-86F0-5A38EE84648B}" type="presOf" srcId="{1C327F0C-797A-459E-8CD5-3F85E9F7C135}" destId="{9D2A0279-EAAA-42A0-97C4-1781A17C9BB2}" srcOrd="0" destOrd="0" presId="urn:microsoft.com/office/officeart/2005/8/layout/lProcess2"/>
    <dgm:cxn modelId="{9B67E94A-9BA1-4CE8-BBEB-73398FD85260}" type="presOf" srcId="{D0A02123-B458-4056-93DD-029E67545FBF}" destId="{545CCCF8-7045-4693-8B52-9DC8A01D6176}" srcOrd="0" destOrd="0" presId="urn:microsoft.com/office/officeart/2005/8/layout/lProcess2"/>
    <dgm:cxn modelId="{6662D64F-29D1-4FD7-AA17-401E1137B318}" srcId="{F673AB97-8B71-42C0-B61D-CD9D7F44061E}" destId="{4833FF68-4138-44D6-93B3-14A1BA0E4BBF}" srcOrd="0" destOrd="0" parTransId="{432E6B98-2F87-49D2-B2B7-C866B9FB69AE}" sibTransId="{35A1C15A-BD95-4B45-8B39-6E4B1DDC8C07}"/>
    <dgm:cxn modelId="{CCD33850-E9B0-4A86-85B7-E109F67D6080}" type="presOf" srcId="{85D04B17-D531-4058-B347-3C1AE3D6508F}" destId="{456A7E9F-8D7C-4D05-B479-787FD5C0C76E}" srcOrd="0" destOrd="0" presId="urn:microsoft.com/office/officeart/2005/8/layout/lProcess2"/>
    <dgm:cxn modelId="{52A52A51-8049-48D2-9626-328095B663DE}" srcId="{D0A02123-B458-4056-93DD-029E67545FBF}" destId="{54499F1C-CEE9-4B41-AC33-AE1B24841E82}" srcOrd="0" destOrd="0" parTransId="{1985E90D-70F1-4392-99BE-6147E844A65B}" sibTransId="{1D10B509-A361-48CA-B0EE-18DF08486A59}"/>
    <dgm:cxn modelId="{80B45B59-F716-44F7-ABE0-BB39A21A5A34}" type="presOf" srcId="{F673AB97-8B71-42C0-B61D-CD9D7F44061E}" destId="{E9C6FD60-94BC-474D-9010-52E988A04378}" srcOrd="1" destOrd="0" presId="urn:microsoft.com/office/officeart/2005/8/layout/lProcess2"/>
    <dgm:cxn modelId="{C58AED62-4657-4C6A-9650-687D425390CB}" type="presOf" srcId="{C807CD40-B0DD-43A6-9021-A683D19146AF}" destId="{118F2BA2-C949-431F-93B5-51CBF22E10B8}" srcOrd="0" destOrd="0" presId="urn:microsoft.com/office/officeart/2005/8/layout/lProcess2"/>
    <dgm:cxn modelId="{7555D569-55D7-41BE-A236-E6297CF6A4E1}" srcId="{F673AB97-8B71-42C0-B61D-CD9D7F44061E}" destId="{ED4D5F33-8799-473B-9A1F-1B323A8D10EF}" srcOrd="2" destOrd="0" parTransId="{6A91FE1A-DC83-4CD7-AD0D-8B654E13E53B}" sibTransId="{56C40309-7B7E-4300-BF34-652443A83A7B}"/>
    <dgm:cxn modelId="{D7A5806F-3E1A-4879-BE1A-B30227236B73}" type="presOf" srcId="{44FCDFCE-2896-498C-AFC7-5DBD9A904BED}" destId="{BAC1ED35-6104-4442-A5B0-2100C89354FD}" srcOrd="0" destOrd="0" presId="urn:microsoft.com/office/officeart/2005/8/layout/lProcess2"/>
    <dgm:cxn modelId="{E89E017B-EC80-4492-A328-02178CDB7AB9}" srcId="{CBE018B7-B619-44E3-8B1D-925E3492121E}" destId="{EB73151D-03AA-4832-9409-8BB7AE3FF82F}" srcOrd="0" destOrd="0" parTransId="{BE1DD5B2-03FE-4F21-A6C2-3C767D0BDC2D}" sibTransId="{C8653715-0EA3-4144-8B1D-9825A0205158}"/>
    <dgm:cxn modelId="{D50B897F-1EAF-4F8E-96C2-C87591C53EBC}" type="presOf" srcId="{52644C33-656F-41B9-A31E-B96D55EDD152}" destId="{498A54B4-C818-4569-A592-2577A5569D86}" srcOrd="0" destOrd="0" presId="urn:microsoft.com/office/officeart/2005/8/layout/lProcess2"/>
    <dgm:cxn modelId="{A904CC81-86FD-42DA-BCAE-526C69E68627}" srcId="{F673AB97-8B71-42C0-B61D-CD9D7F44061E}" destId="{F6B583A4-6315-436A-9252-5D69CE7F8F58}" srcOrd="1" destOrd="0" parTransId="{3B4C68B7-3983-4C95-87F7-6EA933EF7816}" sibTransId="{7CC75242-087C-4FA4-B6D7-6AF999BDA4A4}"/>
    <dgm:cxn modelId="{D803B68E-4964-4528-9EE7-19A4D009709F}" srcId="{EE33A677-2CE5-4B4F-8CC4-ED269031CE31}" destId="{D0A02123-B458-4056-93DD-029E67545FBF}" srcOrd="1" destOrd="0" parTransId="{8ADADD3B-2DCF-468C-A25F-C5B2265A07B9}" sibTransId="{B7DE9614-6620-4212-820F-FEF498F4C6F8}"/>
    <dgm:cxn modelId="{E3F5BD98-BB45-44EE-B84E-746022A05339}" type="presOf" srcId="{2596B2ED-7C52-4CA1-949F-840E53A4D743}" destId="{DF322B36-7908-4EBF-87F5-CC290EA4FA6C}" srcOrd="1" destOrd="0" presId="urn:microsoft.com/office/officeart/2005/8/layout/lProcess2"/>
    <dgm:cxn modelId="{A171F998-E5C0-4711-8B89-1F2BD33A20BA}" type="presOf" srcId="{5E01FACD-012A-4B1E-8952-746C0E4EE012}" destId="{288693C4-B4F6-4A4A-BC6C-FBD907D7BBD8}" srcOrd="0" destOrd="0" presId="urn:microsoft.com/office/officeart/2005/8/layout/lProcess2"/>
    <dgm:cxn modelId="{2D2507A7-D544-4A85-AED3-30303277A284}" type="presOf" srcId="{44FCDFCE-2896-498C-AFC7-5DBD9A904BED}" destId="{9F80E5EC-F407-4951-97A5-D44BAC0C86EB}" srcOrd="1" destOrd="0" presId="urn:microsoft.com/office/officeart/2005/8/layout/lProcess2"/>
    <dgm:cxn modelId="{2D509EAE-76C2-465E-968A-003FEE9E40F5}" type="presOf" srcId="{CBE018B7-B619-44E3-8B1D-925E3492121E}" destId="{6A55E7B3-4F27-466F-BFDF-491A90ED3EAC}" srcOrd="0" destOrd="0" presId="urn:microsoft.com/office/officeart/2005/8/layout/lProcess2"/>
    <dgm:cxn modelId="{58A337C8-7ACD-401A-9539-C8D6EC911724}" type="presOf" srcId="{2596B2ED-7C52-4CA1-949F-840E53A4D743}" destId="{8BD4E7CE-53E9-448C-BE1D-67DEAECC7494}" srcOrd="0" destOrd="0" presId="urn:microsoft.com/office/officeart/2005/8/layout/lProcess2"/>
    <dgm:cxn modelId="{674CC0C9-B2C7-42CA-8D32-24626A452C52}" srcId="{EE33A677-2CE5-4B4F-8CC4-ED269031CE31}" destId="{F673AB97-8B71-42C0-B61D-CD9D7F44061E}" srcOrd="2" destOrd="0" parTransId="{989C65B9-11CE-4C2A-ACB6-4FB40BD0732E}" sibTransId="{12B7DC1B-DB51-4946-B95E-086C73D70B22}"/>
    <dgm:cxn modelId="{F9A18ACC-03BB-4299-B795-1A7F11BB45B6}" srcId="{2596B2ED-7C52-4CA1-949F-840E53A4D743}" destId="{C807CD40-B0DD-43A6-9021-A683D19146AF}" srcOrd="1" destOrd="0" parTransId="{22EDFD74-6871-41B2-A659-DF34414F1256}" sibTransId="{B790598F-9A42-43F0-81C3-E003BB566EFE}"/>
    <dgm:cxn modelId="{84BBAED0-B72A-4114-B391-5B8E870E4501}" type="presOf" srcId="{DE18E659-EBDA-491D-B6B6-D24C3A7D4871}" destId="{61369F67-56E3-4AFC-B48D-416136C17DDB}" srcOrd="0" destOrd="0" presId="urn:microsoft.com/office/officeart/2005/8/layout/lProcess2"/>
    <dgm:cxn modelId="{19F468D2-F629-49CF-9A99-426B0B42B311}" type="presOf" srcId="{EB73151D-03AA-4832-9409-8BB7AE3FF82F}" destId="{3A97414F-B44C-4385-9564-024C33A71D23}" srcOrd="0" destOrd="0" presId="urn:microsoft.com/office/officeart/2005/8/layout/lProcess2"/>
    <dgm:cxn modelId="{3F39ACD6-2383-4D0B-9E82-68ABC689B58A}" srcId="{CBE018B7-B619-44E3-8B1D-925E3492121E}" destId="{52644C33-656F-41B9-A31E-B96D55EDD152}" srcOrd="1" destOrd="0" parTransId="{4EC5871B-91F9-43D3-BFB6-D57328D69DB7}" sibTransId="{06AB4E6D-554E-4AC5-9082-50E1463ECE82}"/>
    <dgm:cxn modelId="{C1E8F1D8-D632-4059-B8CD-84B83C748A09}" srcId="{EE33A677-2CE5-4B4F-8CC4-ED269031CE31}" destId="{CBE018B7-B619-44E3-8B1D-925E3492121E}" srcOrd="0" destOrd="0" parTransId="{3407001C-4768-4083-92A0-F380FCE6FC14}" sibTransId="{E0D4988A-1250-4680-BB1C-F81D97095BD4}"/>
    <dgm:cxn modelId="{E83070E3-4AE9-4962-8677-237C181AB032}" type="presOf" srcId="{F6B583A4-6315-436A-9252-5D69CE7F8F58}" destId="{010C218E-68D9-4B1A-8DE4-77C1D42B4BE4}" srcOrd="0" destOrd="0" presId="urn:microsoft.com/office/officeart/2005/8/layout/lProcess2"/>
    <dgm:cxn modelId="{0ECB97E3-E75D-4098-AD56-C95F89313149}" type="presOf" srcId="{54499F1C-CEE9-4B41-AC33-AE1B24841E82}" destId="{FC470915-6127-4FE1-BB32-2B50851AF1CF}" srcOrd="0" destOrd="0" presId="urn:microsoft.com/office/officeart/2005/8/layout/lProcess2"/>
    <dgm:cxn modelId="{679F1BE8-A394-45CE-8C0E-261C126A4EBC}" type="presOf" srcId="{F673AB97-8B71-42C0-B61D-CD9D7F44061E}" destId="{54E369A2-93AB-42DF-9EF0-22F1F638FBD5}" srcOrd="0" destOrd="0" presId="urn:microsoft.com/office/officeart/2005/8/layout/lProcess2"/>
    <dgm:cxn modelId="{939046E9-DC00-4DB3-AC5C-471DCB9117BC}" srcId="{D0A02123-B458-4056-93DD-029E67545FBF}" destId="{FE8EBB0B-6335-4B3C-BCD8-D6A5735000F3}" srcOrd="1" destOrd="0" parTransId="{208FE0B8-05BA-4216-A255-39447C8B2FBA}" sibTransId="{211EA657-7D9B-4DCD-B764-9CCEC73995B1}"/>
    <dgm:cxn modelId="{607DADFA-6E59-4DFC-829B-185FC56019AD}" type="presOf" srcId="{CBE018B7-B619-44E3-8B1D-925E3492121E}" destId="{F30B6D8D-8F69-46C7-B862-4CBAE474CA26}" srcOrd="1" destOrd="0" presId="urn:microsoft.com/office/officeart/2005/8/layout/lProcess2"/>
    <dgm:cxn modelId="{771A98FB-EDC0-424E-9212-9E6C2D9A9C1F}" srcId="{2596B2ED-7C52-4CA1-949F-840E53A4D743}" destId="{85D04B17-D531-4058-B347-3C1AE3D6508F}" srcOrd="2" destOrd="0" parTransId="{A13C141C-874C-4A14-A8AF-225A5CDE0E3C}" sibTransId="{10B606FF-493E-4A8C-9646-A1FFC80EB761}"/>
    <dgm:cxn modelId="{ED2757FE-1746-4004-91C2-86F2DDB283C3}" type="presOf" srcId="{4833FF68-4138-44D6-93B3-14A1BA0E4BBF}" destId="{842FF74E-C3C5-4E52-AEB5-BD0FDD50A9D2}" srcOrd="0" destOrd="0" presId="urn:microsoft.com/office/officeart/2005/8/layout/lProcess2"/>
    <dgm:cxn modelId="{3675EFB6-A419-4AD5-A350-C75B1D7EB4B9}" type="presParOf" srcId="{E4409D84-B735-423D-A075-149633E4D36D}" destId="{A48AC5D0-F018-4C62-90C0-5DD6E1BA3DD3}" srcOrd="0" destOrd="0" presId="urn:microsoft.com/office/officeart/2005/8/layout/lProcess2"/>
    <dgm:cxn modelId="{6F95B90E-8AD7-4C74-9435-14C3F359E7EA}" type="presParOf" srcId="{A48AC5D0-F018-4C62-90C0-5DD6E1BA3DD3}" destId="{6A55E7B3-4F27-466F-BFDF-491A90ED3EAC}" srcOrd="0" destOrd="0" presId="urn:microsoft.com/office/officeart/2005/8/layout/lProcess2"/>
    <dgm:cxn modelId="{5379AEC1-3EF6-4160-8EED-F6822F13F4FD}" type="presParOf" srcId="{A48AC5D0-F018-4C62-90C0-5DD6E1BA3DD3}" destId="{F30B6D8D-8F69-46C7-B862-4CBAE474CA26}" srcOrd="1" destOrd="0" presId="urn:microsoft.com/office/officeart/2005/8/layout/lProcess2"/>
    <dgm:cxn modelId="{84970AE8-D484-4804-B9C8-204C46DBD875}" type="presParOf" srcId="{A48AC5D0-F018-4C62-90C0-5DD6E1BA3DD3}" destId="{08E52D56-F740-4BAA-BBC1-45430D665A91}" srcOrd="2" destOrd="0" presId="urn:microsoft.com/office/officeart/2005/8/layout/lProcess2"/>
    <dgm:cxn modelId="{9D10C21C-FE35-4304-8D75-54210FA2A8D1}" type="presParOf" srcId="{08E52D56-F740-4BAA-BBC1-45430D665A91}" destId="{8ECF3AD8-A553-4D74-8079-A169BB33DB43}" srcOrd="0" destOrd="0" presId="urn:microsoft.com/office/officeart/2005/8/layout/lProcess2"/>
    <dgm:cxn modelId="{274FFAD8-DD15-4462-BF40-E0BD7EBF1B7F}" type="presParOf" srcId="{8ECF3AD8-A553-4D74-8079-A169BB33DB43}" destId="{3A97414F-B44C-4385-9564-024C33A71D23}" srcOrd="0" destOrd="0" presId="urn:microsoft.com/office/officeart/2005/8/layout/lProcess2"/>
    <dgm:cxn modelId="{92F50FC3-E8AD-4E79-9895-25076C4DDE2C}" type="presParOf" srcId="{8ECF3AD8-A553-4D74-8079-A169BB33DB43}" destId="{60DD4330-1F39-4B98-9003-201AF6BCD598}" srcOrd="1" destOrd="0" presId="urn:microsoft.com/office/officeart/2005/8/layout/lProcess2"/>
    <dgm:cxn modelId="{82D8AB50-F684-4761-8939-57C95453BB5E}" type="presParOf" srcId="{8ECF3AD8-A553-4D74-8079-A169BB33DB43}" destId="{498A54B4-C818-4569-A592-2577A5569D86}" srcOrd="2" destOrd="0" presId="urn:microsoft.com/office/officeart/2005/8/layout/lProcess2"/>
    <dgm:cxn modelId="{F5127D2B-3488-49F7-8396-338E444D5A2D}" type="presParOf" srcId="{E4409D84-B735-423D-A075-149633E4D36D}" destId="{08E6DFDA-DC40-4B2B-8E72-FD3FE02FA20E}" srcOrd="1" destOrd="0" presId="urn:microsoft.com/office/officeart/2005/8/layout/lProcess2"/>
    <dgm:cxn modelId="{B6D35096-79BA-43C9-BC75-0C926DB377E3}" type="presParOf" srcId="{E4409D84-B735-423D-A075-149633E4D36D}" destId="{487885E0-329A-49F3-A5EB-6A742E3C5A05}" srcOrd="2" destOrd="0" presId="urn:microsoft.com/office/officeart/2005/8/layout/lProcess2"/>
    <dgm:cxn modelId="{018DC46F-E9F2-4140-9843-E1FED02CCAA2}" type="presParOf" srcId="{487885E0-329A-49F3-A5EB-6A742E3C5A05}" destId="{545CCCF8-7045-4693-8B52-9DC8A01D6176}" srcOrd="0" destOrd="0" presId="urn:microsoft.com/office/officeart/2005/8/layout/lProcess2"/>
    <dgm:cxn modelId="{8EBD67E5-7A40-498A-81B8-F098EADF2822}" type="presParOf" srcId="{487885E0-329A-49F3-A5EB-6A742E3C5A05}" destId="{3668D75B-37DC-4BD6-90EA-4758A0AB5399}" srcOrd="1" destOrd="0" presId="urn:microsoft.com/office/officeart/2005/8/layout/lProcess2"/>
    <dgm:cxn modelId="{61610F09-330E-4FD8-876E-1583FC373B01}" type="presParOf" srcId="{487885E0-329A-49F3-A5EB-6A742E3C5A05}" destId="{6C503F19-BB26-4603-9A7C-4CD8947903F3}" srcOrd="2" destOrd="0" presId="urn:microsoft.com/office/officeart/2005/8/layout/lProcess2"/>
    <dgm:cxn modelId="{E38AE6E9-8986-4B7D-8E45-EFACD3BEFC5B}" type="presParOf" srcId="{6C503F19-BB26-4603-9A7C-4CD8947903F3}" destId="{CC8DB537-D7B0-42F7-BE03-B24FD319E198}" srcOrd="0" destOrd="0" presId="urn:microsoft.com/office/officeart/2005/8/layout/lProcess2"/>
    <dgm:cxn modelId="{64C2C756-5D72-447E-80D7-4A9AFD0B2CDC}" type="presParOf" srcId="{CC8DB537-D7B0-42F7-BE03-B24FD319E198}" destId="{FC470915-6127-4FE1-BB32-2B50851AF1CF}" srcOrd="0" destOrd="0" presId="urn:microsoft.com/office/officeart/2005/8/layout/lProcess2"/>
    <dgm:cxn modelId="{EF0C492E-2197-45C1-B435-B7B8C96D3D48}" type="presParOf" srcId="{CC8DB537-D7B0-42F7-BE03-B24FD319E198}" destId="{FC277157-49CE-42E0-B817-C5F1C49024E3}" srcOrd="1" destOrd="0" presId="urn:microsoft.com/office/officeart/2005/8/layout/lProcess2"/>
    <dgm:cxn modelId="{AFC3AEB5-BAC1-465C-A720-E7956287F397}" type="presParOf" srcId="{CC8DB537-D7B0-42F7-BE03-B24FD319E198}" destId="{67AF3A5B-B03E-48E6-ADEC-8F8B22D3A38C}" srcOrd="2" destOrd="0" presId="urn:microsoft.com/office/officeart/2005/8/layout/lProcess2"/>
    <dgm:cxn modelId="{FBDAEA29-1A3B-4C16-9782-41EFB4C98FCC}" type="presParOf" srcId="{CC8DB537-D7B0-42F7-BE03-B24FD319E198}" destId="{F2240091-A6E3-417F-A91C-F80C2CFA864E}" srcOrd="3" destOrd="0" presId="urn:microsoft.com/office/officeart/2005/8/layout/lProcess2"/>
    <dgm:cxn modelId="{0C3936DD-1B42-45EA-8775-01AFE92A2743}" type="presParOf" srcId="{CC8DB537-D7B0-42F7-BE03-B24FD319E198}" destId="{288693C4-B4F6-4A4A-BC6C-FBD907D7BBD8}" srcOrd="4" destOrd="0" presId="urn:microsoft.com/office/officeart/2005/8/layout/lProcess2"/>
    <dgm:cxn modelId="{0E68BB85-282B-46A3-AE82-B07CAD5BBDAF}" type="presParOf" srcId="{E4409D84-B735-423D-A075-149633E4D36D}" destId="{966238CD-CCD4-4BFD-AC53-A28BD9926B4C}" srcOrd="3" destOrd="0" presId="urn:microsoft.com/office/officeart/2005/8/layout/lProcess2"/>
    <dgm:cxn modelId="{59BED854-90D0-41AD-AA2C-87609BDF2977}" type="presParOf" srcId="{E4409D84-B735-423D-A075-149633E4D36D}" destId="{BC4BB0E0-E7C5-4F2B-94A5-92197D66BF80}" srcOrd="4" destOrd="0" presId="urn:microsoft.com/office/officeart/2005/8/layout/lProcess2"/>
    <dgm:cxn modelId="{D9973362-D4EC-4683-B6E6-2E5A412AA0E3}" type="presParOf" srcId="{BC4BB0E0-E7C5-4F2B-94A5-92197D66BF80}" destId="{54E369A2-93AB-42DF-9EF0-22F1F638FBD5}" srcOrd="0" destOrd="0" presId="urn:microsoft.com/office/officeart/2005/8/layout/lProcess2"/>
    <dgm:cxn modelId="{3A84F0DC-721C-4E3D-9BDD-FED415D3C6C2}" type="presParOf" srcId="{BC4BB0E0-E7C5-4F2B-94A5-92197D66BF80}" destId="{E9C6FD60-94BC-474D-9010-52E988A04378}" srcOrd="1" destOrd="0" presId="urn:microsoft.com/office/officeart/2005/8/layout/lProcess2"/>
    <dgm:cxn modelId="{377AB621-4F2E-46DB-B09E-CFD5FE2031DC}" type="presParOf" srcId="{BC4BB0E0-E7C5-4F2B-94A5-92197D66BF80}" destId="{608CDE92-9034-44E7-B42B-B3523C6DF31B}" srcOrd="2" destOrd="0" presId="urn:microsoft.com/office/officeart/2005/8/layout/lProcess2"/>
    <dgm:cxn modelId="{338C325C-417A-4DC9-9084-030EA536541D}" type="presParOf" srcId="{608CDE92-9034-44E7-B42B-B3523C6DF31B}" destId="{8FD6DF6C-A9F0-4FF4-B59F-AC83058E0D5B}" srcOrd="0" destOrd="0" presId="urn:microsoft.com/office/officeart/2005/8/layout/lProcess2"/>
    <dgm:cxn modelId="{217F7448-416E-4147-B05D-57727D346331}" type="presParOf" srcId="{8FD6DF6C-A9F0-4FF4-B59F-AC83058E0D5B}" destId="{842FF74E-C3C5-4E52-AEB5-BD0FDD50A9D2}" srcOrd="0" destOrd="0" presId="urn:microsoft.com/office/officeart/2005/8/layout/lProcess2"/>
    <dgm:cxn modelId="{CF4548FC-4AF9-4BF9-A1FD-1770CA8B3A39}" type="presParOf" srcId="{8FD6DF6C-A9F0-4FF4-B59F-AC83058E0D5B}" destId="{F142D8AA-0923-47F4-BE72-318DC90AA18A}" srcOrd="1" destOrd="0" presId="urn:microsoft.com/office/officeart/2005/8/layout/lProcess2"/>
    <dgm:cxn modelId="{1DBC0666-9934-4BA3-BE00-1D6E27662650}" type="presParOf" srcId="{8FD6DF6C-A9F0-4FF4-B59F-AC83058E0D5B}" destId="{010C218E-68D9-4B1A-8DE4-77C1D42B4BE4}" srcOrd="2" destOrd="0" presId="urn:microsoft.com/office/officeart/2005/8/layout/lProcess2"/>
    <dgm:cxn modelId="{D767879B-48A1-4D44-BD35-B05E8DD618B4}" type="presParOf" srcId="{8FD6DF6C-A9F0-4FF4-B59F-AC83058E0D5B}" destId="{A07E7C4D-4363-4C78-8420-26E74D9536BD}" srcOrd="3" destOrd="0" presId="urn:microsoft.com/office/officeart/2005/8/layout/lProcess2"/>
    <dgm:cxn modelId="{E9865F94-C40C-47C0-9EAC-9B981C425198}" type="presParOf" srcId="{8FD6DF6C-A9F0-4FF4-B59F-AC83058E0D5B}" destId="{CB16C94A-4333-4061-B571-35C595D3EE72}" srcOrd="4" destOrd="0" presId="urn:microsoft.com/office/officeart/2005/8/layout/lProcess2"/>
    <dgm:cxn modelId="{4CF7700B-AB03-4F44-94F2-693420528BDA}" type="presParOf" srcId="{E4409D84-B735-423D-A075-149633E4D36D}" destId="{38832AD5-1AE6-438A-AE29-A3CA6CD025C5}" srcOrd="5" destOrd="0" presId="urn:microsoft.com/office/officeart/2005/8/layout/lProcess2"/>
    <dgm:cxn modelId="{822572EF-AB9E-43DA-8AB0-81201B7C402A}" type="presParOf" srcId="{E4409D84-B735-423D-A075-149633E4D36D}" destId="{2D2975DC-5DE4-4019-917A-0ECEE3B14C51}" srcOrd="6" destOrd="0" presId="urn:microsoft.com/office/officeart/2005/8/layout/lProcess2"/>
    <dgm:cxn modelId="{92486BC8-3AD2-46AD-98F6-A0BEE1038FB5}" type="presParOf" srcId="{2D2975DC-5DE4-4019-917A-0ECEE3B14C51}" destId="{8BD4E7CE-53E9-448C-BE1D-67DEAECC7494}" srcOrd="0" destOrd="0" presId="urn:microsoft.com/office/officeart/2005/8/layout/lProcess2"/>
    <dgm:cxn modelId="{376BD9A8-FAEC-4AB3-B44D-A1CD122D81BE}" type="presParOf" srcId="{2D2975DC-5DE4-4019-917A-0ECEE3B14C51}" destId="{DF322B36-7908-4EBF-87F5-CC290EA4FA6C}" srcOrd="1" destOrd="0" presId="urn:microsoft.com/office/officeart/2005/8/layout/lProcess2"/>
    <dgm:cxn modelId="{9D6F4289-AFDF-43AE-9A26-A94DE7245A8F}" type="presParOf" srcId="{2D2975DC-5DE4-4019-917A-0ECEE3B14C51}" destId="{848F3BFA-8EE9-4691-8AA9-CE029DC8E0D8}" srcOrd="2" destOrd="0" presId="urn:microsoft.com/office/officeart/2005/8/layout/lProcess2"/>
    <dgm:cxn modelId="{92C19B8D-F001-431B-B4F3-0B6736368116}" type="presParOf" srcId="{848F3BFA-8EE9-4691-8AA9-CE029DC8E0D8}" destId="{6AAE8C0C-C775-4B33-B31E-0D04AC7917CE}" srcOrd="0" destOrd="0" presId="urn:microsoft.com/office/officeart/2005/8/layout/lProcess2"/>
    <dgm:cxn modelId="{558845F8-DAD2-4495-8614-3D2AD745BC28}" type="presParOf" srcId="{6AAE8C0C-C775-4B33-B31E-0D04AC7917CE}" destId="{9D2A0279-EAAA-42A0-97C4-1781A17C9BB2}" srcOrd="0" destOrd="0" presId="urn:microsoft.com/office/officeart/2005/8/layout/lProcess2"/>
    <dgm:cxn modelId="{785900BD-7BDB-458B-8B04-7778A1C58A35}" type="presParOf" srcId="{6AAE8C0C-C775-4B33-B31E-0D04AC7917CE}" destId="{8B8ADB18-3249-44B5-B1A7-527DA2EB298B}" srcOrd="1" destOrd="0" presId="urn:microsoft.com/office/officeart/2005/8/layout/lProcess2"/>
    <dgm:cxn modelId="{8EC4B776-A738-4245-9731-343D5E29FB2D}" type="presParOf" srcId="{6AAE8C0C-C775-4B33-B31E-0D04AC7917CE}" destId="{118F2BA2-C949-431F-93B5-51CBF22E10B8}" srcOrd="2" destOrd="0" presId="urn:microsoft.com/office/officeart/2005/8/layout/lProcess2"/>
    <dgm:cxn modelId="{AA1760BF-0407-4B53-9981-6A4EB7FFDCE9}" type="presParOf" srcId="{6AAE8C0C-C775-4B33-B31E-0D04AC7917CE}" destId="{97119E98-35E1-461C-82BD-FC0D2039DC09}" srcOrd="3" destOrd="0" presId="urn:microsoft.com/office/officeart/2005/8/layout/lProcess2"/>
    <dgm:cxn modelId="{CC70923E-6673-42FD-928E-6C7D46923F36}" type="presParOf" srcId="{6AAE8C0C-C775-4B33-B31E-0D04AC7917CE}" destId="{456A7E9F-8D7C-4D05-B479-787FD5C0C76E}" srcOrd="4" destOrd="0" presId="urn:microsoft.com/office/officeart/2005/8/layout/lProcess2"/>
    <dgm:cxn modelId="{41294DA2-A73D-41A5-8021-C4B63406B147}" type="presParOf" srcId="{E4409D84-B735-423D-A075-149633E4D36D}" destId="{F976C147-B290-4FE2-AFD5-8B7513EE0DAF}" srcOrd="7" destOrd="0" presId="urn:microsoft.com/office/officeart/2005/8/layout/lProcess2"/>
    <dgm:cxn modelId="{862C349E-F9D7-43DA-8036-CE40FBB90726}" type="presParOf" srcId="{E4409D84-B735-423D-A075-149633E4D36D}" destId="{93847872-CB58-4AA6-B24C-F05BCA58CCF8}" srcOrd="8" destOrd="0" presId="urn:microsoft.com/office/officeart/2005/8/layout/lProcess2"/>
    <dgm:cxn modelId="{053C31BD-D867-4EBE-A6AE-D589DEC0173F}" type="presParOf" srcId="{93847872-CB58-4AA6-B24C-F05BCA58CCF8}" destId="{BAC1ED35-6104-4442-A5B0-2100C89354FD}" srcOrd="0" destOrd="0" presId="urn:microsoft.com/office/officeart/2005/8/layout/lProcess2"/>
    <dgm:cxn modelId="{718696CE-0813-4279-ADA2-F746B24DB986}" type="presParOf" srcId="{93847872-CB58-4AA6-B24C-F05BCA58CCF8}" destId="{9F80E5EC-F407-4951-97A5-D44BAC0C86EB}" srcOrd="1" destOrd="0" presId="urn:microsoft.com/office/officeart/2005/8/layout/lProcess2"/>
    <dgm:cxn modelId="{61B64C8C-6400-48A8-A74F-F055073EFD22}" type="presParOf" srcId="{93847872-CB58-4AA6-B24C-F05BCA58CCF8}" destId="{DB66D95E-767E-42B8-AE8C-EDDA146BC0C4}" srcOrd="2" destOrd="0" presId="urn:microsoft.com/office/officeart/2005/8/layout/lProcess2"/>
    <dgm:cxn modelId="{1B748890-4F04-46C7-9C88-B81FBDBFB77F}" type="presParOf" srcId="{DB66D95E-767E-42B8-AE8C-EDDA146BC0C4}" destId="{9BE02C34-845D-4D4B-9D35-AC01D305B2F7}" srcOrd="0" destOrd="0" presId="urn:microsoft.com/office/officeart/2005/8/layout/lProcess2"/>
    <dgm:cxn modelId="{28D21C55-A950-4E09-A55E-9BA68BEEF677}" type="presParOf" srcId="{9BE02C34-845D-4D4B-9D35-AC01D305B2F7}" destId="{61369F67-56E3-4AFC-B48D-416136C17DDB}" srcOrd="0" destOrd="0" presId="urn:microsoft.com/office/officeart/2005/8/layout/lProcess2"/>
    <dgm:cxn modelId="{6D639256-E5E1-4C70-9FD7-DC5D8EB97503}" type="presParOf" srcId="{9BE02C34-845D-4D4B-9D35-AC01D305B2F7}" destId="{E467D0F1-4D22-431F-921A-200784D0722F}" srcOrd="1" destOrd="0" presId="urn:microsoft.com/office/officeart/2005/8/layout/lProcess2"/>
    <dgm:cxn modelId="{41098981-0A02-40FB-B503-B95C066D3B92}" type="presParOf" srcId="{9BE02C34-845D-4D4B-9D35-AC01D305B2F7}" destId="{E1897D05-E56E-4524-A003-2F444DAFE79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51ED84-4AFA-864B-AA9D-4BF54157600A}" type="doc">
      <dgm:prSet loTypeId="urn:microsoft.com/office/officeart/2005/8/layout/default" loCatId="" qsTypeId="urn:microsoft.com/office/officeart/2005/8/quickstyle/simple1" qsCatId="simple" csTypeId="urn:microsoft.com/office/officeart/2005/8/colors/accent0_3" csCatId="mainScheme" phldr="1"/>
      <dgm:spPr/>
      <dgm:t>
        <a:bodyPr/>
        <a:lstStyle/>
        <a:p>
          <a:endParaRPr lang="en-US"/>
        </a:p>
      </dgm:t>
    </dgm:pt>
    <dgm:pt modelId="{AB2968C1-9827-284A-ADE4-BF66B193EF6F}">
      <dgm:prSet phldrT="[Text]" custT="1"/>
      <dgm:spPr>
        <a:solidFill>
          <a:schemeClr val="tx2"/>
        </a:solidFill>
        <a:ln>
          <a:noFill/>
        </a:ln>
      </dgm:spPr>
      <dgm:t>
        <a:bodyPr lIns="274320" tIns="457200" rIns="274320" bIns="274320"/>
        <a:lstStyle/>
        <a:p>
          <a:pPr marL="0" algn="l">
            <a:lnSpc>
              <a:spcPct val="90000"/>
            </a:lnSpc>
            <a:spcAft>
              <a:spcPts val="1356"/>
            </a:spcAft>
            <a:buNone/>
          </a:pPr>
          <a:r>
            <a:rPr lang="en-US" sz="1800" b="1" kern="1200" dirty="0">
              <a:latin typeface="IBM Plex Sans" panose="020B0604020202020204" charset="0"/>
            </a:rPr>
            <a:t>Cost Savings</a:t>
          </a:r>
        </a:p>
      </dgm:t>
    </dgm:pt>
    <dgm:pt modelId="{E5C2DD0D-9E40-9441-8F77-4F44D0DABFAE}" type="parTrans" cxnId="{3D8C936E-E0EC-F14A-8699-34FC7C160F49}">
      <dgm:prSet/>
      <dgm:spPr/>
      <dgm:t>
        <a:bodyPr/>
        <a:lstStyle/>
        <a:p>
          <a:endParaRPr lang="en-US"/>
        </a:p>
      </dgm:t>
    </dgm:pt>
    <dgm:pt modelId="{104C42BA-5E55-DD41-95CC-19821420AABD}" type="sibTrans" cxnId="{3D8C936E-E0EC-F14A-8699-34FC7C160F49}">
      <dgm:prSet/>
      <dgm:spPr/>
      <dgm:t>
        <a:bodyPr/>
        <a:lstStyle/>
        <a:p>
          <a:endParaRPr lang="en-US"/>
        </a:p>
      </dgm:t>
    </dgm:pt>
    <dgm:pt modelId="{6F7DEA29-5447-6A45-A7DD-46D2E42A5F52}">
      <dgm:prSet phldrT="[Text]" custT="1"/>
      <dgm:spPr>
        <a:solidFill>
          <a:schemeClr val="tx2"/>
        </a:solidFill>
        <a:ln>
          <a:noFill/>
        </a:ln>
      </dgm:spPr>
      <dgm:t>
        <a:bodyPr lIns="274320" tIns="457200" rIns="274320" bIns="274320" anchor="t" anchorCtr="0"/>
        <a:lstStyle/>
        <a:p>
          <a:pPr marL="0" algn="l">
            <a:lnSpc>
              <a:spcPct val="90000"/>
            </a:lnSpc>
            <a:spcAft>
              <a:spcPts val="1356"/>
            </a:spcAft>
            <a:buNone/>
          </a:pPr>
          <a:r>
            <a:rPr lang="en-US" sz="1800" b="1" dirty="0">
              <a:latin typeface="IBM Plex Sans" panose="020B0604020202020204" charset="0"/>
            </a:rPr>
            <a:t>Professional Service/Support</a:t>
          </a:r>
        </a:p>
      </dgm:t>
    </dgm:pt>
    <dgm:pt modelId="{38CD5ADE-6B57-8841-8DA2-94B1CFA7AFCE}" type="parTrans" cxnId="{38129E9E-8734-0C41-A9A0-CB72D2481D79}">
      <dgm:prSet/>
      <dgm:spPr/>
      <dgm:t>
        <a:bodyPr/>
        <a:lstStyle/>
        <a:p>
          <a:endParaRPr lang="en-US"/>
        </a:p>
      </dgm:t>
    </dgm:pt>
    <dgm:pt modelId="{476E94C2-62CD-F04C-9C96-6D51A57B8C7A}" type="sibTrans" cxnId="{38129E9E-8734-0C41-A9A0-CB72D2481D79}">
      <dgm:prSet/>
      <dgm:spPr/>
      <dgm:t>
        <a:bodyPr/>
        <a:lstStyle/>
        <a:p>
          <a:endParaRPr lang="en-US"/>
        </a:p>
      </dgm:t>
    </dgm:pt>
    <dgm:pt modelId="{C7472A5E-8826-3749-A7BF-D0DF7E6C5406}">
      <dgm:prSet phldrT="[Text]" custT="1"/>
      <dgm:spPr>
        <a:solidFill>
          <a:schemeClr val="tx2"/>
        </a:solidFill>
        <a:ln>
          <a:noFill/>
        </a:ln>
      </dgm:spPr>
      <dgm:t>
        <a:bodyPr lIns="274320" tIns="365760" rIns="274320" bIns="274320"/>
        <a:lstStyle/>
        <a:p>
          <a:pPr marL="0" algn="l">
            <a:lnSpc>
              <a:spcPct val="90000"/>
            </a:lnSpc>
            <a:spcAft>
              <a:spcPts val="1356"/>
            </a:spcAft>
            <a:buNone/>
          </a:pPr>
          <a:r>
            <a:rPr lang="en-US" sz="1800" b="1" dirty="0">
              <a:latin typeface="IBM Plex Sans" panose="020B0604020202020204" charset="0"/>
            </a:rPr>
            <a:t>Training</a:t>
          </a:r>
        </a:p>
      </dgm:t>
    </dgm:pt>
    <dgm:pt modelId="{F62BFEB4-43E1-5A49-B7C3-F6C9E9B9EEE5}" type="parTrans" cxnId="{DA09E780-9E4F-964E-BCB3-CAD335464FB3}">
      <dgm:prSet/>
      <dgm:spPr/>
      <dgm:t>
        <a:bodyPr/>
        <a:lstStyle/>
        <a:p>
          <a:endParaRPr lang="en-US"/>
        </a:p>
      </dgm:t>
    </dgm:pt>
    <dgm:pt modelId="{64C226F1-42DF-CC47-ADA3-13389283792E}" type="sibTrans" cxnId="{DA09E780-9E4F-964E-BCB3-CAD335464FB3}">
      <dgm:prSet/>
      <dgm:spPr/>
      <dgm:t>
        <a:bodyPr/>
        <a:lstStyle/>
        <a:p>
          <a:endParaRPr lang="en-US"/>
        </a:p>
      </dgm:t>
    </dgm:pt>
    <dgm:pt modelId="{B0E14963-86E5-C04D-B229-ED2ACC3374FA}">
      <dgm:prSet phldrT="[Text]" custT="1"/>
      <dgm:spPr>
        <a:solidFill>
          <a:schemeClr val="tx2"/>
        </a:solidFill>
        <a:ln>
          <a:noFill/>
        </a:ln>
      </dgm:spPr>
      <dgm:t>
        <a:bodyPr lIns="274320" tIns="365760" rIns="274320" bIns="274320"/>
        <a:lstStyle/>
        <a:p>
          <a:pPr marL="0" indent="0">
            <a:lnSpc>
              <a:spcPct val="100000"/>
            </a:lnSpc>
            <a:spcAft>
              <a:spcPct val="15000"/>
            </a:spcAft>
            <a:buFont typeface="Arial" panose="020B0604020202020204" pitchFamily="34" charset="0"/>
            <a:buNone/>
            <a:tabLst/>
          </a:pPr>
          <a:r>
            <a:rPr lang="en-US" sz="1400" dirty="0">
              <a:latin typeface="IBM Plex Sans" panose="020B0604020202020204" charset="0"/>
            </a:rPr>
            <a:t>Inclusive of standard introductory content as well as customized training for biomedicine (in-person and online)</a:t>
          </a:r>
        </a:p>
      </dgm:t>
    </dgm:pt>
    <dgm:pt modelId="{9E5295C7-241D-BC46-8C1C-D3B509FC21B6}" type="parTrans" cxnId="{9D5CEB76-4DD1-E647-8397-654680491E00}">
      <dgm:prSet/>
      <dgm:spPr/>
      <dgm:t>
        <a:bodyPr/>
        <a:lstStyle/>
        <a:p>
          <a:endParaRPr lang="en-US"/>
        </a:p>
      </dgm:t>
    </dgm:pt>
    <dgm:pt modelId="{EF8FFE1D-0533-2F4C-BA6B-638FA5027309}" type="sibTrans" cxnId="{9D5CEB76-4DD1-E647-8397-654680491E00}">
      <dgm:prSet/>
      <dgm:spPr/>
      <dgm:t>
        <a:bodyPr/>
        <a:lstStyle/>
        <a:p>
          <a:endParaRPr lang="en-US"/>
        </a:p>
      </dgm:t>
    </dgm:pt>
    <dgm:pt modelId="{7D78C924-FBA8-6B48-A24C-72B4F5998248}">
      <dgm:prSet phldrT="[Text]" custT="1"/>
      <dgm:spPr>
        <a:solidFill>
          <a:schemeClr val="tx2"/>
        </a:solidFill>
        <a:ln>
          <a:noFill/>
        </a:ln>
      </dgm:spPr>
      <dgm:t>
        <a:bodyPr lIns="274320" tIns="457200" rIns="274320" bIns="274320"/>
        <a:lstStyle/>
        <a:p>
          <a:pPr marL="0" indent="0" algn="l">
            <a:lnSpc>
              <a:spcPct val="100000"/>
            </a:lnSpc>
            <a:spcAft>
              <a:spcPct val="15000"/>
            </a:spcAft>
            <a:buClrTx/>
            <a:buFont typeface="Arial" panose="020B0604020202020204" pitchFamily="34" charset="0"/>
            <a:buNone/>
            <a:tabLst/>
          </a:pPr>
          <a:r>
            <a:rPr lang="en-US" sz="1400" kern="1200" baseline="0" dirty="0">
              <a:solidFill>
                <a:schemeClr val="bg1"/>
              </a:solidFill>
              <a:latin typeface="IBM Plex Sans" panose="020B0604020202020204" charset="0"/>
              <a:ea typeface="Arial" charset="0"/>
              <a:cs typeface="Arial" charset="0"/>
            </a:rPr>
            <a:t>Significant discounts and other savings on full catalog of services</a:t>
          </a:r>
          <a:r>
            <a:rPr lang="en-US" sz="1400" kern="1200" dirty="0">
              <a:solidFill>
                <a:schemeClr val="bg1"/>
              </a:solidFill>
              <a:latin typeface="IBM Plex Sans" panose="020B0604020202020204" charset="0"/>
            </a:rPr>
            <a:t>, including compute, storage, and analytics​</a:t>
          </a:r>
          <a:endParaRPr lang="en-US" sz="2000" b="1" kern="1200" dirty="0">
            <a:latin typeface="IBM Plex Sans" panose="020B0604020202020204" charset="0"/>
          </a:endParaRPr>
        </a:p>
      </dgm:t>
    </dgm:pt>
    <dgm:pt modelId="{90499B17-9CAB-9F4B-8EF1-6F6B8067745A}" type="parTrans" cxnId="{15C5C905-7E42-8C4B-8C20-3D5B2BE05EE6}">
      <dgm:prSet/>
      <dgm:spPr/>
      <dgm:t>
        <a:bodyPr/>
        <a:lstStyle/>
        <a:p>
          <a:endParaRPr lang="en-US"/>
        </a:p>
      </dgm:t>
    </dgm:pt>
    <dgm:pt modelId="{B2F0DC49-D721-2D40-B4F8-B5AA14231C6A}" type="sibTrans" cxnId="{15C5C905-7E42-8C4B-8C20-3D5B2BE05EE6}">
      <dgm:prSet/>
      <dgm:spPr/>
      <dgm:t>
        <a:bodyPr/>
        <a:lstStyle/>
        <a:p>
          <a:endParaRPr lang="en-US"/>
        </a:p>
      </dgm:t>
    </dgm:pt>
    <dgm:pt modelId="{F0C53B2F-2205-4A45-8D94-333E5BE82343}">
      <dgm:prSet phldrT="[Text]" custT="1"/>
      <dgm:spPr>
        <a:solidFill>
          <a:schemeClr val="tx2"/>
        </a:solidFill>
        <a:ln>
          <a:noFill/>
        </a:ln>
      </dgm:spPr>
      <dgm:t>
        <a:bodyPr lIns="274320" tIns="457200" rIns="274320" bIns="274320" anchor="t" anchorCtr="0"/>
        <a:lstStyle/>
        <a:p>
          <a:pPr marL="0" indent="0" algn="l">
            <a:lnSpc>
              <a:spcPct val="100000"/>
            </a:lnSpc>
            <a:spcAft>
              <a:spcPct val="15000"/>
            </a:spcAft>
            <a:buNone/>
            <a:tabLst/>
          </a:pPr>
          <a:r>
            <a:rPr lang="en-US" sz="1400" dirty="0">
              <a:latin typeface="IBM Plex Sans" panose="020B0604020202020204" charset="0"/>
              <a:sym typeface="Lato"/>
            </a:rPr>
            <a:t>Range of engagements, from consultations to custom-scoped collaborative development efforts</a:t>
          </a:r>
          <a:endParaRPr lang="en-US" sz="1800" b="1" dirty="0">
            <a:latin typeface="IBM Plex Sans" panose="020B0604020202020204" charset="0"/>
          </a:endParaRPr>
        </a:p>
      </dgm:t>
    </dgm:pt>
    <dgm:pt modelId="{A6BDF5AF-DBDD-C54E-9C79-5200D17DD023}" type="sibTrans" cxnId="{86D983A5-48C6-2E44-A4E1-F980F609013A}">
      <dgm:prSet/>
      <dgm:spPr/>
      <dgm:t>
        <a:bodyPr/>
        <a:lstStyle/>
        <a:p>
          <a:endParaRPr lang="en-US"/>
        </a:p>
      </dgm:t>
    </dgm:pt>
    <dgm:pt modelId="{3A6DD5C3-62F5-3941-A593-DC7FB6A5444D}" type="parTrans" cxnId="{86D983A5-48C6-2E44-A4E1-F980F609013A}">
      <dgm:prSet/>
      <dgm:spPr/>
      <dgm:t>
        <a:bodyPr/>
        <a:lstStyle/>
        <a:p>
          <a:endParaRPr lang="en-US"/>
        </a:p>
      </dgm:t>
    </dgm:pt>
    <dgm:pt modelId="{FA439647-D0AB-3745-B41B-A81604E6FACD}" type="pres">
      <dgm:prSet presAssocID="{0451ED84-4AFA-864B-AA9D-4BF54157600A}" presName="diagram" presStyleCnt="0">
        <dgm:presLayoutVars>
          <dgm:dir/>
          <dgm:resizeHandles val="exact"/>
        </dgm:presLayoutVars>
      </dgm:prSet>
      <dgm:spPr/>
    </dgm:pt>
    <dgm:pt modelId="{189D5070-AC74-7048-953B-D63AEAAF6295}" type="pres">
      <dgm:prSet presAssocID="{AB2968C1-9827-284A-ADE4-BF66B193EF6F}" presName="node" presStyleLbl="node1" presStyleIdx="0" presStyleCnt="3" custScaleY="316280" custLinFactNeighborY="-4636">
        <dgm:presLayoutVars>
          <dgm:bulletEnabled val="1"/>
        </dgm:presLayoutVars>
      </dgm:prSet>
      <dgm:spPr/>
    </dgm:pt>
    <dgm:pt modelId="{DB5B4E3C-7FFD-3242-BC15-53F6DB87DC6F}" type="pres">
      <dgm:prSet presAssocID="{104C42BA-5E55-DD41-95CC-19821420AABD}" presName="sibTrans" presStyleCnt="0"/>
      <dgm:spPr/>
    </dgm:pt>
    <dgm:pt modelId="{B628DCE5-F025-D744-8EBC-DD86FE55F13E}" type="pres">
      <dgm:prSet presAssocID="{6F7DEA29-5447-6A45-A7DD-46D2E42A5F52}" presName="node" presStyleLbl="node1" presStyleIdx="1" presStyleCnt="3" custScaleY="316280" custLinFactNeighborY="-4636">
        <dgm:presLayoutVars>
          <dgm:bulletEnabled val="1"/>
        </dgm:presLayoutVars>
      </dgm:prSet>
      <dgm:spPr/>
    </dgm:pt>
    <dgm:pt modelId="{A45E8E35-72B4-6B4A-A6D3-5C1F829517DB}" type="pres">
      <dgm:prSet presAssocID="{476E94C2-62CD-F04C-9C96-6D51A57B8C7A}" presName="sibTrans" presStyleCnt="0"/>
      <dgm:spPr/>
    </dgm:pt>
    <dgm:pt modelId="{F598921C-6447-5E46-B9DB-5845647FF7E8}" type="pres">
      <dgm:prSet presAssocID="{C7472A5E-8826-3749-A7BF-D0DF7E6C5406}" presName="node" presStyleLbl="node1" presStyleIdx="2" presStyleCnt="3" custScaleY="316280" custLinFactNeighborY="-4350">
        <dgm:presLayoutVars>
          <dgm:bulletEnabled val="1"/>
        </dgm:presLayoutVars>
      </dgm:prSet>
      <dgm:spPr/>
    </dgm:pt>
  </dgm:ptLst>
  <dgm:cxnLst>
    <dgm:cxn modelId="{15C5C905-7E42-8C4B-8C20-3D5B2BE05EE6}" srcId="{AB2968C1-9827-284A-ADE4-BF66B193EF6F}" destId="{7D78C924-FBA8-6B48-A24C-72B4F5998248}" srcOrd="0" destOrd="0" parTransId="{90499B17-9CAB-9F4B-8EF1-6F6B8067745A}" sibTransId="{B2F0DC49-D721-2D40-B4F8-B5AA14231C6A}"/>
    <dgm:cxn modelId="{51A4CB1A-21D3-184A-A5F5-649FEC6446DF}" type="presOf" srcId="{AB2968C1-9827-284A-ADE4-BF66B193EF6F}" destId="{189D5070-AC74-7048-953B-D63AEAAF6295}" srcOrd="0" destOrd="0" presId="urn:microsoft.com/office/officeart/2005/8/layout/default"/>
    <dgm:cxn modelId="{3B49BA4E-5357-4F40-8F34-78D23D9C39F3}" type="presOf" srcId="{6F7DEA29-5447-6A45-A7DD-46D2E42A5F52}" destId="{B628DCE5-F025-D744-8EBC-DD86FE55F13E}" srcOrd="0" destOrd="0" presId="urn:microsoft.com/office/officeart/2005/8/layout/default"/>
    <dgm:cxn modelId="{C7C07E52-5092-5F4B-89B0-E84C5DC7D122}" type="presOf" srcId="{7D78C924-FBA8-6B48-A24C-72B4F5998248}" destId="{189D5070-AC74-7048-953B-D63AEAAF6295}" srcOrd="0" destOrd="1" presId="urn:microsoft.com/office/officeart/2005/8/layout/default"/>
    <dgm:cxn modelId="{5DB5C45E-D92F-B74F-81A6-B89CA67EE296}" type="presOf" srcId="{B0E14963-86E5-C04D-B229-ED2ACC3374FA}" destId="{F598921C-6447-5E46-B9DB-5845647FF7E8}" srcOrd="0" destOrd="1" presId="urn:microsoft.com/office/officeart/2005/8/layout/default"/>
    <dgm:cxn modelId="{3D8C936E-E0EC-F14A-8699-34FC7C160F49}" srcId="{0451ED84-4AFA-864B-AA9D-4BF54157600A}" destId="{AB2968C1-9827-284A-ADE4-BF66B193EF6F}" srcOrd="0" destOrd="0" parTransId="{E5C2DD0D-9E40-9441-8F77-4F44D0DABFAE}" sibTransId="{104C42BA-5E55-DD41-95CC-19821420AABD}"/>
    <dgm:cxn modelId="{9D5CEB76-4DD1-E647-8397-654680491E00}" srcId="{C7472A5E-8826-3749-A7BF-D0DF7E6C5406}" destId="{B0E14963-86E5-C04D-B229-ED2ACC3374FA}" srcOrd="0" destOrd="0" parTransId="{9E5295C7-241D-BC46-8C1C-D3B509FC21B6}" sibTransId="{EF8FFE1D-0533-2F4C-BA6B-638FA5027309}"/>
    <dgm:cxn modelId="{48669A80-C6C0-9346-A49E-3286A1A74315}" type="presOf" srcId="{0451ED84-4AFA-864B-AA9D-4BF54157600A}" destId="{FA439647-D0AB-3745-B41B-A81604E6FACD}" srcOrd="0" destOrd="0" presId="urn:microsoft.com/office/officeart/2005/8/layout/default"/>
    <dgm:cxn modelId="{DA09E780-9E4F-964E-BCB3-CAD335464FB3}" srcId="{0451ED84-4AFA-864B-AA9D-4BF54157600A}" destId="{C7472A5E-8826-3749-A7BF-D0DF7E6C5406}" srcOrd="2" destOrd="0" parTransId="{F62BFEB4-43E1-5A49-B7C3-F6C9E9B9EEE5}" sibTransId="{64C226F1-42DF-CC47-ADA3-13389283792E}"/>
    <dgm:cxn modelId="{38129E9E-8734-0C41-A9A0-CB72D2481D79}" srcId="{0451ED84-4AFA-864B-AA9D-4BF54157600A}" destId="{6F7DEA29-5447-6A45-A7DD-46D2E42A5F52}" srcOrd="1" destOrd="0" parTransId="{38CD5ADE-6B57-8841-8DA2-94B1CFA7AFCE}" sibTransId="{476E94C2-62CD-F04C-9C96-6D51A57B8C7A}"/>
    <dgm:cxn modelId="{6B66349F-8AA6-5F4C-B6C3-5E36B1237BC1}" type="presOf" srcId="{F0C53B2F-2205-4A45-8D94-333E5BE82343}" destId="{B628DCE5-F025-D744-8EBC-DD86FE55F13E}" srcOrd="0" destOrd="1" presId="urn:microsoft.com/office/officeart/2005/8/layout/default"/>
    <dgm:cxn modelId="{86D983A5-48C6-2E44-A4E1-F980F609013A}" srcId="{6F7DEA29-5447-6A45-A7DD-46D2E42A5F52}" destId="{F0C53B2F-2205-4A45-8D94-333E5BE82343}" srcOrd="0" destOrd="0" parTransId="{3A6DD5C3-62F5-3941-A593-DC7FB6A5444D}" sibTransId="{A6BDF5AF-DBDD-C54E-9C79-5200D17DD023}"/>
    <dgm:cxn modelId="{09A53FDF-14F0-0041-B91E-E02CBC71D77A}" type="presOf" srcId="{C7472A5E-8826-3749-A7BF-D0DF7E6C5406}" destId="{F598921C-6447-5E46-B9DB-5845647FF7E8}" srcOrd="0" destOrd="0" presId="urn:microsoft.com/office/officeart/2005/8/layout/default"/>
    <dgm:cxn modelId="{7F65BD39-1B17-F34C-A257-21088BB16E50}" type="presParOf" srcId="{FA439647-D0AB-3745-B41B-A81604E6FACD}" destId="{189D5070-AC74-7048-953B-D63AEAAF6295}" srcOrd="0" destOrd="0" presId="urn:microsoft.com/office/officeart/2005/8/layout/default"/>
    <dgm:cxn modelId="{C36CA1E4-5271-4C48-B45D-02AC9A45E121}" type="presParOf" srcId="{FA439647-D0AB-3745-B41B-A81604E6FACD}" destId="{DB5B4E3C-7FFD-3242-BC15-53F6DB87DC6F}" srcOrd="1" destOrd="0" presId="urn:microsoft.com/office/officeart/2005/8/layout/default"/>
    <dgm:cxn modelId="{221246D9-AFF9-8F4C-94D9-828B63E40049}" type="presParOf" srcId="{FA439647-D0AB-3745-B41B-A81604E6FACD}" destId="{B628DCE5-F025-D744-8EBC-DD86FE55F13E}" srcOrd="2" destOrd="0" presId="urn:microsoft.com/office/officeart/2005/8/layout/default"/>
    <dgm:cxn modelId="{46E1DA86-3314-9941-809F-E7D372B4645A}" type="presParOf" srcId="{FA439647-D0AB-3745-B41B-A81604E6FACD}" destId="{A45E8E35-72B4-6B4A-A6D3-5C1F829517DB}" srcOrd="3" destOrd="0" presId="urn:microsoft.com/office/officeart/2005/8/layout/default"/>
    <dgm:cxn modelId="{FB89C7F0-6315-1744-A9DC-E9AC73BD8750}" type="presParOf" srcId="{FA439647-D0AB-3745-B41B-A81604E6FACD}" destId="{F598921C-6447-5E46-B9DB-5845647FF7E8}" srcOrd="4" destOrd="0" presId="urn:microsoft.com/office/officeart/2005/8/layout/default"/>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7A7D56-0B63-CC4F-8B80-245D6000C57F}" type="doc">
      <dgm:prSet loTypeId="urn:microsoft.com/office/officeart/2008/layout/CaptionedPictures" loCatId="" qsTypeId="urn:microsoft.com/office/officeart/2005/8/quickstyle/simple1" qsCatId="simple" csTypeId="urn:microsoft.com/office/officeart/2005/8/colors/accent2_2" csCatId="accent2" phldr="1"/>
      <dgm:spPr/>
      <dgm:t>
        <a:bodyPr/>
        <a:lstStyle/>
        <a:p>
          <a:endParaRPr lang="en-US"/>
        </a:p>
      </dgm:t>
    </dgm:pt>
    <dgm:pt modelId="{CD77D6AA-2602-4C42-BCC7-60B1016781E7}">
      <dgm:prSet phldrT="[Text]"/>
      <dgm:spPr/>
      <dgm:t>
        <a:bodyPr/>
        <a:lstStyle/>
        <a:p>
          <a:r>
            <a:rPr lang="en-US" b="1" dirty="0">
              <a:solidFill>
                <a:schemeClr val="tx1">
                  <a:lumMod val="75000"/>
                  <a:lumOff val="25000"/>
                </a:schemeClr>
              </a:solidFill>
              <a:latin typeface="IBM Plex Sans" panose="020B0503050203000203" pitchFamily="34" charset="0"/>
            </a:rPr>
            <a:t>Cost Savings</a:t>
          </a:r>
        </a:p>
      </dgm:t>
    </dgm:pt>
    <dgm:pt modelId="{1D7B4FDD-386B-F244-A161-0F8BDEEDA4D0}" type="parTrans" cxnId="{6922E4C4-955A-3644-900B-CE71697BFD82}">
      <dgm:prSet/>
      <dgm:spPr/>
      <dgm:t>
        <a:bodyPr/>
        <a:lstStyle/>
        <a:p>
          <a:endParaRPr lang="en-US"/>
        </a:p>
      </dgm:t>
    </dgm:pt>
    <dgm:pt modelId="{78048CB7-9F4D-2B4F-BD10-B92F4CDF7B40}" type="sibTrans" cxnId="{6922E4C4-955A-3644-900B-CE71697BFD82}">
      <dgm:prSet/>
      <dgm:spPr/>
      <dgm:t>
        <a:bodyPr/>
        <a:lstStyle/>
        <a:p>
          <a:endParaRPr lang="en-US"/>
        </a:p>
      </dgm:t>
    </dgm:pt>
    <dgm:pt modelId="{63786BDE-E60A-A249-8C3F-13B5366C66A5}" type="pres">
      <dgm:prSet presAssocID="{9D7A7D56-0B63-CC4F-8B80-245D6000C57F}" presName="Name0" presStyleCnt="0">
        <dgm:presLayoutVars>
          <dgm:chMax/>
          <dgm:chPref/>
          <dgm:dir/>
        </dgm:presLayoutVars>
      </dgm:prSet>
      <dgm:spPr/>
    </dgm:pt>
    <dgm:pt modelId="{9E4A4275-A693-C44C-A6BD-A5A8FAE9F6A0}" type="pres">
      <dgm:prSet presAssocID="{CD77D6AA-2602-4C42-BCC7-60B1016781E7}" presName="composite" presStyleCnt="0">
        <dgm:presLayoutVars>
          <dgm:chMax val="1"/>
          <dgm:chPref val="1"/>
        </dgm:presLayoutVars>
      </dgm:prSet>
      <dgm:spPr/>
    </dgm:pt>
    <dgm:pt modelId="{CB37C1D0-B4AE-BA4C-AE54-687EFC0F2BB6}" type="pres">
      <dgm:prSet presAssocID="{CD77D6AA-2602-4C42-BCC7-60B1016781E7}" presName="Accent" presStyleLbl="trAlignAcc1" presStyleIdx="0" presStyleCnt="1" custLinFactNeighborX="32" custLinFactNeighborY="4235">
        <dgm:presLayoutVars>
          <dgm:chMax val="0"/>
          <dgm:chPref val="0"/>
        </dgm:presLayoutVars>
      </dgm:prSet>
      <dgm:spPr/>
    </dgm:pt>
    <dgm:pt modelId="{BFBCE5D7-C2B4-F547-B025-B0F337CCA8A5}" type="pres">
      <dgm:prSet presAssocID="{CD77D6AA-2602-4C42-BCC7-60B1016781E7}"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1E5651D9-1C14-C44E-9750-A6E1F08C5D8C}" type="pres">
      <dgm:prSet presAssocID="{CD77D6AA-2602-4C42-BCC7-60B1016781E7}" presName="ChildComposite" presStyleCnt="0"/>
      <dgm:spPr/>
    </dgm:pt>
    <dgm:pt modelId="{88CBA07D-4FF2-9140-81E7-AF5E6D34262E}" type="pres">
      <dgm:prSet presAssocID="{CD77D6AA-2602-4C42-BCC7-60B1016781E7}" presName="Child" presStyleLbl="node1" presStyleIdx="0" presStyleCnt="0">
        <dgm:presLayoutVars>
          <dgm:chMax val="0"/>
          <dgm:chPref val="0"/>
          <dgm:bulletEnabled val="1"/>
        </dgm:presLayoutVars>
      </dgm:prSet>
      <dgm:spPr/>
    </dgm:pt>
    <dgm:pt modelId="{2AC6CEE6-CB85-D04F-B0FE-2B98D6075240}" type="pres">
      <dgm:prSet presAssocID="{CD77D6AA-2602-4C42-BCC7-60B1016781E7}" presName="Parent" presStyleLbl="revTx" presStyleIdx="0" presStyleCnt="1">
        <dgm:presLayoutVars>
          <dgm:chMax val="1"/>
          <dgm:chPref val="0"/>
          <dgm:bulletEnabled val="1"/>
        </dgm:presLayoutVars>
      </dgm:prSet>
      <dgm:spPr/>
    </dgm:pt>
  </dgm:ptLst>
  <dgm:cxnLst>
    <dgm:cxn modelId="{6F5E2957-2BCC-B444-B2C4-87B75033ECF5}" type="presOf" srcId="{9D7A7D56-0B63-CC4F-8B80-245D6000C57F}" destId="{63786BDE-E60A-A249-8C3F-13B5366C66A5}" srcOrd="0" destOrd="0" presId="urn:microsoft.com/office/officeart/2008/layout/CaptionedPictures"/>
    <dgm:cxn modelId="{3720FAA7-2F33-624E-B0E8-878B0BD8CCD7}" type="presOf" srcId="{CD77D6AA-2602-4C42-BCC7-60B1016781E7}" destId="{2AC6CEE6-CB85-D04F-B0FE-2B98D6075240}" srcOrd="0" destOrd="0" presId="urn:microsoft.com/office/officeart/2008/layout/CaptionedPictures"/>
    <dgm:cxn modelId="{6922E4C4-955A-3644-900B-CE71697BFD82}" srcId="{9D7A7D56-0B63-CC4F-8B80-245D6000C57F}" destId="{CD77D6AA-2602-4C42-BCC7-60B1016781E7}" srcOrd="0" destOrd="0" parTransId="{1D7B4FDD-386B-F244-A161-0F8BDEEDA4D0}" sibTransId="{78048CB7-9F4D-2B4F-BD10-B92F4CDF7B40}"/>
    <dgm:cxn modelId="{1F93F1CE-1822-1B4D-BC33-72E40E159E74}" type="presParOf" srcId="{63786BDE-E60A-A249-8C3F-13B5366C66A5}" destId="{9E4A4275-A693-C44C-A6BD-A5A8FAE9F6A0}" srcOrd="0" destOrd="0" presId="urn:microsoft.com/office/officeart/2008/layout/CaptionedPictures"/>
    <dgm:cxn modelId="{5015993E-3F11-264C-A6BB-B606BF6D8227}" type="presParOf" srcId="{9E4A4275-A693-C44C-A6BD-A5A8FAE9F6A0}" destId="{CB37C1D0-B4AE-BA4C-AE54-687EFC0F2BB6}" srcOrd="0" destOrd="0" presId="urn:microsoft.com/office/officeart/2008/layout/CaptionedPictures"/>
    <dgm:cxn modelId="{54B454A2-B8B2-3647-AC85-D106A4BC4328}" type="presParOf" srcId="{9E4A4275-A693-C44C-A6BD-A5A8FAE9F6A0}" destId="{BFBCE5D7-C2B4-F547-B025-B0F337CCA8A5}" srcOrd="1" destOrd="0" presId="urn:microsoft.com/office/officeart/2008/layout/CaptionedPictures"/>
    <dgm:cxn modelId="{2E311F10-7CED-4947-835C-7F6D8821821A}" type="presParOf" srcId="{9E4A4275-A693-C44C-A6BD-A5A8FAE9F6A0}" destId="{1E5651D9-1C14-C44E-9750-A6E1F08C5D8C}" srcOrd="2" destOrd="0" presId="urn:microsoft.com/office/officeart/2008/layout/CaptionedPictures"/>
    <dgm:cxn modelId="{F134A334-A4EA-ED43-8F38-DC302F0479C8}" type="presParOf" srcId="{1E5651D9-1C14-C44E-9750-A6E1F08C5D8C}" destId="{88CBA07D-4FF2-9140-81E7-AF5E6D34262E}" srcOrd="0" destOrd="0" presId="urn:microsoft.com/office/officeart/2008/layout/CaptionedPictures"/>
    <dgm:cxn modelId="{0BFBD5DD-9FA7-8E4B-B3CE-048CD4819172}" type="presParOf" srcId="{1E5651D9-1C14-C44E-9750-A6E1F08C5D8C}" destId="{2AC6CEE6-CB85-D04F-B0FE-2B98D6075240}"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7A7D56-0B63-CC4F-8B80-245D6000C57F}" type="doc">
      <dgm:prSet loTypeId="urn:microsoft.com/office/officeart/2008/layout/CaptionedPictures" loCatId="" qsTypeId="urn:microsoft.com/office/officeart/2005/8/quickstyle/simple1" qsCatId="simple" csTypeId="urn:microsoft.com/office/officeart/2005/8/colors/accent2_2" csCatId="accent2" phldr="1"/>
      <dgm:spPr/>
      <dgm:t>
        <a:bodyPr/>
        <a:lstStyle/>
        <a:p>
          <a:endParaRPr lang="en-US"/>
        </a:p>
      </dgm:t>
    </dgm:pt>
    <dgm:pt modelId="{3471D099-B11B-2048-B114-EE5029E7E786}">
      <dgm:prSet phldrT="[Text]"/>
      <dgm:spPr/>
      <dgm:t>
        <a:bodyPr/>
        <a:lstStyle/>
        <a:p>
          <a:r>
            <a:rPr lang="en-US" b="1" dirty="0">
              <a:solidFill>
                <a:schemeClr val="tx1">
                  <a:lumMod val="75000"/>
                  <a:lumOff val="25000"/>
                </a:schemeClr>
              </a:solidFill>
              <a:latin typeface="IBM Plex Sans" panose="020B0503050203000203" pitchFamily="34" charset="0"/>
            </a:rPr>
            <a:t>Professional Services &amp; Support</a:t>
          </a:r>
        </a:p>
      </dgm:t>
    </dgm:pt>
    <dgm:pt modelId="{42C3C27B-AE66-B746-8E05-9C2DB496E78B}" type="parTrans" cxnId="{5423EF84-8DFC-6A4C-B72C-7C1A06FA7818}">
      <dgm:prSet/>
      <dgm:spPr/>
      <dgm:t>
        <a:bodyPr/>
        <a:lstStyle/>
        <a:p>
          <a:endParaRPr lang="en-US"/>
        </a:p>
      </dgm:t>
    </dgm:pt>
    <dgm:pt modelId="{F0FBB5F4-76A1-3244-A0E7-7C188E6F55E8}" type="sibTrans" cxnId="{5423EF84-8DFC-6A4C-B72C-7C1A06FA7818}">
      <dgm:prSet/>
      <dgm:spPr/>
      <dgm:t>
        <a:bodyPr/>
        <a:lstStyle/>
        <a:p>
          <a:endParaRPr lang="en-US"/>
        </a:p>
      </dgm:t>
    </dgm:pt>
    <dgm:pt modelId="{63786BDE-E60A-A249-8C3F-13B5366C66A5}" type="pres">
      <dgm:prSet presAssocID="{9D7A7D56-0B63-CC4F-8B80-245D6000C57F}" presName="Name0" presStyleCnt="0">
        <dgm:presLayoutVars>
          <dgm:chMax/>
          <dgm:chPref/>
          <dgm:dir/>
        </dgm:presLayoutVars>
      </dgm:prSet>
      <dgm:spPr/>
    </dgm:pt>
    <dgm:pt modelId="{FFEF2429-FAE0-1842-A1DF-339DEF1B03FD}" type="pres">
      <dgm:prSet presAssocID="{3471D099-B11B-2048-B114-EE5029E7E786}" presName="composite" presStyleCnt="0">
        <dgm:presLayoutVars>
          <dgm:chMax val="1"/>
          <dgm:chPref val="1"/>
        </dgm:presLayoutVars>
      </dgm:prSet>
      <dgm:spPr/>
    </dgm:pt>
    <dgm:pt modelId="{7FDAA1AB-9E0A-DB40-8C5C-F4D5B2A0CA2A}" type="pres">
      <dgm:prSet presAssocID="{3471D099-B11B-2048-B114-EE5029E7E786}" presName="Accent" presStyleLbl="trAlignAcc1" presStyleIdx="0" presStyleCnt="1">
        <dgm:presLayoutVars>
          <dgm:chMax val="0"/>
          <dgm:chPref val="0"/>
        </dgm:presLayoutVars>
      </dgm:prSet>
      <dgm:spPr/>
    </dgm:pt>
    <dgm:pt modelId="{EAE9383D-EDB4-A04A-A238-1474C9CC3D95}" type="pres">
      <dgm:prSet presAssocID="{3471D099-B11B-2048-B114-EE5029E7E786}"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3DE04793-D5DE-154F-A1B3-5F7EC60036F7}" type="pres">
      <dgm:prSet presAssocID="{3471D099-B11B-2048-B114-EE5029E7E786}" presName="ChildComposite" presStyleCnt="0"/>
      <dgm:spPr/>
    </dgm:pt>
    <dgm:pt modelId="{F8DAB475-8A4B-4649-9358-24C9303526FE}" type="pres">
      <dgm:prSet presAssocID="{3471D099-B11B-2048-B114-EE5029E7E786}" presName="Child" presStyleLbl="node1" presStyleIdx="0" presStyleCnt="0">
        <dgm:presLayoutVars>
          <dgm:chMax val="0"/>
          <dgm:chPref val="0"/>
          <dgm:bulletEnabled val="1"/>
        </dgm:presLayoutVars>
      </dgm:prSet>
      <dgm:spPr/>
    </dgm:pt>
    <dgm:pt modelId="{0F1AC7E9-6ADD-4F4B-A296-16AA94529CA6}" type="pres">
      <dgm:prSet presAssocID="{3471D099-B11B-2048-B114-EE5029E7E786}" presName="Parent" presStyleLbl="revTx" presStyleIdx="0" presStyleCnt="1">
        <dgm:presLayoutVars>
          <dgm:chMax val="1"/>
          <dgm:chPref val="0"/>
          <dgm:bulletEnabled val="1"/>
        </dgm:presLayoutVars>
      </dgm:prSet>
      <dgm:spPr/>
    </dgm:pt>
  </dgm:ptLst>
  <dgm:cxnLst>
    <dgm:cxn modelId="{6F5E2957-2BCC-B444-B2C4-87B75033ECF5}" type="presOf" srcId="{9D7A7D56-0B63-CC4F-8B80-245D6000C57F}" destId="{63786BDE-E60A-A249-8C3F-13B5366C66A5}" srcOrd="0" destOrd="0" presId="urn:microsoft.com/office/officeart/2008/layout/CaptionedPictures"/>
    <dgm:cxn modelId="{5423EF84-8DFC-6A4C-B72C-7C1A06FA7818}" srcId="{9D7A7D56-0B63-CC4F-8B80-245D6000C57F}" destId="{3471D099-B11B-2048-B114-EE5029E7E786}" srcOrd="0" destOrd="0" parTransId="{42C3C27B-AE66-B746-8E05-9C2DB496E78B}" sibTransId="{F0FBB5F4-76A1-3244-A0E7-7C188E6F55E8}"/>
    <dgm:cxn modelId="{19F979FF-8373-3C42-AE04-ECA2F6BD7A68}" type="presOf" srcId="{3471D099-B11B-2048-B114-EE5029E7E786}" destId="{0F1AC7E9-6ADD-4F4B-A296-16AA94529CA6}" srcOrd="0" destOrd="0" presId="urn:microsoft.com/office/officeart/2008/layout/CaptionedPictures"/>
    <dgm:cxn modelId="{F43528FA-A8CE-974A-92C7-773A7FE15870}" type="presParOf" srcId="{63786BDE-E60A-A249-8C3F-13B5366C66A5}" destId="{FFEF2429-FAE0-1842-A1DF-339DEF1B03FD}" srcOrd="0" destOrd="0" presId="urn:microsoft.com/office/officeart/2008/layout/CaptionedPictures"/>
    <dgm:cxn modelId="{02E6BBF4-4DD1-2246-A8E1-A14BD36920DD}" type="presParOf" srcId="{FFEF2429-FAE0-1842-A1DF-339DEF1B03FD}" destId="{7FDAA1AB-9E0A-DB40-8C5C-F4D5B2A0CA2A}" srcOrd="0" destOrd="0" presId="urn:microsoft.com/office/officeart/2008/layout/CaptionedPictures"/>
    <dgm:cxn modelId="{1C6CB4A6-60E1-D346-A50F-B848DAE543B4}" type="presParOf" srcId="{FFEF2429-FAE0-1842-A1DF-339DEF1B03FD}" destId="{EAE9383D-EDB4-A04A-A238-1474C9CC3D95}" srcOrd="1" destOrd="0" presId="urn:microsoft.com/office/officeart/2008/layout/CaptionedPictures"/>
    <dgm:cxn modelId="{BCC5BBB4-6890-5647-A112-D8FD0C3C3AD5}" type="presParOf" srcId="{FFEF2429-FAE0-1842-A1DF-339DEF1B03FD}" destId="{3DE04793-D5DE-154F-A1B3-5F7EC60036F7}" srcOrd="2" destOrd="0" presId="urn:microsoft.com/office/officeart/2008/layout/CaptionedPictures"/>
    <dgm:cxn modelId="{E62CD20F-016D-7648-B756-A2AA569134A4}" type="presParOf" srcId="{3DE04793-D5DE-154F-A1B3-5F7EC60036F7}" destId="{F8DAB475-8A4B-4649-9358-24C9303526FE}" srcOrd="0" destOrd="0" presId="urn:microsoft.com/office/officeart/2008/layout/CaptionedPictures"/>
    <dgm:cxn modelId="{70FFA434-E2F8-154A-8527-0CAEBD14243B}" type="presParOf" srcId="{3DE04793-D5DE-154F-A1B3-5F7EC60036F7}" destId="{0F1AC7E9-6ADD-4F4B-A296-16AA94529CA6}"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7A7D56-0B63-CC4F-8B80-245D6000C57F}" type="doc">
      <dgm:prSet loTypeId="urn:microsoft.com/office/officeart/2008/layout/CaptionedPictures" loCatId="" qsTypeId="urn:microsoft.com/office/officeart/2005/8/quickstyle/simple1" qsCatId="simple" csTypeId="urn:microsoft.com/office/officeart/2005/8/colors/accent2_2" csCatId="accent2" phldr="1"/>
      <dgm:spPr/>
      <dgm:t>
        <a:bodyPr/>
        <a:lstStyle/>
        <a:p>
          <a:endParaRPr lang="en-US"/>
        </a:p>
      </dgm:t>
    </dgm:pt>
    <dgm:pt modelId="{0720A135-231A-E14E-88CB-9CD3F6C5C18C}">
      <dgm:prSet phldrT="[Text]"/>
      <dgm:spPr/>
      <dgm:t>
        <a:bodyPr/>
        <a:lstStyle/>
        <a:p>
          <a:r>
            <a:rPr lang="en-US" b="1" dirty="0">
              <a:solidFill>
                <a:schemeClr val="tx1">
                  <a:lumMod val="75000"/>
                  <a:lumOff val="25000"/>
                </a:schemeClr>
              </a:solidFill>
              <a:latin typeface="IBM Plex Sans" panose="020B0503050203000203" pitchFamily="34" charset="0"/>
            </a:rPr>
            <a:t>Training</a:t>
          </a:r>
        </a:p>
      </dgm:t>
    </dgm:pt>
    <dgm:pt modelId="{A8856D44-0871-D341-85FE-C569BC5E9C9D}" type="parTrans" cxnId="{4C1EAD9C-3450-594E-98DC-F4663AFB93F1}">
      <dgm:prSet/>
      <dgm:spPr/>
      <dgm:t>
        <a:bodyPr/>
        <a:lstStyle/>
        <a:p>
          <a:endParaRPr lang="en-US"/>
        </a:p>
      </dgm:t>
    </dgm:pt>
    <dgm:pt modelId="{E04B18D7-9C9E-F74B-87EA-A682308EBCC6}" type="sibTrans" cxnId="{4C1EAD9C-3450-594E-98DC-F4663AFB93F1}">
      <dgm:prSet/>
      <dgm:spPr/>
      <dgm:t>
        <a:bodyPr/>
        <a:lstStyle/>
        <a:p>
          <a:endParaRPr lang="en-US"/>
        </a:p>
      </dgm:t>
    </dgm:pt>
    <dgm:pt modelId="{63786BDE-E60A-A249-8C3F-13B5366C66A5}" type="pres">
      <dgm:prSet presAssocID="{9D7A7D56-0B63-CC4F-8B80-245D6000C57F}" presName="Name0" presStyleCnt="0">
        <dgm:presLayoutVars>
          <dgm:chMax/>
          <dgm:chPref/>
          <dgm:dir/>
        </dgm:presLayoutVars>
      </dgm:prSet>
      <dgm:spPr/>
    </dgm:pt>
    <dgm:pt modelId="{B036957B-E529-6E48-8CBB-12A0ECFB80E8}" type="pres">
      <dgm:prSet presAssocID="{0720A135-231A-E14E-88CB-9CD3F6C5C18C}" presName="composite" presStyleCnt="0">
        <dgm:presLayoutVars>
          <dgm:chMax val="1"/>
          <dgm:chPref val="1"/>
        </dgm:presLayoutVars>
      </dgm:prSet>
      <dgm:spPr/>
    </dgm:pt>
    <dgm:pt modelId="{63DC0533-53A8-5A49-B730-DE35A18B298F}" type="pres">
      <dgm:prSet presAssocID="{0720A135-231A-E14E-88CB-9CD3F6C5C18C}" presName="Accent" presStyleLbl="trAlignAcc1" presStyleIdx="0" presStyleCnt="1">
        <dgm:presLayoutVars>
          <dgm:chMax val="0"/>
          <dgm:chPref val="0"/>
        </dgm:presLayoutVars>
      </dgm:prSet>
      <dgm:spPr/>
    </dgm:pt>
    <dgm:pt modelId="{31C89C77-6CC0-7F4D-AD3B-DD275FFE91BC}" type="pres">
      <dgm:prSet presAssocID="{0720A135-231A-E14E-88CB-9CD3F6C5C18C}"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62B2EC0C-6796-664B-8D5E-429CA0B8175E}" type="pres">
      <dgm:prSet presAssocID="{0720A135-231A-E14E-88CB-9CD3F6C5C18C}" presName="ChildComposite" presStyleCnt="0"/>
      <dgm:spPr/>
    </dgm:pt>
    <dgm:pt modelId="{E24A3728-1D4B-8C42-93BC-B0E9CCC57249}" type="pres">
      <dgm:prSet presAssocID="{0720A135-231A-E14E-88CB-9CD3F6C5C18C}" presName="Child" presStyleLbl="node1" presStyleIdx="0" presStyleCnt="0">
        <dgm:presLayoutVars>
          <dgm:chMax val="0"/>
          <dgm:chPref val="0"/>
          <dgm:bulletEnabled val="1"/>
        </dgm:presLayoutVars>
      </dgm:prSet>
      <dgm:spPr/>
    </dgm:pt>
    <dgm:pt modelId="{2DE0C8B6-5C13-E347-B4FF-FB5219389FEF}" type="pres">
      <dgm:prSet presAssocID="{0720A135-231A-E14E-88CB-9CD3F6C5C18C}" presName="Parent" presStyleLbl="revTx" presStyleIdx="0" presStyleCnt="1">
        <dgm:presLayoutVars>
          <dgm:chMax val="1"/>
          <dgm:chPref val="0"/>
          <dgm:bulletEnabled val="1"/>
        </dgm:presLayoutVars>
      </dgm:prSet>
      <dgm:spPr/>
    </dgm:pt>
  </dgm:ptLst>
  <dgm:cxnLst>
    <dgm:cxn modelId="{F0B64C46-941A-FA45-8FBB-437D190B6F18}" type="presOf" srcId="{0720A135-231A-E14E-88CB-9CD3F6C5C18C}" destId="{2DE0C8B6-5C13-E347-B4FF-FB5219389FEF}" srcOrd="0" destOrd="0" presId="urn:microsoft.com/office/officeart/2008/layout/CaptionedPictures"/>
    <dgm:cxn modelId="{6F5E2957-2BCC-B444-B2C4-87B75033ECF5}" type="presOf" srcId="{9D7A7D56-0B63-CC4F-8B80-245D6000C57F}" destId="{63786BDE-E60A-A249-8C3F-13B5366C66A5}" srcOrd="0" destOrd="0" presId="urn:microsoft.com/office/officeart/2008/layout/CaptionedPictures"/>
    <dgm:cxn modelId="{4C1EAD9C-3450-594E-98DC-F4663AFB93F1}" srcId="{9D7A7D56-0B63-CC4F-8B80-245D6000C57F}" destId="{0720A135-231A-E14E-88CB-9CD3F6C5C18C}" srcOrd="0" destOrd="0" parTransId="{A8856D44-0871-D341-85FE-C569BC5E9C9D}" sibTransId="{E04B18D7-9C9E-F74B-87EA-A682308EBCC6}"/>
    <dgm:cxn modelId="{305815EB-A403-1646-B266-6E74CE0B9DBB}" type="presParOf" srcId="{63786BDE-E60A-A249-8C3F-13B5366C66A5}" destId="{B036957B-E529-6E48-8CBB-12A0ECFB80E8}" srcOrd="0" destOrd="0" presId="urn:microsoft.com/office/officeart/2008/layout/CaptionedPictures"/>
    <dgm:cxn modelId="{C14FCE30-0DC4-C448-B277-E43614AA104C}" type="presParOf" srcId="{B036957B-E529-6E48-8CBB-12A0ECFB80E8}" destId="{63DC0533-53A8-5A49-B730-DE35A18B298F}" srcOrd="0" destOrd="0" presId="urn:microsoft.com/office/officeart/2008/layout/CaptionedPictures"/>
    <dgm:cxn modelId="{15C5A882-CE43-E649-B2E3-665A8A0A7B0E}" type="presParOf" srcId="{B036957B-E529-6E48-8CBB-12A0ECFB80E8}" destId="{31C89C77-6CC0-7F4D-AD3B-DD275FFE91BC}" srcOrd="1" destOrd="0" presId="urn:microsoft.com/office/officeart/2008/layout/CaptionedPictures"/>
    <dgm:cxn modelId="{F41F9D30-0F4C-514A-9744-77A90211BD03}" type="presParOf" srcId="{B036957B-E529-6E48-8CBB-12A0ECFB80E8}" destId="{62B2EC0C-6796-664B-8D5E-429CA0B8175E}" srcOrd="2" destOrd="0" presId="urn:microsoft.com/office/officeart/2008/layout/CaptionedPictures"/>
    <dgm:cxn modelId="{DBAF9B08-2EFC-2546-9D3A-01CCFDFF59C9}" type="presParOf" srcId="{62B2EC0C-6796-664B-8D5E-429CA0B8175E}" destId="{E24A3728-1D4B-8C42-93BC-B0E9CCC57249}" srcOrd="0" destOrd="0" presId="urn:microsoft.com/office/officeart/2008/layout/CaptionedPictures"/>
    <dgm:cxn modelId="{93501B50-0031-5E4A-A1B2-081252EAE038}" type="presParOf" srcId="{62B2EC0C-6796-664B-8D5E-429CA0B8175E}" destId="{2DE0C8B6-5C13-E347-B4FF-FB5219389FE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51ED84-4AFA-864B-AA9D-4BF54157600A}" type="doc">
      <dgm:prSet loTypeId="urn:microsoft.com/office/officeart/2005/8/layout/default" loCatId="" qsTypeId="urn:microsoft.com/office/officeart/2005/8/quickstyle/simple1" qsCatId="simple" csTypeId="urn:microsoft.com/office/officeart/2005/8/colors/accent0_3" csCatId="mainScheme" phldr="1"/>
      <dgm:spPr/>
      <dgm:t>
        <a:bodyPr/>
        <a:lstStyle/>
        <a:p>
          <a:endParaRPr lang="en-US"/>
        </a:p>
      </dgm:t>
    </dgm:pt>
    <dgm:pt modelId="{AB2968C1-9827-284A-ADE4-BF66B193EF6F}">
      <dgm:prSet phldrT="[Text]" custT="1"/>
      <dgm:spPr>
        <a:ln>
          <a:noFill/>
        </a:ln>
      </dgm:spPr>
      <dgm:t>
        <a:bodyPr lIns="274320" tIns="457200" rIns="274320" bIns="274320"/>
        <a:lstStyle/>
        <a:p>
          <a:pPr marL="0" algn="l">
            <a:lnSpc>
              <a:spcPct val="90000"/>
            </a:lnSpc>
            <a:spcAft>
              <a:spcPts val="1356"/>
            </a:spcAft>
            <a:buNone/>
          </a:pPr>
          <a:r>
            <a:rPr lang="en-US" sz="1800" b="1" kern="1200" dirty="0">
              <a:latin typeface="IBM Plex Sans" panose="020B0604020202020204" charset="0"/>
            </a:rPr>
            <a:t>Additional Data Protections</a:t>
          </a:r>
        </a:p>
      </dgm:t>
    </dgm:pt>
    <dgm:pt modelId="{E5C2DD0D-9E40-9441-8F77-4F44D0DABFAE}" type="parTrans" cxnId="{3D8C936E-E0EC-F14A-8699-34FC7C160F49}">
      <dgm:prSet/>
      <dgm:spPr/>
      <dgm:t>
        <a:bodyPr/>
        <a:lstStyle/>
        <a:p>
          <a:endParaRPr lang="en-US"/>
        </a:p>
      </dgm:t>
    </dgm:pt>
    <dgm:pt modelId="{104C42BA-5E55-DD41-95CC-19821420AABD}" type="sibTrans" cxnId="{3D8C936E-E0EC-F14A-8699-34FC7C160F49}">
      <dgm:prSet/>
      <dgm:spPr/>
      <dgm:t>
        <a:bodyPr/>
        <a:lstStyle/>
        <a:p>
          <a:endParaRPr lang="en-US"/>
        </a:p>
      </dgm:t>
    </dgm:pt>
    <dgm:pt modelId="{6F7DEA29-5447-6A45-A7DD-46D2E42A5F52}">
      <dgm:prSet phldrT="[Text]" custT="1"/>
      <dgm:spPr>
        <a:ln>
          <a:noFill/>
        </a:ln>
      </dgm:spPr>
      <dgm:t>
        <a:bodyPr lIns="274320" tIns="457200" rIns="274320" bIns="274320" anchor="t" anchorCtr="0"/>
        <a:lstStyle/>
        <a:p>
          <a:pPr marL="0" algn="l">
            <a:lnSpc>
              <a:spcPct val="90000"/>
            </a:lnSpc>
            <a:spcAft>
              <a:spcPts val="1356"/>
            </a:spcAft>
            <a:buNone/>
          </a:pPr>
          <a:r>
            <a:rPr lang="en-US" sz="1800" b="1" dirty="0">
              <a:latin typeface="IBM Plex Sans" panose="020B0604020202020204" charset="0"/>
            </a:rPr>
            <a:t>Ecosystem Development</a:t>
          </a:r>
        </a:p>
      </dgm:t>
    </dgm:pt>
    <dgm:pt modelId="{38CD5ADE-6B57-8841-8DA2-94B1CFA7AFCE}" type="parTrans" cxnId="{38129E9E-8734-0C41-A9A0-CB72D2481D79}">
      <dgm:prSet/>
      <dgm:spPr/>
      <dgm:t>
        <a:bodyPr/>
        <a:lstStyle/>
        <a:p>
          <a:endParaRPr lang="en-US"/>
        </a:p>
      </dgm:t>
    </dgm:pt>
    <dgm:pt modelId="{476E94C2-62CD-F04C-9C96-6D51A57B8C7A}" type="sibTrans" cxnId="{38129E9E-8734-0C41-A9A0-CB72D2481D79}">
      <dgm:prSet/>
      <dgm:spPr/>
      <dgm:t>
        <a:bodyPr/>
        <a:lstStyle/>
        <a:p>
          <a:endParaRPr lang="en-US"/>
        </a:p>
      </dgm:t>
    </dgm:pt>
    <dgm:pt modelId="{C7472A5E-8826-3749-A7BF-D0DF7E6C5406}">
      <dgm:prSet phldrT="[Text]" custT="1"/>
      <dgm:spPr>
        <a:ln>
          <a:noFill/>
        </a:ln>
      </dgm:spPr>
      <dgm:t>
        <a:bodyPr lIns="274320" tIns="365760" rIns="274320" bIns="274320"/>
        <a:lstStyle/>
        <a:p>
          <a:pPr marL="0" algn="l">
            <a:lnSpc>
              <a:spcPct val="90000"/>
            </a:lnSpc>
            <a:spcAft>
              <a:spcPts val="1356"/>
            </a:spcAft>
            <a:buNone/>
          </a:pPr>
          <a:r>
            <a:rPr lang="en-US" sz="1800" b="1" dirty="0">
              <a:latin typeface="+mj-lt"/>
            </a:rPr>
            <a:t>Trends &amp; </a:t>
          </a:r>
          <a:r>
            <a:rPr lang="en-US" sz="1800" b="1" dirty="0">
              <a:latin typeface="IBM Plex Sans" panose="020B0604020202020204" charset="0"/>
            </a:rPr>
            <a:t>Insights</a:t>
          </a:r>
        </a:p>
      </dgm:t>
    </dgm:pt>
    <dgm:pt modelId="{F62BFEB4-43E1-5A49-B7C3-F6C9E9B9EEE5}" type="parTrans" cxnId="{DA09E780-9E4F-964E-BCB3-CAD335464FB3}">
      <dgm:prSet/>
      <dgm:spPr/>
      <dgm:t>
        <a:bodyPr/>
        <a:lstStyle/>
        <a:p>
          <a:endParaRPr lang="en-US"/>
        </a:p>
      </dgm:t>
    </dgm:pt>
    <dgm:pt modelId="{64C226F1-42DF-CC47-ADA3-13389283792E}" type="sibTrans" cxnId="{DA09E780-9E4F-964E-BCB3-CAD335464FB3}">
      <dgm:prSet/>
      <dgm:spPr/>
      <dgm:t>
        <a:bodyPr/>
        <a:lstStyle/>
        <a:p>
          <a:endParaRPr lang="en-US"/>
        </a:p>
      </dgm:t>
    </dgm:pt>
    <dgm:pt modelId="{B0E14963-86E5-C04D-B229-ED2ACC3374FA}">
      <dgm:prSet phldrT="[Text]" custT="1"/>
      <dgm:spPr>
        <a:ln>
          <a:noFill/>
        </a:ln>
      </dgm:spPr>
      <dgm:t>
        <a:bodyPr lIns="274320" tIns="365760" rIns="274320" bIns="274320"/>
        <a:lstStyle/>
        <a:p>
          <a:pPr marL="0" indent="0">
            <a:lnSpc>
              <a:spcPct val="100000"/>
            </a:lnSpc>
            <a:spcAft>
              <a:spcPct val="15000"/>
            </a:spcAft>
            <a:buFont typeface="Arial" panose="020B0604020202020204" pitchFamily="34" charset="0"/>
            <a:buNone/>
            <a:tabLst/>
          </a:pPr>
          <a:r>
            <a:rPr lang="en-US" sz="1400" dirty="0">
              <a:latin typeface="IBM Plex Sans" panose="020B0503050203000203" pitchFamily="34" charset="0"/>
            </a:rPr>
            <a:t>New insights into cost and usage of data sets and resources, to inform sustainability efforts</a:t>
          </a:r>
        </a:p>
      </dgm:t>
    </dgm:pt>
    <dgm:pt modelId="{9E5295C7-241D-BC46-8C1C-D3B509FC21B6}" type="parTrans" cxnId="{9D5CEB76-4DD1-E647-8397-654680491E00}">
      <dgm:prSet/>
      <dgm:spPr/>
      <dgm:t>
        <a:bodyPr/>
        <a:lstStyle/>
        <a:p>
          <a:endParaRPr lang="en-US"/>
        </a:p>
      </dgm:t>
    </dgm:pt>
    <dgm:pt modelId="{EF8FFE1D-0533-2F4C-BA6B-638FA5027309}" type="sibTrans" cxnId="{9D5CEB76-4DD1-E647-8397-654680491E00}">
      <dgm:prSet/>
      <dgm:spPr/>
      <dgm:t>
        <a:bodyPr/>
        <a:lstStyle/>
        <a:p>
          <a:endParaRPr lang="en-US"/>
        </a:p>
      </dgm:t>
    </dgm:pt>
    <dgm:pt modelId="{7D78C924-FBA8-6B48-A24C-72B4F5998248}">
      <dgm:prSet phldrT="[Text]" custT="1"/>
      <dgm:spPr>
        <a:ln>
          <a:noFill/>
        </a:ln>
      </dgm:spPr>
      <dgm:t>
        <a:bodyPr lIns="274320" tIns="457200" rIns="274320" bIns="274320"/>
        <a:lstStyle/>
        <a:p>
          <a:pPr marL="0" indent="0" algn="l">
            <a:lnSpc>
              <a:spcPct val="100000"/>
            </a:lnSpc>
            <a:spcAft>
              <a:spcPct val="15000"/>
            </a:spcAft>
            <a:buClrTx/>
            <a:buFont typeface="Arial" panose="020B0604020202020204" pitchFamily="34" charset="0"/>
            <a:buNone/>
            <a:tabLst/>
          </a:pPr>
          <a:r>
            <a:rPr lang="en-US" sz="1400" kern="1200" baseline="0" dirty="0">
              <a:solidFill>
                <a:schemeClr val="bg1"/>
              </a:solidFill>
              <a:latin typeface="IBM Plex Sans" panose="020B0604020202020204" charset="0"/>
              <a:ea typeface="Arial" charset="0"/>
              <a:cs typeface="Arial" charset="0"/>
            </a:rPr>
            <a:t>More options to secure data and systems, using modern cybersecurity capabilities.</a:t>
          </a:r>
          <a:endParaRPr lang="en-US" sz="2000" b="1" kern="1200" dirty="0">
            <a:latin typeface="IBM Plex Sans" panose="020B0604020202020204" charset="0"/>
          </a:endParaRPr>
        </a:p>
      </dgm:t>
    </dgm:pt>
    <dgm:pt modelId="{90499B17-9CAB-9F4B-8EF1-6F6B8067745A}" type="parTrans" cxnId="{15C5C905-7E42-8C4B-8C20-3D5B2BE05EE6}">
      <dgm:prSet/>
      <dgm:spPr/>
      <dgm:t>
        <a:bodyPr/>
        <a:lstStyle/>
        <a:p>
          <a:endParaRPr lang="en-US"/>
        </a:p>
      </dgm:t>
    </dgm:pt>
    <dgm:pt modelId="{B2F0DC49-D721-2D40-B4F8-B5AA14231C6A}" type="sibTrans" cxnId="{15C5C905-7E42-8C4B-8C20-3D5B2BE05EE6}">
      <dgm:prSet/>
      <dgm:spPr/>
      <dgm:t>
        <a:bodyPr/>
        <a:lstStyle/>
        <a:p>
          <a:endParaRPr lang="en-US"/>
        </a:p>
      </dgm:t>
    </dgm:pt>
    <dgm:pt modelId="{F0C53B2F-2205-4A45-8D94-333E5BE82343}">
      <dgm:prSet phldrT="[Text]" custT="1"/>
      <dgm:spPr>
        <a:ln>
          <a:noFill/>
        </a:ln>
      </dgm:spPr>
      <dgm:t>
        <a:bodyPr lIns="274320" tIns="457200" rIns="274320" bIns="274320" anchor="t" anchorCtr="0"/>
        <a:lstStyle/>
        <a:p>
          <a:pPr marL="0" indent="0" algn="l">
            <a:lnSpc>
              <a:spcPct val="100000"/>
            </a:lnSpc>
            <a:spcAft>
              <a:spcPct val="15000"/>
            </a:spcAft>
            <a:buNone/>
            <a:tabLst/>
          </a:pPr>
          <a:r>
            <a:rPr lang="en-US" sz="1400" dirty="0">
              <a:latin typeface="IBM Plex Sans" panose="020B0604020202020204" charset="0"/>
            </a:rPr>
            <a:t>Connecting data sets, tools, resources, and researchers in new ways.</a:t>
          </a:r>
          <a:endParaRPr lang="en-US" sz="1800" b="1" dirty="0">
            <a:latin typeface="IBM Plex Sans" panose="020B0604020202020204" charset="0"/>
          </a:endParaRPr>
        </a:p>
      </dgm:t>
    </dgm:pt>
    <dgm:pt modelId="{A6BDF5AF-DBDD-C54E-9C79-5200D17DD023}" type="sibTrans" cxnId="{86D983A5-48C6-2E44-A4E1-F980F609013A}">
      <dgm:prSet/>
      <dgm:spPr/>
      <dgm:t>
        <a:bodyPr/>
        <a:lstStyle/>
        <a:p>
          <a:endParaRPr lang="en-US"/>
        </a:p>
      </dgm:t>
    </dgm:pt>
    <dgm:pt modelId="{3A6DD5C3-62F5-3941-A593-DC7FB6A5444D}" type="parTrans" cxnId="{86D983A5-48C6-2E44-A4E1-F980F609013A}">
      <dgm:prSet/>
      <dgm:spPr/>
      <dgm:t>
        <a:bodyPr/>
        <a:lstStyle/>
        <a:p>
          <a:endParaRPr lang="en-US"/>
        </a:p>
      </dgm:t>
    </dgm:pt>
    <dgm:pt modelId="{FA439647-D0AB-3745-B41B-A81604E6FACD}" type="pres">
      <dgm:prSet presAssocID="{0451ED84-4AFA-864B-AA9D-4BF54157600A}" presName="diagram" presStyleCnt="0">
        <dgm:presLayoutVars>
          <dgm:dir/>
          <dgm:resizeHandles val="exact"/>
        </dgm:presLayoutVars>
      </dgm:prSet>
      <dgm:spPr/>
    </dgm:pt>
    <dgm:pt modelId="{189D5070-AC74-7048-953B-D63AEAAF6295}" type="pres">
      <dgm:prSet presAssocID="{AB2968C1-9827-284A-ADE4-BF66B193EF6F}" presName="node" presStyleLbl="node1" presStyleIdx="0" presStyleCnt="3" custScaleY="315295" custLinFactNeighborY="3330">
        <dgm:presLayoutVars>
          <dgm:bulletEnabled val="1"/>
        </dgm:presLayoutVars>
      </dgm:prSet>
      <dgm:spPr/>
    </dgm:pt>
    <dgm:pt modelId="{DB5B4E3C-7FFD-3242-BC15-53F6DB87DC6F}" type="pres">
      <dgm:prSet presAssocID="{104C42BA-5E55-DD41-95CC-19821420AABD}" presName="sibTrans" presStyleCnt="0"/>
      <dgm:spPr/>
    </dgm:pt>
    <dgm:pt modelId="{B628DCE5-F025-D744-8EBC-DD86FE55F13E}" type="pres">
      <dgm:prSet presAssocID="{6F7DEA29-5447-6A45-A7DD-46D2E42A5F52}" presName="node" presStyleLbl="node1" presStyleIdx="1" presStyleCnt="3" custScaleX="99940" custScaleY="315295" custLinFactNeighborY="3330">
        <dgm:presLayoutVars>
          <dgm:bulletEnabled val="1"/>
        </dgm:presLayoutVars>
      </dgm:prSet>
      <dgm:spPr/>
    </dgm:pt>
    <dgm:pt modelId="{A45E8E35-72B4-6B4A-A6D3-5C1F829517DB}" type="pres">
      <dgm:prSet presAssocID="{476E94C2-62CD-F04C-9C96-6D51A57B8C7A}" presName="sibTrans" presStyleCnt="0"/>
      <dgm:spPr/>
    </dgm:pt>
    <dgm:pt modelId="{F598921C-6447-5E46-B9DB-5845647FF7E8}" type="pres">
      <dgm:prSet presAssocID="{C7472A5E-8826-3749-A7BF-D0DF7E6C5406}" presName="node" presStyleLbl="node1" presStyleIdx="2" presStyleCnt="3" custScaleY="315295" custLinFactNeighborY="3616">
        <dgm:presLayoutVars>
          <dgm:bulletEnabled val="1"/>
        </dgm:presLayoutVars>
      </dgm:prSet>
      <dgm:spPr/>
    </dgm:pt>
  </dgm:ptLst>
  <dgm:cxnLst>
    <dgm:cxn modelId="{15C5C905-7E42-8C4B-8C20-3D5B2BE05EE6}" srcId="{AB2968C1-9827-284A-ADE4-BF66B193EF6F}" destId="{7D78C924-FBA8-6B48-A24C-72B4F5998248}" srcOrd="0" destOrd="0" parTransId="{90499B17-9CAB-9F4B-8EF1-6F6B8067745A}" sibTransId="{B2F0DC49-D721-2D40-B4F8-B5AA14231C6A}"/>
    <dgm:cxn modelId="{51A4CB1A-21D3-184A-A5F5-649FEC6446DF}" type="presOf" srcId="{AB2968C1-9827-284A-ADE4-BF66B193EF6F}" destId="{189D5070-AC74-7048-953B-D63AEAAF6295}" srcOrd="0" destOrd="0" presId="urn:microsoft.com/office/officeart/2005/8/layout/default"/>
    <dgm:cxn modelId="{3B49BA4E-5357-4F40-8F34-78D23D9C39F3}" type="presOf" srcId="{6F7DEA29-5447-6A45-A7DD-46D2E42A5F52}" destId="{B628DCE5-F025-D744-8EBC-DD86FE55F13E}" srcOrd="0" destOrd="0" presId="urn:microsoft.com/office/officeart/2005/8/layout/default"/>
    <dgm:cxn modelId="{C7C07E52-5092-5F4B-89B0-E84C5DC7D122}" type="presOf" srcId="{7D78C924-FBA8-6B48-A24C-72B4F5998248}" destId="{189D5070-AC74-7048-953B-D63AEAAF6295}" srcOrd="0" destOrd="1" presId="urn:microsoft.com/office/officeart/2005/8/layout/default"/>
    <dgm:cxn modelId="{5DB5C45E-D92F-B74F-81A6-B89CA67EE296}" type="presOf" srcId="{B0E14963-86E5-C04D-B229-ED2ACC3374FA}" destId="{F598921C-6447-5E46-B9DB-5845647FF7E8}" srcOrd="0" destOrd="1" presId="urn:microsoft.com/office/officeart/2005/8/layout/default"/>
    <dgm:cxn modelId="{3D8C936E-E0EC-F14A-8699-34FC7C160F49}" srcId="{0451ED84-4AFA-864B-AA9D-4BF54157600A}" destId="{AB2968C1-9827-284A-ADE4-BF66B193EF6F}" srcOrd="0" destOrd="0" parTransId="{E5C2DD0D-9E40-9441-8F77-4F44D0DABFAE}" sibTransId="{104C42BA-5E55-DD41-95CC-19821420AABD}"/>
    <dgm:cxn modelId="{9D5CEB76-4DD1-E647-8397-654680491E00}" srcId="{C7472A5E-8826-3749-A7BF-D0DF7E6C5406}" destId="{B0E14963-86E5-C04D-B229-ED2ACC3374FA}" srcOrd="0" destOrd="0" parTransId="{9E5295C7-241D-BC46-8C1C-D3B509FC21B6}" sibTransId="{EF8FFE1D-0533-2F4C-BA6B-638FA5027309}"/>
    <dgm:cxn modelId="{48669A80-C6C0-9346-A49E-3286A1A74315}" type="presOf" srcId="{0451ED84-4AFA-864B-AA9D-4BF54157600A}" destId="{FA439647-D0AB-3745-B41B-A81604E6FACD}" srcOrd="0" destOrd="0" presId="urn:microsoft.com/office/officeart/2005/8/layout/default"/>
    <dgm:cxn modelId="{DA09E780-9E4F-964E-BCB3-CAD335464FB3}" srcId="{0451ED84-4AFA-864B-AA9D-4BF54157600A}" destId="{C7472A5E-8826-3749-A7BF-D0DF7E6C5406}" srcOrd="2" destOrd="0" parTransId="{F62BFEB4-43E1-5A49-B7C3-F6C9E9B9EEE5}" sibTransId="{64C226F1-42DF-CC47-ADA3-13389283792E}"/>
    <dgm:cxn modelId="{38129E9E-8734-0C41-A9A0-CB72D2481D79}" srcId="{0451ED84-4AFA-864B-AA9D-4BF54157600A}" destId="{6F7DEA29-5447-6A45-A7DD-46D2E42A5F52}" srcOrd="1" destOrd="0" parTransId="{38CD5ADE-6B57-8841-8DA2-94B1CFA7AFCE}" sibTransId="{476E94C2-62CD-F04C-9C96-6D51A57B8C7A}"/>
    <dgm:cxn modelId="{6B66349F-8AA6-5F4C-B6C3-5E36B1237BC1}" type="presOf" srcId="{F0C53B2F-2205-4A45-8D94-333E5BE82343}" destId="{B628DCE5-F025-D744-8EBC-DD86FE55F13E}" srcOrd="0" destOrd="1" presId="urn:microsoft.com/office/officeart/2005/8/layout/default"/>
    <dgm:cxn modelId="{86D983A5-48C6-2E44-A4E1-F980F609013A}" srcId="{6F7DEA29-5447-6A45-A7DD-46D2E42A5F52}" destId="{F0C53B2F-2205-4A45-8D94-333E5BE82343}" srcOrd="0" destOrd="0" parTransId="{3A6DD5C3-62F5-3941-A593-DC7FB6A5444D}" sibTransId="{A6BDF5AF-DBDD-C54E-9C79-5200D17DD023}"/>
    <dgm:cxn modelId="{09A53FDF-14F0-0041-B91E-E02CBC71D77A}" type="presOf" srcId="{C7472A5E-8826-3749-A7BF-D0DF7E6C5406}" destId="{F598921C-6447-5E46-B9DB-5845647FF7E8}" srcOrd="0" destOrd="0" presId="urn:microsoft.com/office/officeart/2005/8/layout/default"/>
    <dgm:cxn modelId="{7F65BD39-1B17-F34C-A257-21088BB16E50}" type="presParOf" srcId="{FA439647-D0AB-3745-B41B-A81604E6FACD}" destId="{189D5070-AC74-7048-953B-D63AEAAF6295}" srcOrd="0" destOrd="0" presId="urn:microsoft.com/office/officeart/2005/8/layout/default"/>
    <dgm:cxn modelId="{C36CA1E4-5271-4C48-B45D-02AC9A45E121}" type="presParOf" srcId="{FA439647-D0AB-3745-B41B-A81604E6FACD}" destId="{DB5B4E3C-7FFD-3242-BC15-53F6DB87DC6F}" srcOrd="1" destOrd="0" presId="urn:microsoft.com/office/officeart/2005/8/layout/default"/>
    <dgm:cxn modelId="{221246D9-AFF9-8F4C-94D9-828B63E40049}" type="presParOf" srcId="{FA439647-D0AB-3745-B41B-A81604E6FACD}" destId="{B628DCE5-F025-D744-8EBC-DD86FE55F13E}" srcOrd="2" destOrd="0" presId="urn:microsoft.com/office/officeart/2005/8/layout/default"/>
    <dgm:cxn modelId="{46E1DA86-3314-9941-809F-E7D372B4645A}" type="presParOf" srcId="{FA439647-D0AB-3745-B41B-A81604E6FACD}" destId="{A45E8E35-72B4-6B4A-A6D3-5C1F829517DB}" srcOrd="3" destOrd="0" presId="urn:microsoft.com/office/officeart/2005/8/layout/default"/>
    <dgm:cxn modelId="{FB89C7F0-6315-1744-A9DC-E9AC73BD8750}" type="presParOf" srcId="{FA439647-D0AB-3745-B41B-A81604E6FACD}" destId="{F598921C-6447-5E46-B9DB-5845647FF7E8}" srcOrd="4" destOrd="0" presId="urn:microsoft.com/office/officeart/2005/8/layout/default"/>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7A7D56-0B63-CC4F-8B80-245D6000C57F}" type="doc">
      <dgm:prSet loTypeId="urn:microsoft.com/office/officeart/2008/layout/CaptionedPictures" loCatId="" qsTypeId="urn:microsoft.com/office/officeart/2005/8/quickstyle/simple1" qsCatId="simple" csTypeId="urn:microsoft.com/office/officeart/2005/8/colors/accent2_2" csCatId="accent2" phldr="1"/>
      <dgm:spPr/>
      <dgm:t>
        <a:bodyPr/>
        <a:lstStyle/>
        <a:p>
          <a:endParaRPr lang="en-US"/>
        </a:p>
      </dgm:t>
    </dgm:pt>
    <dgm:pt modelId="{CD77D6AA-2602-4C42-BCC7-60B1016781E7}">
      <dgm:prSet phldrT="[Text]" custT="1"/>
      <dgm:spPr/>
      <dgm:t>
        <a:bodyPr/>
        <a:lstStyle/>
        <a:p>
          <a:r>
            <a:rPr lang="en-US" sz="2400" b="1" dirty="0">
              <a:solidFill>
                <a:schemeClr val="tx1">
                  <a:lumMod val="75000"/>
                  <a:lumOff val="25000"/>
                </a:schemeClr>
              </a:solidFill>
              <a:latin typeface="IBM Plex Sans" panose="020B0503050203000203" pitchFamily="34" charset="0"/>
            </a:rPr>
            <a:t>Additional Data Protections</a:t>
          </a:r>
        </a:p>
      </dgm:t>
    </dgm:pt>
    <dgm:pt modelId="{1D7B4FDD-386B-F244-A161-0F8BDEEDA4D0}" type="parTrans" cxnId="{6922E4C4-955A-3644-900B-CE71697BFD82}">
      <dgm:prSet/>
      <dgm:spPr/>
      <dgm:t>
        <a:bodyPr/>
        <a:lstStyle/>
        <a:p>
          <a:endParaRPr lang="en-US"/>
        </a:p>
      </dgm:t>
    </dgm:pt>
    <dgm:pt modelId="{78048CB7-9F4D-2B4F-BD10-B92F4CDF7B40}" type="sibTrans" cxnId="{6922E4C4-955A-3644-900B-CE71697BFD82}">
      <dgm:prSet/>
      <dgm:spPr/>
      <dgm:t>
        <a:bodyPr/>
        <a:lstStyle/>
        <a:p>
          <a:endParaRPr lang="en-US"/>
        </a:p>
      </dgm:t>
    </dgm:pt>
    <dgm:pt modelId="{63786BDE-E60A-A249-8C3F-13B5366C66A5}" type="pres">
      <dgm:prSet presAssocID="{9D7A7D56-0B63-CC4F-8B80-245D6000C57F}" presName="Name0" presStyleCnt="0">
        <dgm:presLayoutVars>
          <dgm:chMax/>
          <dgm:chPref/>
          <dgm:dir/>
        </dgm:presLayoutVars>
      </dgm:prSet>
      <dgm:spPr/>
    </dgm:pt>
    <dgm:pt modelId="{9E4A4275-A693-C44C-A6BD-A5A8FAE9F6A0}" type="pres">
      <dgm:prSet presAssocID="{CD77D6AA-2602-4C42-BCC7-60B1016781E7}" presName="composite" presStyleCnt="0">
        <dgm:presLayoutVars>
          <dgm:chMax val="1"/>
          <dgm:chPref val="1"/>
        </dgm:presLayoutVars>
      </dgm:prSet>
      <dgm:spPr/>
    </dgm:pt>
    <dgm:pt modelId="{CB37C1D0-B4AE-BA4C-AE54-687EFC0F2BB6}" type="pres">
      <dgm:prSet presAssocID="{CD77D6AA-2602-4C42-BCC7-60B1016781E7}" presName="Accent" presStyleLbl="trAlignAcc1" presStyleIdx="0" presStyleCnt="1">
        <dgm:presLayoutVars>
          <dgm:chMax val="0"/>
          <dgm:chPref val="0"/>
        </dgm:presLayoutVars>
      </dgm:prSet>
      <dgm:spPr/>
    </dgm:pt>
    <dgm:pt modelId="{BFBCE5D7-C2B4-F547-B025-B0F337CCA8A5}" type="pres">
      <dgm:prSet presAssocID="{CD77D6AA-2602-4C42-BCC7-60B1016781E7}" presName="Image" presStyleLbl="alignImgPlace1" presStyleIdx="0" presStyleCnt="1">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516" r="7516"/>
          </a:stretch>
        </a:blipFill>
      </dgm:spPr>
    </dgm:pt>
    <dgm:pt modelId="{1E5651D9-1C14-C44E-9750-A6E1F08C5D8C}" type="pres">
      <dgm:prSet presAssocID="{CD77D6AA-2602-4C42-BCC7-60B1016781E7}" presName="ChildComposite" presStyleCnt="0"/>
      <dgm:spPr/>
    </dgm:pt>
    <dgm:pt modelId="{88CBA07D-4FF2-9140-81E7-AF5E6D34262E}" type="pres">
      <dgm:prSet presAssocID="{CD77D6AA-2602-4C42-BCC7-60B1016781E7}" presName="Child" presStyleLbl="node1" presStyleIdx="0" presStyleCnt="0">
        <dgm:presLayoutVars>
          <dgm:chMax val="0"/>
          <dgm:chPref val="0"/>
          <dgm:bulletEnabled val="1"/>
        </dgm:presLayoutVars>
      </dgm:prSet>
      <dgm:spPr/>
    </dgm:pt>
    <dgm:pt modelId="{2AC6CEE6-CB85-D04F-B0FE-2B98D6075240}" type="pres">
      <dgm:prSet presAssocID="{CD77D6AA-2602-4C42-BCC7-60B1016781E7}" presName="Parent" presStyleLbl="revTx" presStyleIdx="0" presStyleCnt="1">
        <dgm:presLayoutVars>
          <dgm:chMax val="1"/>
          <dgm:chPref val="0"/>
          <dgm:bulletEnabled val="1"/>
        </dgm:presLayoutVars>
      </dgm:prSet>
      <dgm:spPr/>
    </dgm:pt>
  </dgm:ptLst>
  <dgm:cxnLst>
    <dgm:cxn modelId="{6F5E2957-2BCC-B444-B2C4-87B75033ECF5}" type="presOf" srcId="{9D7A7D56-0B63-CC4F-8B80-245D6000C57F}" destId="{63786BDE-E60A-A249-8C3F-13B5366C66A5}" srcOrd="0" destOrd="0" presId="urn:microsoft.com/office/officeart/2008/layout/CaptionedPictures"/>
    <dgm:cxn modelId="{3720FAA7-2F33-624E-B0E8-878B0BD8CCD7}" type="presOf" srcId="{CD77D6AA-2602-4C42-BCC7-60B1016781E7}" destId="{2AC6CEE6-CB85-D04F-B0FE-2B98D6075240}" srcOrd="0" destOrd="0" presId="urn:microsoft.com/office/officeart/2008/layout/CaptionedPictures"/>
    <dgm:cxn modelId="{6922E4C4-955A-3644-900B-CE71697BFD82}" srcId="{9D7A7D56-0B63-CC4F-8B80-245D6000C57F}" destId="{CD77D6AA-2602-4C42-BCC7-60B1016781E7}" srcOrd="0" destOrd="0" parTransId="{1D7B4FDD-386B-F244-A161-0F8BDEEDA4D0}" sibTransId="{78048CB7-9F4D-2B4F-BD10-B92F4CDF7B40}"/>
    <dgm:cxn modelId="{1F93F1CE-1822-1B4D-BC33-72E40E159E74}" type="presParOf" srcId="{63786BDE-E60A-A249-8C3F-13B5366C66A5}" destId="{9E4A4275-A693-C44C-A6BD-A5A8FAE9F6A0}" srcOrd="0" destOrd="0" presId="urn:microsoft.com/office/officeart/2008/layout/CaptionedPictures"/>
    <dgm:cxn modelId="{5015993E-3F11-264C-A6BB-B606BF6D8227}" type="presParOf" srcId="{9E4A4275-A693-C44C-A6BD-A5A8FAE9F6A0}" destId="{CB37C1D0-B4AE-BA4C-AE54-687EFC0F2BB6}" srcOrd="0" destOrd="0" presId="urn:microsoft.com/office/officeart/2008/layout/CaptionedPictures"/>
    <dgm:cxn modelId="{54B454A2-B8B2-3647-AC85-D106A4BC4328}" type="presParOf" srcId="{9E4A4275-A693-C44C-A6BD-A5A8FAE9F6A0}" destId="{BFBCE5D7-C2B4-F547-B025-B0F337CCA8A5}" srcOrd="1" destOrd="0" presId="urn:microsoft.com/office/officeart/2008/layout/CaptionedPictures"/>
    <dgm:cxn modelId="{2E311F10-7CED-4947-835C-7F6D8821821A}" type="presParOf" srcId="{9E4A4275-A693-C44C-A6BD-A5A8FAE9F6A0}" destId="{1E5651D9-1C14-C44E-9750-A6E1F08C5D8C}" srcOrd="2" destOrd="0" presId="urn:microsoft.com/office/officeart/2008/layout/CaptionedPictures"/>
    <dgm:cxn modelId="{F134A334-A4EA-ED43-8F38-DC302F0479C8}" type="presParOf" srcId="{1E5651D9-1C14-C44E-9750-A6E1F08C5D8C}" destId="{88CBA07D-4FF2-9140-81E7-AF5E6D34262E}" srcOrd="0" destOrd="0" presId="urn:microsoft.com/office/officeart/2008/layout/CaptionedPictures"/>
    <dgm:cxn modelId="{0BFBD5DD-9FA7-8E4B-B3CE-048CD4819172}" type="presParOf" srcId="{1E5651D9-1C14-C44E-9750-A6E1F08C5D8C}" destId="{2AC6CEE6-CB85-D04F-B0FE-2B98D6075240}"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7A7D56-0B63-CC4F-8B80-245D6000C57F}" type="doc">
      <dgm:prSet loTypeId="urn:microsoft.com/office/officeart/2008/layout/CaptionedPictures" loCatId="" qsTypeId="urn:microsoft.com/office/officeart/2005/8/quickstyle/simple1" qsCatId="simple" csTypeId="urn:microsoft.com/office/officeart/2005/8/colors/accent2_2" csCatId="accent2" phldr="1"/>
      <dgm:spPr/>
      <dgm:t>
        <a:bodyPr/>
        <a:lstStyle/>
        <a:p>
          <a:endParaRPr lang="en-US"/>
        </a:p>
      </dgm:t>
    </dgm:pt>
    <dgm:pt modelId="{3471D099-B11B-2048-B114-EE5029E7E786}">
      <dgm:prSet phldrT="[Text]" custT="1"/>
      <dgm:spPr/>
      <dgm:t>
        <a:bodyPr/>
        <a:lstStyle/>
        <a:p>
          <a:r>
            <a:rPr lang="en-US" sz="2400" b="1" dirty="0">
              <a:solidFill>
                <a:schemeClr val="tx1">
                  <a:lumMod val="75000"/>
                  <a:lumOff val="25000"/>
                </a:schemeClr>
              </a:solidFill>
              <a:latin typeface="IBM Plex Sans" panose="020B0503050203000203" pitchFamily="34" charset="0"/>
            </a:rPr>
            <a:t>Ecosystem Development</a:t>
          </a:r>
        </a:p>
      </dgm:t>
    </dgm:pt>
    <dgm:pt modelId="{42C3C27B-AE66-B746-8E05-9C2DB496E78B}" type="parTrans" cxnId="{5423EF84-8DFC-6A4C-B72C-7C1A06FA7818}">
      <dgm:prSet/>
      <dgm:spPr/>
      <dgm:t>
        <a:bodyPr/>
        <a:lstStyle/>
        <a:p>
          <a:endParaRPr lang="en-US"/>
        </a:p>
      </dgm:t>
    </dgm:pt>
    <dgm:pt modelId="{F0FBB5F4-76A1-3244-A0E7-7C188E6F55E8}" type="sibTrans" cxnId="{5423EF84-8DFC-6A4C-B72C-7C1A06FA7818}">
      <dgm:prSet/>
      <dgm:spPr/>
      <dgm:t>
        <a:bodyPr/>
        <a:lstStyle/>
        <a:p>
          <a:endParaRPr lang="en-US"/>
        </a:p>
      </dgm:t>
    </dgm:pt>
    <dgm:pt modelId="{63786BDE-E60A-A249-8C3F-13B5366C66A5}" type="pres">
      <dgm:prSet presAssocID="{9D7A7D56-0B63-CC4F-8B80-245D6000C57F}" presName="Name0" presStyleCnt="0">
        <dgm:presLayoutVars>
          <dgm:chMax/>
          <dgm:chPref/>
          <dgm:dir/>
        </dgm:presLayoutVars>
      </dgm:prSet>
      <dgm:spPr/>
    </dgm:pt>
    <dgm:pt modelId="{FFEF2429-FAE0-1842-A1DF-339DEF1B03FD}" type="pres">
      <dgm:prSet presAssocID="{3471D099-B11B-2048-B114-EE5029E7E786}" presName="composite" presStyleCnt="0">
        <dgm:presLayoutVars>
          <dgm:chMax val="1"/>
          <dgm:chPref val="1"/>
        </dgm:presLayoutVars>
      </dgm:prSet>
      <dgm:spPr/>
    </dgm:pt>
    <dgm:pt modelId="{7FDAA1AB-9E0A-DB40-8C5C-F4D5B2A0CA2A}" type="pres">
      <dgm:prSet presAssocID="{3471D099-B11B-2048-B114-EE5029E7E786}" presName="Accent" presStyleLbl="trAlignAcc1" presStyleIdx="0" presStyleCnt="1">
        <dgm:presLayoutVars>
          <dgm:chMax val="0"/>
          <dgm:chPref val="0"/>
        </dgm:presLayoutVars>
      </dgm:prSet>
      <dgm:spPr/>
    </dgm:pt>
    <dgm:pt modelId="{EAE9383D-EDB4-A04A-A238-1474C9CC3D95}" type="pres">
      <dgm:prSet presAssocID="{3471D099-B11B-2048-B114-EE5029E7E786}" presName="Image" presStyleLbl="alignImgPlace1" presStyleIdx="0" presStyleCnt="1">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516" r="7516"/>
          </a:stretch>
        </a:blipFill>
      </dgm:spPr>
    </dgm:pt>
    <dgm:pt modelId="{3DE04793-D5DE-154F-A1B3-5F7EC60036F7}" type="pres">
      <dgm:prSet presAssocID="{3471D099-B11B-2048-B114-EE5029E7E786}" presName="ChildComposite" presStyleCnt="0"/>
      <dgm:spPr/>
    </dgm:pt>
    <dgm:pt modelId="{F8DAB475-8A4B-4649-9358-24C9303526FE}" type="pres">
      <dgm:prSet presAssocID="{3471D099-B11B-2048-B114-EE5029E7E786}" presName="Child" presStyleLbl="node1" presStyleIdx="0" presStyleCnt="0">
        <dgm:presLayoutVars>
          <dgm:chMax val="0"/>
          <dgm:chPref val="0"/>
          <dgm:bulletEnabled val="1"/>
        </dgm:presLayoutVars>
      </dgm:prSet>
      <dgm:spPr/>
    </dgm:pt>
    <dgm:pt modelId="{0F1AC7E9-6ADD-4F4B-A296-16AA94529CA6}" type="pres">
      <dgm:prSet presAssocID="{3471D099-B11B-2048-B114-EE5029E7E786}" presName="Parent" presStyleLbl="revTx" presStyleIdx="0" presStyleCnt="1">
        <dgm:presLayoutVars>
          <dgm:chMax val="1"/>
          <dgm:chPref val="0"/>
          <dgm:bulletEnabled val="1"/>
        </dgm:presLayoutVars>
      </dgm:prSet>
      <dgm:spPr/>
    </dgm:pt>
  </dgm:ptLst>
  <dgm:cxnLst>
    <dgm:cxn modelId="{6F5E2957-2BCC-B444-B2C4-87B75033ECF5}" type="presOf" srcId="{9D7A7D56-0B63-CC4F-8B80-245D6000C57F}" destId="{63786BDE-E60A-A249-8C3F-13B5366C66A5}" srcOrd="0" destOrd="0" presId="urn:microsoft.com/office/officeart/2008/layout/CaptionedPictures"/>
    <dgm:cxn modelId="{5423EF84-8DFC-6A4C-B72C-7C1A06FA7818}" srcId="{9D7A7D56-0B63-CC4F-8B80-245D6000C57F}" destId="{3471D099-B11B-2048-B114-EE5029E7E786}" srcOrd="0" destOrd="0" parTransId="{42C3C27B-AE66-B746-8E05-9C2DB496E78B}" sibTransId="{F0FBB5F4-76A1-3244-A0E7-7C188E6F55E8}"/>
    <dgm:cxn modelId="{19F979FF-8373-3C42-AE04-ECA2F6BD7A68}" type="presOf" srcId="{3471D099-B11B-2048-B114-EE5029E7E786}" destId="{0F1AC7E9-6ADD-4F4B-A296-16AA94529CA6}" srcOrd="0" destOrd="0" presId="urn:microsoft.com/office/officeart/2008/layout/CaptionedPictures"/>
    <dgm:cxn modelId="{F43528FA-A8CE-974A-92C7-773A7FE15870}" type="presParOf" srcId="{63786BDE-E60A-A249-8C3F-13B5366C66A5}" destId="{FFEF2429-FAE0-1842-A1DF-339DEF1B03FD}" srcOrd="0" destOrd="0" presId="urn:microsoft.com/office/officeart/2008/layout/CaptionedPictures"/>
    <dgm:cxn modelId="{02E6BBF4-4DD1-2246-A8E1-A14BD36920DD}" type="presParOf" srcId="{FFEF2429-FAE0-1842-A1DF-339DEF1B03FD}" destId="{7FDAA1AB-9E0A-DB40-8C5C-F4D5B2A0CA2A}" srcOrd="0" destOrd="0" presId="urn:microsoft.com/office/officeart/2008/layout/CaptionedPictures"/>
    <dgm:cxn modelId="{1C6CB4A6-60E1-D346-A50F-B848DAE543B4}" type="presParOf" srcId="{FFEF2429-FAE0-1842-A1DF-339DEF1B03FD}" destId="{EAE9383D-EDB4-A04A-A238-1474C9CC3D95}" srcOrd="1" destOrd="0" presId="urn:microsoft.com/office/officeart/2008/layout/CaptionedPictures"/>
    <dgm:cxn modelId="{BCC5BBB4-6890-5647-A112-D8FD0C3C3AD5}" type="presParOf" srcId="{FFEF2429-FAE0-1842-A1DF-339DEF1B03FD}" destId="{3DE04793-D5DE-154F-A1B3-5F7EC60036F7}" srcOrd="2" destOrd="0" presId="urn:microsoft.com/office/officeart/2008/layout/CaptionedPictures"/>
    <dgm:cxn modelId="{E62CD20F-016D-7648-B756-A2AA569134A4}" type="presParOf" srcId="{3DE04793-D5DE-154F-A1B3-5F7EC60036F7}" destId="{F8DAB475-8A4B-4649-9358-24C9303526FE}" srcOrd="0" destOrd="0" presId="urn:microsoft.com/office/officeart/2008/layout/CaptionedPictures"/>
    <dgm:cxn modelId="{70FFA434-E2F8-154A-8527-0CAEBD14243B}" type="presParOf" srcId="{3DE04793-D5DE-154F-A1B3-5F7EC60036F7}" destId="{0F1AC7E9-6ADD-4F4B-A296-16AA94529CA6}"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A7D56-0B63-CC4F-8B80-245D6000C57F}" type="doc">
      <dgm:prSet loTypeId="urn:microsoft.com/office/officeart/2008/layout/CaptionedPictures" loCatId="" qsTypeId="urn:microsoft.com/office/officeart/2005/8/quickstyle/simple1" qsCatId="simple" csTypeId="urn:microsoft.com/office/officeart/2005/8/colors/accent2_2" csCatId="accent2" phldr="1"/>
      <dgm:spPr/>
      <dgm:t>
        <a:bodyPr/>
        <a:lstStyle/>
        <a:p>
          <a:endParaRPr lang="en-US"/>
        </a:p>
      </dgm:t>
    </dgm:pt>
    <dgm:pt modelId="{0720A135-231A-E14E-88CB-9CD3F6C5C18C}">
      <dgm:prSet phldrT="[Text]" custT="1"/>
      <dgm:spPr/>
      <dgm:t>
        <a:bodyPr/>
        <a:lstStyle/>
        <a:p>
          <a:r>
            <a:rPr lang="en-US" sz="2800" b="1" dirty="0">
              <a:solidFill>
                <a:schemeClr val="tx1">
                  <a:lumMod val="75000"/>
                  <a:lumOff val="25000"/>
                </a:schemeClr>
              </a:solidFill>
              <a:latin typeface="IBM Plex Sans" panose="020B0503050203000203" pitchFamily="34" charset="0"/>
            </a:rPr>
            <a:t>Trends &amp; Insights</a:t>
          </a:r>
        </a:p>
      </dgm:t>
    </dgm:pt>
    <dgm:pt modelId="{A8856D44-0871-D341-85FE-C569BC5E9C9D}" type="parTrans" cxnId="{4C1EAD9C-3450-594E-98DC-F4663AFB93F1}">
      <dgm:prSet/>
      <dgm:spPr/>
      <dgm:t>
        <a:bodyPr/>
        <a:lstStyle/>
        <a:p>
          <a:endParaRPr lang="en-US"/>
        </a:p>
      </dgm:t>
    </dgm:pt>
    <dgm:pt modelId="{E04B18D7-9C9E-F74B-87EA-A682308EBCC6}" type="sibTrans" cxnId="{4C1EAD9C-3450-594E-98DC-F4663AFB93F1}">
      <dgm:prSet/>
      <dgm:spPr/>
      <dgm:t>
        <a:bodyPr/>
        <a:lstStyle/>
        <a:p>
          <a:endParaRPr lang="en-US"/>
        </a:p>
      </dgm:t>
    </dgm:pt>
    <dgm:pt modelId="{63786BDE-E60A-A249-8C3F-13B5366C66A5}" type="pres">
      <dgm:prSet presAssocID="{9D7A7D56-0B63-CC4F-8B80-245D6000C57F}" presName="Name0" presStyleCnt="0">
        <dgm:presLayoutVars>
          <dgm:chMax/>
          <dgm:chPref/>
          <dgm:dir/>
        </dgm:presLayoutVars>
      </dgm:prSet>
      <dgm:spPr/>
    </dgm:pt>
    <dgm:pt modelId="{B036957B-E529-6E48-8CBB-12A0ECFB80E8}" type="pres">
      <dgm:prSet presAssocID="{0720A135-231A-E14E-88CB-9CD3F6C5C18C}" presName="composite" presStyleCnt="0">
        <dgm:presLayoutVars>
          <dgm:chMax val="1"/>
          <dgm:chPref val="1"/>
        </dgm:presLayoutVars>
      </dgm:prSet>
      <dgm:spPr/>
    </dgm:pt>
    <dgm:pt modelId="{63DC0533-53A8-5A49-B730-DE35A18B298F}" type="pres">
      <dgm:prSet presAssocID="{0720A135-231A-E14E-88CB-9CD3F6C5C18C}" presName="Accent" presStyleLbl="trAlignAcc1" presStyleIdx="0" presStyleCnt="1">
        <dgm:presLayoutVars>
          <dgm:chMax val="0"/>
          <dgm:chPref val="0"/>
        </dgm:presLayoutVars>
      </dgm:prSet>
      <dgm:spPr/>
    </dgm:pt>
    <dgm:pt modelId="{31C89C77-6CC0-7F4D-AD3B-DD275FFE91BC}" type="pres">
      <dgm:prSet presAssocID="{0720A135-231A-E14E-88CB-9CD3F6C5C18C}"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62B2EC0C-6796-664B-8D5E-429CA0B8175E}" type="pres">
      <dgm:prSet presAssocID="{0720A135-231A-E14E-88CB-9CD3F6C5C18C}" presName="ChildComposite" presStyleCnt="0"/>
      <dgm:spPr/>
    </dgm:pt>
    <dgm:pt modelId="{E24A3728-1D4B-8C42-93BC-B0E9CCC57249}" type="pres">
      <dgm:prSet presAssocID="{0720A135-231A-E14E-88CB-9CD3F6C5C18C}" presName="Child" presStyleLbl="node1" presStyleIdx="0" presStyleCnt="0">
        <dgm:presLayoutVars>
          <dgm:chMax val="0"/>
          <dgm:chPref val="0"/>
          <dgm:bulletEnabled val="1"/>
        </dgm:presLayoutVars>
      </dgm:prSet>
      <dgm:spPr/>
    </dgm:pt>
    <dgm:pt modelId="{2DE0C8B6-5C13-E347-B4FF-FB5219389FEF}" type="pres">
      <dgm:prSet presAssocID="{0720A135-231A-E14E-88CB-9CD3F6C5C18C}" presName="Parent" presStyleLbl="revTx" presStyleIdx="0" presStyleCnt="1">
        <dgm:presLayoutVars>
          <dgm:chMax val="1"/>
          <dgm:chPref val="0"/>
          <dgm:bulletEnabled val="1"/>
        </dgm:presLayoutVars>
      </dgm:prSet>
      <dgm:spPr/>
    </dgm:pt>
  </dgm:ptLst>
  <dgm:cxnLst>
    <dgm:cxn modelId="{F0B64C46-941A-FA45-8FBB-437D190B6F18}" type="presOf" srcId="{0720A135-231A-E14E-88CB-9CD3F6C5C18C}" destId="{2DE0C8B6-5C13-E347-B4FF-FB5219389FEF}" srcOrd="0" destOrd="0" presId="urn:microsoft.com/office/officeart/2008/layout/CaptionedPictures"/>
    <dgm:cxn modelId="{6F5E2957-2BCC-B444-B2C4-87B75033ECF5}" type="presOf" srcId="{9D7A7D56-0B63-CC4F-8B80-245D6000C57F}" destId="{63786BDE-E60A-A249-8C3F-13B5366C66A5}" srcOrd="0" destOrd="0" presId="urn:microsoft.com/office/officeart/2008/layout/CaptionedPictures"/>
    <dgm:cxn modelId="{4C1EAD9C-3450-594E-98DC-F4663AFB93F1}" srcId="{9D7A7D56-0B63-CC4F-8B80-245D6000C57F}" destId="{0720A135-231A-E14E-88CB-9CD3F6C5C18C}" srcOrd="0" destOrd="0" parTransId="{A8856D44-0871-D341-85FE-C569BC5E9C9D}" sibTransId="{E04B18D7-9C9E-F74B-87EA-A682308EBCC6}"/>
    <dgm:cxn modelId="{305815EB-A403-1646-B266-6E74CE0B9DBB}" type="presParOf" srcId="{63786BDE-E60A-A249-8C3F-13B5366C66A5}" destId="{B036957B-E529-6E48-8CBB-12A0ECFB80E8}" srcOrd="0" destOrd="0" presId="urn:microsoft.com/office/officeart/2008/layout/CaptionedPictures"/>
    <dgm:cxn modelId="{C14FCE30-0DC4-C448-B277-E43614AA104C}" type="presParOf" srcId="{B036957B-E529-6E48-8CBB-12A0ECFB80E8}" destId="{63DC0533-53A8-5A49-B730-DE35A18B298F}" srcOrd="0" destOrd="0" presId="urn:microsoft.com/office/officeart/2008/layout/CaptionedPictures"/>
    <dgm:cxn modelId="{15C5A882-CE43-E649-B2E3-665A8A0A7B0E}" type="presParOf" srcId="{B036957B-E529-6E48-8CBB-12A0ECFB80E8}" destId="{31C89C77-6CC0-7F4D-AD3B-DD275FFE91BC}" srcOrd="1" destOrd="0" presId="urn:microsoft.com/office/officeart/2008/layout/CaptionedPictures"/>
    <dgm:cxn modelId="{F41F9D30-0F4C-514A-9744-77A90211BD03}" type="presParOf" srcId="{B036957B-E529-6E48-8CBB-12A0ECFB80E8}" destId="{62B2EC0C-6796-664B-8D5E-429CA0B8175E}" srcOrd="2" destOrd="0" presId="urn:microsoft.com/office/officeart/2008/layout/CaptionedPictures"/>
    <dgm:cxn modelId="{DBAF9B08-2EFC-2546-9D3A-01CCFDFF59C9}" type="presParOf" srcId="{62B2EC0C-6796-664B-8D5E-429CA0B8175E}" destId="{E24A3728-1D4B-8C42-93BC-B0E9CCC57249}" srcOrd="0" destOrd="0" presId="urn:microsoft.com/office/officeart/2008/layout/CaptionedPictures"/>
    <dgm:cxn modelId="{93501B50-0031-5E4A-A1B2-081252EAE038}" type="presParOf" srcId="{62B2EC0C-6796-664B-8D5E-429CA0B8175E}" destId="{2DE0C8B6-5C13-E347-B4FF-FB5219389FE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5E7B3-4F27-466F-BFDF-491A90ED3EAC}">
      <dsp:nvSpPr>
        <dsp:cNvPr id="0" name=""/>
        <dsp:cNvSpPr/>
      </dsp:nvSpPr>
      <dsp:spPr>
        <a:xfrm>
          <a:off x="5293" y="0"/>
          <a:ext cx="1857474" cy="4996669"/>
        </a:xfrm>
        <a:prstGeom prst="rect">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bg1"/>
              </a:solidFill>
              <a:latin typeface="Arial" panose="020B0604020202020204" pitchFamily="34" charset="0"/>
              <a:ea typeface="+mn-ea"/>
              <a:cs typeface="Arial" panose="020B0604020202020204" pitchFamily="34" charset="0"/>
            </a:rPr>
            <a:t>Data</a:t>
          </a:r>
          <a:r>
            <a:rPr lang="en-US" sz="1600" b="1" i="1" kern="1200" dirty="0">
              <a:solidFill>
                <a:schemeClr val="bg1"/>
              </a:solidFill>
              <a:effectLst/>
              <a:latin typeface="Arial" panose="020B0604020202020204" pitchFamily="34" charset="0"/>
              <a:cs typeface="Arial" panose="020B0604020202020204" pitchFamily="34" charset="0"/>
            </a:rPr>
            <a:t> </a:t>
          </a:r>
          <a:r>
            <a:rPr lang="en-US" sz="1800" b="1" i="1" kern="1200" dirty="0">
              <a:solidFill>
                <a:schemeClr val="bg1"/>
              </a:solidFill>
              <a:latin typeface="Arial" panose="020B0604020202020204" pitchFamily="34" charset="0"/>
              <a:ea typeface="+mn-ea"/>
              <a:cs typeface="Arial" panose="020B0604020202020204" pitchFamily="34" charset="0"/>
            </a:rPr>
            <a:t>Infrastructure</a:t>
          </a:r>
        </a:p>
      </dsp:txBody>
      <dsp:txXfrm>
        <a:off x="5293" y="0"/>
        <a:ext cx="1857474" cy="1499000"/>
      </dsp:txXfrm>
    </dsp:sp>
    <dsp:sp modelId="{3A97414F-B44C-4385-9564-024C33A71D23}">
      <dsp:nvSpPr>
        <dsp:cNvPr id="0" name=""/>
        <dsp:cNvSpPr/>
      </dsp:nvSpPr>
      <dsp:spPr>
        <a:xfrm>
          <a:off x="191040" y="1500464"/>
          <a:ext cx="1485979" cy="150656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20558A"/>
              </a:solidFill>
              <a:latin typeface="Arial" panose="020B0604020202020204" pitchFamily="34" charset="0"/>
              <a:ea typeface="+mn-ea"/>
              <a:cs typeface="Arial" panose="020B0604020202020204" pitchFamily="34" charset="0"/>
            </a:rPr>
            <a:t>Optimize data storage and security</a:t>
          </a:r>
        </a:p>
      </dsp:txBody>
      <dsp:txXfrm>
        <a:off x="234563" y="1543987"/>
        <a:ext cx="1398933" cy="1419518"/>
      </dsp:txXfrm>
    </dsp:sp>
    <dsp:sp modelId="{498A54B4-C818-4569-A592-2577A5569D86}">
      <dsp:nvSpPr>
        <dsp:cNvPr id="0" name=""/>
        <dsp:cNvSpPr/>
      </dsp:nvSpPr>
      <dsp:spPr>
        <a:xfrm>
          <a:off x="191040" y="3238807"/>
          <a:ext cx="1485979" cy="150656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20558A"/>
              </a:solidFill>
              <a:latin typeface="Arial" panose="020B0604020202020204" pitchFamily="34" charset="0"/>
              <a:ea typeface="+mn-ea"/>
              <a:cs typeface="Arial" panose="020B0604020202020204" pitchFamily="34" charset="0"/>
            </a:rPr>
            <a:t>Connect NIH data systems</a:t>
          </a:r>
        </a:p>
      </dsp:txBody>
      <dsp:txXfrm>
        <a:off x="234563" y="3282330"/>
        <a:ext cx="1398933" cy="1419518"/>
      </dsp:txXfrm>
    </dsp:sp>
    <dsp:sp modelId="{545CCCF8-7045-4693-8B52-9DC8A01D6176}">
      <dsp:nvSpPr>
        <dsp:cNvPr id="0" name=""/>
        <dsp:cNvSpPr/>
      </dsp:nvSpPr>
      <dsp:spPr>
        <a:xfrm>
          <a:off x="2002077" y="0"/>
          <a:ext cx="1857474" cy="4996669"/>
        </a:xfrm>
        <a:prstGeom prst="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800" b="1" i="1" kern="1200" dirty="0">
              <a:solidFill>
                <a:schemeClr val="bg1"/>
              </a:solidFill>
              <a:latin typeface="Arial" panose="020B0604020202020204" pitchFamily="34" charset="0"/>
              <a:ea typeface="+mn-ea"/>
              <a:cs typeface="Arial" panose="020B0604020202020204" pitchFamily="34" charset="0"/>
            </a:rPr>
            <a:t>Modernized Data Ecosystem</a:t>
          </a:r>
        </a:p>
      </dsp:txBody>
      <dsp:txXfrm>
        <a:off x="2002077" y="0"/>
        <a:ext cx="1857474" cy="1499000"/>
      </dsp:txXfrm>
    </dsp:sp>
    <dsp:sp modelId="{FC470915-6127-4FE1-BB32-2B50851AF1CF}">
      <dsp:nvSpPr>
        <dsp:cNvPr id="0" name=""/>
        <dsp:cNvSpPr/>
      </dsp:nvSpPr>
      <dsp:spPr>
        <a:xfrm>
          <a:off x="2130852" y="1499103"/>
          <a:ext cx="1599924" cy="103484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Modernize data repository ecosystems</a:t>
          </a:r>
        </a:p>
      </dsp:txBody>
      <dsp:txXfrm>
        <a:off x="2161162" y="1529413"/>
        <a:ext cx="1539304" cy="974226"/>
      </dsp:txXfrm>
    </dsp:sp>
    <dsp:sp modelId="{67AF3A5B-B03E-48E6-ADEC-8F8B22D3A38C}">
      <dsp:nvSpPr>
        <dsp:cNvPr id="0" name=""/>
        <dsp:cNvSpPr/>
      </dsp:nvSpPr>
      <dsp:spPr>
        <a:xfrm>
          <a:off x="2130852" y="2662526"/>
          <a:ext cx="1599924" cy="85832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Support storage and sharing of individual datasets</a:t>
          </a:r>
        </a:p>
      </dsp:txBody>
      <dsp:txXfrm>
        <a:off x="2155992" y="2687666"/>
        <a:ext cx="1549644" cy="808048"/>
      </dsp:txXfrm>
    </dsp:sp>
    <dsp:sp modelId="{288693C4-B4F6-4A4A-BC6C-FBD907D7BBD8}">
      <dsp:nvSpPr>
        <dsp:cNvPr id="0" name=""/>
        <dsp:cNvSpPr/>
      </dsp:nvSpPr>
      <dsp:spPr>
        <a:xfrm>
          <a:off x="2132636" y="3649431"/>
          <a:ext cx="1596357" cy="109730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Better integrate clinical and observational data into biomedical data science</a:t>
          </a:r>
        </a:p>
      </dsp:txBody>
      <dsp:txXfrm>
        <a:off x="2164775" y="3681570"/>
        <a:ext cx="1532079" cy="1033023"/>
      </dsp:txXfrm>
    </dsp:sp>
    <dsp:sp modelId="{54E369A2-93AB-42DF-9EF0-22F1F638FBD5}">
      <dsp:nvSpPr>
        <dsp:cNvPr id="0" name=""/>
        <dsp:cNvSpPr/>
      </dsp:nvSpPr>
      <dsp:spPr>
        <a:xfrm>
          <a:off x="3998862" y="0"/>
          <a:ext cx="1857474" cy="4996669"/>
        </a:xfrm>
        <a:prstGeom prst="rect">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800" b="1" i="1" kern="1200" dirty="0">
              <a:solidFill>
                <a:schemeClr val="bg1"/>
              </a:solidFill>
              <a:latin typeface="Arial" panose="020B0604020202020204" pitchFamily="34" charset="0"/>
              <a:ea typeface="+mn-ea"/>
              <a:cs typeface="Arial" panose="020B0604020202020204" pitchFamily="34" charset="0"/>
            </a:rPr>
            <a:t>Data Management, Analytics, and Tools</a:t>
          </a:r>
        </a:p>
      </dsp:txBody>
      <dsp:txXfrm>
        <a:off x="3998862" y="0"/>
        <a:ext cx="1857474" cy="1499000"/>
      </dsp:txXfrm>
    </dsp:sp>
    <dsp:sp modelId="{842FF74E-C3C5-4E52-AEB5-BD0FDD50A9D2}">
      <dsp:nvSpPr>
        <dsp:cNvPr id="0" name=""/>
        <dsp:cNvSpPr/>
      </dsp:nvSpPr>
      <dsp:spPr>
        <a:xfrm>
          <a:off x="4184609" y="1499427"/>
          <a:ext cx="1485979" cy="98164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20558A"/>
              </a:solidFill>
              <a:latin typeface="Arial" panose="020B0604020202020204" pitchFamily="34" charset="0"/>
              <a:ea typeface="+mn-ea"/>
              <a:cs typeface="Arial" panose="020B0604020202020204" pitchFamily="34" charset="0"/>
            </a:rPr>
            <a:t>Support useful, generalizable, and accessible tools </a:t>
          </a:r>
        </a:p>
      </dsp:txBody>
      <dsp:txXfrm>
        <a:off x="4213360" y="1528178"/>
        <a:ext cx="1428477" cy="924143"/>
      </dsp:txXfrm>
    </dsp:sp>
    <dsp:sp modelId="{010C218E-68D9-4B1A-8DE4-77C1D42B4BE4}">
      <dsp:nvSpPr>
        <dsp:cNvPr id="0" name=""/>
        <dsp:cNvSpPr/>
      </dsp:nvSpPr>
      <dsp:spPr>
        <a:xfrm>
          <a:off x="4184609" y="2632095"/>
          <a:ext cx="1485979" cy="98164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Broaden utility of, and access to, specialized tools</a:t>
          </a:r>
        </a:p>
      </dsp:txBody>
      <dsp:txXfrm>
        <a:off x="4213360" y="2660846"/>
        <a:ext cx="1428477" cy="924143"/>
      </dsp:txXfrm>
    </dsp:sp>
    <dsp:sp modelId="{CB16C94A-4333-4061-B571-35C595D3EE72}">
      <dsp:nvSpPr>
        <dsp:cNvPr id="0" name=""/>
        <dsp:cNvSpPr/>
      </dsp:nvSpPr>
      <dsp:spPr>
        <a:xfrm>
          <a:off x="4184609" y="3764763"/>
          <a:ext cx="1485979" cy="98164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Improve discovery and cataloging resources</a:t>
          </a:r>
        </a:p>
      </dsp:txBody>
      <dsp:txXfrm>
        <a:off x="4213360" y="3793514"/>
        <a:ext cx="1428477" cy="924143"/>
      </dsp:txXfrm>
    </dsp:sp>
    <dsp:sp modelId="{8BD4E7CE-53E9-448C-BE1D-67DEAECC7494}">
      <dsp:nvSpPr>
        <dsp:cNvPr id="0" name=""/>
        <dsp:cNvSpPr/>
      </dsp:nvSpPr>
      <dsp:spPr>
        <a:xfrm>
          <a:off x="5995647" y="0"/>
          <a:ext cx="1857474" cy="4996669"/>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800" b="1" i="1" kern="1200" dirty="0">
              <a:solidFill>
                <a:schemeClr val="bg1"/>
              </a:solidFill>
              <a:latin typeface="Arial" panose="020B0604020202020204" pitchFamily="34" charset="0"/>
              <a:ea typeface="+mn-ea"/>
              <a:cs typeface="Arial" panose="020B0604020202020204" pitchFamily="34" charset="0"/>
            </a:rPr>
            <a:t>Workforce Development</a:t>
          </a:r>
        </a:p>
      </dsp:txBody>
      <dsp:txXfrm>
        <a:off x="5995647" y="0"/>
        <a:ext cx="1857474" cy="1499000"/>
      </dsp:txXfrm>
    </dsp:sp>
    <dsp:sp modelId="{9D2A0279-EAAA-42A0-97C4-1781A17C9BB2}">
      <dsp:nvSpPr>
        <dsp:cNvPr id="0" name=""/>
        <dsp:cNvSpPr/>
      </dsp:nvSpPr>
      <dsp:spPr>
        <a:xfrm>
          <a:off x="6181394" y="1499427"/>
          <a:ext cx="1485979" cy="98164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Enhance the NIH data science workforce</a:t>
          </a:r>
        </a:p>
      </dsp:txBody>
      <dsp:txXfrm>
        <a:off x="6210145" y="1528178"/>
        <a:ext cx="1428477" cy="924143"/>
      </dsp:txXfrm>
    </dsp:sp>
    <dsp:sp modelId="{118F2BA2-C949-431F-93B5-51CBF22E10B8}">
      <dsp:nvSpPr>
        <dsp:cNvPr id="0" name=""/>
        <dsp:cNvSpPr/>
      </dsp:nvSpPr>
      <dsp:spPr>
        <a:xfrm>
          <a:off x="6181394" y="2632095"/>
          <a:ext cx="1485979" cy="98164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Expand the national research workforce</a:t>
          </a:r>
        </a:p>
      </dsp:txBody>
      <dsp:txXfrm>
        <a:off x="6210145" y="2660846"/>
        <a:ext cx="1428477" cy="924143"/>
      </dsp:txXfrm>
    </dsp:sp>
    <dsp:sp modelId="{456A7E9F-8D7C-4D05-B479-787FD5C0C76E}">
      <dsp:nvSpPr>
        <dsp:cNvPr id="0" name=""/>
        <dsp:cNvSpPr/>
      </dsp:nvSpPr>
      <dsp:spPr>
        <a:xfrm>
          <a:off x="6181394" y="3764763"/>
          <a:ext cx="1485979" cy="98164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Engage a broader community</a:t>
          </a:r>
        </a:p>
      </dsp:txBody>
      <dsp:txXfrm>
        <a:off x="6210145" y="3793514"/>
        <a:ext cx="1428477" cy="924143"/>
      </dsp:txXfrm>
    </dsp:sp>
    <dsp:sp modelId="{BAC1ED35-6104-4442-A5B0-2100C89354FD}">
      <dsp:nvSpPr>
        <dsp:cNvPr id="0" name=""/>
        <dsp:cNvSpPr/>
      </dsp:nvSpPr>
      <dsp:spPr>
        <a:xfrm>
          <a:off x="7992431" y="0"/>
          <a:ext cx="1857474" cy="4996669"/>
        </a:xfrm>
        <a:prstGeom prst="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800" b="1" i="1" kern="1200" dirty="0">
              <a:solidFill>
                <a:schemeClr val="bg1"/>
              </a:solidFill>
              <a:latin typeface="Arial" panose="020B0604020202020204" pitchFamily="34" charset="0"/>
              <a:ea typeface="+mn-ea"/>
              <a:cs typeface="Arial" panose="020B0604020202020204" pitchFamily="34" charset="0"/>
            </a:rPr>
            <a:t>Stewardship and Sustainability</a:t>
          </a:r>
        </a:p>
      </dsp:txBody>
      <dsp:txXfrm>
        <a:off x="7992431" y="0"/>
        <a:ext cx="1857474" cy="1499000"/>
      </dsp:txXfrm>
    </dsp:sp>
    <dsp:sp modelId="{61369F67-56E3-4AFC-B48D-416136C17DDB}">
      <dsp:nvSpPr>
        <dsp:cNvPr id="0" name=""/>
        <dsp:cNvSpPr/>
      </dsp:nvSpPr>
      <dsp:spPr>
        <a:xfrm>
          <a:off x="8178179" y="1500464"/>
          <a:ext cx="1485979" cy="150656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Develop policies for a FAIR data ecosystem</a:t>
          </a:r>
        </a:p>
      </dsp:txBody>
      <dsp:txXfrm>
        <a:off x="8221702" y="1543987"/>
        <a:ext cx="1398933" cy="1419518"/>
      </dsp:txXfrm>
    </dsp:sp>
    <dsp:sp modelId="{E1897D05-E56E-4524-A003-2F444DAFE790}">
      <dsp:nvSpPr>
        <dsp:cNvPr id="0" name=""/>
        <dsp:cNvSpPr/>
      </dsp:nvSpPr>
      <dsp:spPr>
        <a:xfrm>
          <a:off x="8178179" y="3238807"/>
          <a:ext cx="1485979" cy="150656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300" kern="1200" dirty="0">
              <a:solidFill>
                <a:srgbClr val="074B69"/>
              </a:solidFill>
              <a:latin typeface="Arial" panose="020B0604020202020204" pitchFamily="34" charset="0"/>
              <a:ea typeface="+mn-ea"/>
              <a:cs typeface="Arial" panose="020B0604020202020204" pitchFamily="34" charset="0"/>
            </a:rPr>
            <a:t>Enhance stewardship</a:t>
          </a:r>
        </a:p>
      </dsp:txBody>
      <dsp:txXfrm>
        <a:off x="8221702" y="3282330"/>
        <a:ext cx="1398933" cy="1419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D5070-AC74-7048-953B-D63AEAAF6295}">
      <dsp:nvSpPr>
        <dsp:cNvPr id="0" name=""/>
        <dsp:cNvSpPr/>
      </dsp:nvSpPr>
      <dsp:spPr>
        <a:xfrm>
          <a:off x="0" y="0"/>
          <a:ext cx="2428462" cy="4608444"/>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457200" rIns="274320" bIns="274320" numCol="1" spcCol="1270" anchor="t" anchorCtr="0">
          <a:noAutofit/>
        </a:bodyPr>
        <a:lstStyle/>
        <a:p>
          <a:pPr marL="0" lvl="0" indent="0" algn="l" defTabSz="800100">
            <a:lnSpc>
              <a:spcPct val="90000"/>
            </a:lnSpc>
            <a:spcBef>
              <a:spcPct val="0"/>
            </a:spcBef>
            <a:spcAft>
              <a:spcPts val="1356"/>
            </a:spcAft>
            <a:buNone/>
          </a:pPr>
          <a:r>
            <a:rPr lang="en-US" sz="1800" b="1" kern="1200" dirty="0">
              <a:latin typeface="IBM Plex Sans" panose="020B0604020202020204" charset="0"/>
            </a:rPr>
            <a:t>Cost Savings</a:t>
          </a:r>
        </a:p>
        <a:p>
          <a:pPr marL="0" lvl="1" indent="0" algn="l" defTabSz="622300">
            <a:lnSpc>
              <a:spcPct val="100000"/>
            </a:lnSpc>
            <a:spcBef>
              <a:spcPct val="0"/>
            </a:spcBef>
            <a:spcAft>
              <a:spcPct val="15000"/>
            </a:spcAft>
            <a:buClrTx/>
            <a:buFont typeface="Arial" panose="020B0604020202020204" pitchFamily="34" charset="0"/>
            <a:buNone/>
            <a:tabLst/>
          </a:pPr>
          <a:r>
            <a:rPr lang="en-US" sz="1400" kern="1200" baseline="0" dirty="0">
              <a:solidFill>
                <a:schemeClr val="bg1"/>
              </a:solidFill>
              <a:latin typeface="IBM Plex Sans" panose="020B0604020202020204" charset="0"/>
              <a:ea typeface="Arial" charset="0"/>
              <a:cs typeface="Arial" charset="0"/>
            </a:rPr>
            <a:t>Significant discounts and other savings on full catalog of services</a:t>
          </a:r>
          <a:r>
            <a:rPr lang="en-US" sz="1400" kern="1200" dirty="0">
              <a:solidFill>
                <a:schemeClr val="bg1"/>
              </a:solidFill>
              <a:latin typeface="IBM Plex Sans" panose="020B0604020202020204" charset="0"/>
            </a:rPr>
            <a:t>, including compute, storage, and analytics​</a:t>
          </a:r>
          <a:endParaRPr lang="en-US" sz="2000" b="1" kern="1200" dirty="0">
            <a:latin typeface="IBM Plex Sans" panose="020B0604020202020204" charset="0"/>
          </a:endParaRPr>
        </a:p>
      </dsp:txBody>
      <dsp:txXfrm>
        <a:off x="0" y="0"/>
        <a:ext cx="2428462" cy="4608444"/>
      </dsp:txXfrm>
    </dsp:sp>
    <dsp:sp modelId="{B628DCE5-F025-D744-8EBC-DD86FE55F13E}">
      <dsp:nvSpPr>
        <dsp:cNvPr id="0" name=""/>
        <dsp:cNvSpPr/>
      </dsp:nvSpPr>
      <dsp:spPr>
        <a:xfrm>
          <a:off x="2671308" y="0"/>
          <a:ext cx="2428462" cy="4608444"/>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457200" rIns="274320" bIns="274320" numCol="1" spcCol="1270" anchor="t" anchorCtr="0">
          <a:noAutofit/>
        </a:bodyPr>
        <a:lstStyle/>
        <a:p>
          <a:pPr marL="0" lvl="0" indent="0" algn="l" defTabSz="800100">
            <a:lnSpc>
              <a:spcPct val="90000"/>
            </a:lnSpc>
            <a:spcBef>
              <a:spcPct val="0"/>
            </a:spcBef>
            <a:spcAft>
              <a:spcPts val="1356"/>
            </a:spcAft>
            <a:buNone/>
          </a:pPr>
          <a:r>
            <a:rPr lang="en-US" sz="1800" b="1" kern="1200" dirty="0">
              <a:latin typeface="IBM Plex Sans" panose="020B0604020202020204" charset="0"/>
            </a:rPr>
            <a:t>Professional Service/Support</a:t>
          </a:r>
        </a:p>
        <a:p>
          <a:pPr marL="0" lvl="1" indent="0" algn="l" defTabSz="622300">
            <a:lnSpc>
              <a:spcPct val="100000"/>
            </a:lnSpc>
            <a:spcBef>
              <a:spcPct val="0"/>
            </a:spcBef>
            <a:spcAft>
              <a:spcPct val="15000"/>
            </a:spcAft>
            <a:buNone/>
            <a:tabLst/>
          </a:pPr>
          <a:r>
            <a:rPr lang="en-US" sz="1400" kern="1200" dirty="0">
              <a:latin typeface="IBM Plex Sans" panose="020B0604020202020204" charset="0"/>
              <a:sym typeface="Lato"/>
            </a:rPr>
            <a:t>Range of engagements, from consultations to custom-scoped collaborative development efforts</a:t>
          </a:r>
          <a:endParaRPr lang="en-US" sz="1800" b="1" kern="1200" dirty="0">
            <a:latin typeface="IBM Plex Sans" panose="020B0604020202020204" charset="0"/>
          </a:endParaRPr>
        </a:p>
      </dsp:txBody>
      <dsp:txXfrm>
        <a:off x="2671308" y="0"/>
        <a:ext cx="2428462" cy="4608444"/>
      </dsp:txXfrm>
    </dsp:sp>
    <dsp:sp modelId="{F598921C-6447-5E46-B9DB-5845647FF7E8}">
      <dsp:nvSpPr>
        <dsp:cNvPr id="0" name=""/>
        <dsp:cNvSpPr/>
      </dsp:nvSpPr>
      <dsp:spPr>
        <a:xfrm>
          <a:off x="5342617" y="0"/>
          <a:ext cx="2428462" cy="4608444"/>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274320" numCol="1" spcCol="1270" anchor="t" anchorCtr="0">
          <a:noAutofit/>
        </a:bodyPr>
        <a:lstStyle/>
        <a:p>
          <a:pPr marL="0" lvl="0" indent="0" algn="l" defTabSz="800100">
            <a:lnSpc>
              <a:spcPct val="90000"/>
            </a:lnSpc>
            <a:spcBef>
              <a:spcPct val="0"/>
            </a:spcBef>
            <a:spcAft>
              <a:spcPts val="1356"/>
            </a:spcAft>
            <a:buNone/>
          </a:pPr>
          <a:r>
            <a:rPr lang="en-US" sz="1800" b="1" kern="1200" dirty="0">
              <a:latin typeface="IBM Plex Sans" panose="020B0604020202020204" charset="0"/>
            </a:rPr>
            <a:t>Training</a:t>
          </a:r>
        </a:p>
        <a:p>
          <a:pPr marL="0" lvl="1" indent="0" algn="l" defTabSz="622300">
            <a:lnSpc>
              <a:spcPct val="100000"/>
            </a:lnSpc>
            <a:spcBef>
              <a:spcPct val="0"/>
            </a:spcBef>
            <a:spcAft>
              <a:spcPct val="15000"/>
            </a:spcAft>
            <a:buFont typeface="Arial" panose="020B0604020202020204" pitchFamily="34" charset="0"/>
            <a:buNone/>
            <a:tabLst/>
          </a:pPr>
          <a:r>
            <a:rPr lang="en-US" sz="1400" kern="1200" dirty="0">
              <a:latin typeface="IBM Plex Sans" panose="020B0604020202020204" charset="0"/>
            </a:rPr>
            <a:t>Inclusive of standard introductory content as well as customized training for biomedicine (in-person and online)</a:t>
          </a:r>
        </a:p>
      </dsp:txBody>
      <dsp:txXfrm>
        <a:off x="5342617" y="0"/>
        <a:ext cx="2428462" cy="4608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7C1D0-B4AE-BA4C-AE54-687EFC0F2BB6}">
      <dsp:nvSpPr>
        <dsp:cNvPr id="0" name=""/>
        <dsp:cNvSpPr/>
      </dsp:nvSpPr>
      <dsp:spPr>
        <a:xfrm>
          <a:off x="1370401" y="0"/>
          <a:ext cx="3581130" cy="4213095"/>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BCE5D7-C2B4-F547-B025-B0F337CCA8A5}">
      <dsp:nvSpPr>
        <dsp:cNvPr id="0" name=""/>
        <dsp:cNvSpPr/>
      </dsp:nvSpPr>
      <dsp:spPr>
        <a:xfrm>
          <a:off x="1548312" y="168523"/>
          <a:ext cx="3223017" cy="273851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C6CEE6-CB85-D04F-B0FE-2B98D6075240}">
      <dsp:nvSpPr>
        <dsp:cNvPr id="0" name=""/>
        <dsp:cNvSpPr/>
      </dsp:nvSpPr>
      <dsp:spPr>
        <a:xfrm>
          <a:off x="1548312" y="2907035"/>
          <a:ext cx="3223017" cy="113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lumMod val="75000"/>
                  <a:lumOff val="25000"/>
                </a:schemeClr>
              </a:solidFill>
              <a:latin typeface="IBM Plex Sans" panose="020B0503050203000203" pitchFamily="34" charset="0"/>
            </a:rPr>
            <a:t>Cost Savings</a:t>
          </a:r>
        </a:p>
      </dsp:txBody>
      <dsp:txXfrm>
        <a:off x="1548312" y="2907035"/>
        <a:ext cx="3223017" cy="1137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AA1AB-9E0A-DB40-8C5C-F4D5B2A0CA2A}">
      <dsp:nvSpPr>
        <dsp:cNvPr id="0" name=""/>
        <dsp:cNvSpPr/>
      </dsp:nvSpPr>
      <dsp:spPr>
        <a:xfrm>
          <a:off x="1423643" y="0"/>
          <a:ext cx="3723374" cy="438044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AE9383D-EDB4-A04A-A238-1474C9CC3D95}">
      <dsp:nvSpPr>
        <dsp:cNvPr id="0" name=""/>
        <dsp:cNvSpPr/>
      </dsp:nvSpPr>
      <dsp:spPr>
        <a:xfrm>
          <a:off x="1609812" y="175217"/>
          <a:ext cx="3351037" cy="28472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1AC7E9-6ADD-4F4B-A296-16AA94529CA6}">
      <dsp:nvSpPr>
        <dsp:cNvPr id="0" name=""/>
        <dsp:cNvSpPr/>
      </dsp:nvSpPr>
      <dsp:spPr>
        <a:xfrm>
          <a:off x="1609812" y="3022504"/>
          <a:ext cx="3351037" cy="118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tx1">
                  <a:lumMod val="75000"/>
                  <a:lumOff val="25000"/>
                </a:schemeClr>
              </a:solidFill>
              <a:latin typeface="IBM Plex Sans" panose="020B0503050203000203" pitchFamily="34" charset="0"/>
            </a:rPr>
            <a:t>Professional Services &amp; Support</a:t>
          </a:r>
        </a:p>
      </dsp:txBody>
      <dsp:txXfrm>
        <a:off x="1609812" y="3022504"/>
        <a:ext cx="3351037" cy="11827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C0533-53A8-5A49-B730-DE35A18B298F}">
      <dsp:nvSpPr>
        <dsp:cNvPr id="0" name=""/>
        <dsp:cNvSpPr/>
      </dsp:nvSpPr>
      <dsp:spPr>
        <a:xfrm>
          <a:off x="1396643" y="0"/>
          <a:ext cx="3652758" cy="429736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1C89C77-6CC0-7F4D-AD3B-DD275FFE91BC}">
      <dsp:nvSpPr>
        <dsp:cNvPr id="0" name=""/>
        <dsp:cNvSpPr/>
      </dsp:nvSpPr>
      <dsp:spPr>
        <a:xfrm>
          <a:off x="1579281" y="171894"/>
          <a:ext cx="3287482" cy="279328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E0C8B6-5C13-E347-B4FF-FB5219389FEF}">
      <dsp:nvSpPr>
        <dsp:cNvPr id="0" name=""/>
        <dsp:cNvSpPr/>
      </dsp:nvSpPr>
      <dsp:spPr>
        <a:xfrm>
          <a:off x="1579281" y="2965180"/>
          <a:ext cx="3287482" cy="116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lumMod val="75000"/>
                  <a:lumOff val="25000"/>
                </a:schemeClr>
              </a:solidFill>
              <a:latin typeface="IBM Plex Sans" panose="020B0503050203000203" pitchFamily="34" charset="0"/>
            </a:rPr>
            <a:t>Training</a:t>
          </a:r>
        </a:p>
      </dsp:txBody>
      <dsp:txXfrm>
        <a:off x="1579281" y="2965180"/>
        <a:ext cx="3287482" cy="11602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D5070-AC74-7048-953B-D63AEAAF6295}">
      <dsp:nvSpPr>
        <dsp:cNvPr id="0" name=""/>
        <dsp:cNvSpPr/>
      </dsp:nvSpPr>
      <dsp:spPr>
        <a:xfrm>
          <a:off x="736" y="14514"/>
          <a:ext cx="2455145" cy="4644571"/>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457200" rIns="274320" bIns="274320" numCol="1" spcCol="1270" anchor="t" anchorCtr="0">
          <a:noAutofit/>
        </a:bodyPr>
        <a:lstStyle/>
        <a:p>
          <a:pPr marL="0" lvl="0" indent="0" algn="l" defTabSz="800100">
            <a:lnSpc>
              <a:spcPct val="90000"/>
            </a:lnSpc>
            <a:spcBef>
              <a:spcPct val="0"/>
            </a:spcBef>
            <a:spcAft>
              <a:spcPts val="1356"/>
            </a:spcAft>
            <a:buNone/>
          </a:pPr>
          <a:r>
            <a:rPr lang="en-US" sz="1800" b="1" kern="1200" dirty="0">
              <a:latin typeface="IBM Plex Sans" panose="020B0604020202020204" charset="0"/>
            </a:rPr>
            <a:t>Additional Data Protections</a:t>
          </a:r>
        </a:p>
        <a:p>
          <a:pPr marL="0" lvl="1" indent="0" algn="l" defTabSz="622300">
            <a:lnSpc>
              <a:spcPct val="100000"/>
            </a:lnSpc>
            <a:spcBef>
              <a:spcPct val="0"/>
            </a:spcBef>
            <a:spcAft>
              <a:spcPct val="15000"/>
            </a:spcAft>
            <a:buClrTx/>
            <a:buFont typeface="Arial" panose="020B0604020202020204" pitchFamily="34" charset="0"/>
            <a:buNone/>
            <a:tabLst/>
          </a:pPr>
          <a:r>
            <a:rPr lang="en-US" sz="1400" kern="1200" baseline="0" dirty="0">
              <a:solidFill>
                <a:schemeClr val="bg1"/>
              </a:solidFill>
              <a:latin typeface="IBM Plex Sans" panose="020B0604020202020204" charset="0"/>
              <a:ea typeface="Arial" charset="0"/>
              <a:cs typeface="Arial" charset="0"/>
            </a:rPr>
            <a:t>More options to secure data and systems, using modern cybersecurity capabilities.</a:t>
          </a:r>
          <a:endParaRPr lang="en-US" sz="2000" b="1" kern="1200" dirty="0">
            <a:latin typeface="IBM Plex Sans" panose="020B0604020202020204" charset="0"/>
          </a:endParaRPr>
        </a:p>
      </dsp:txBody>
      <dsp:txXfrm>
        <a:off x="736" y="14514"/>
        <a:ext cx="2455145" cy="4644571"/>
      </dsp:txXfrm>
    </dsp:sp>
    <dsp:sp modelId="{B628DCE5-F025-D744-8EBC-DD86FE55F13E}">
      <dsp:nvSpPr>
        <dsp:cNvPr id="0" name=""/>
        <dsp:cNvSpPr/>
      </dsp:nvSpPr>
      <dsp:spPr>
        <a:xfrm>
          <a:off x="2701397" y="14514"/>
          <a:ext cx="2453672" cy="4644571"/>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457200" rIns="274320" bIns="274320" numCol="1" spcCol="1270" anchor="t" anchorCtr="0">
          <a:noAutofit/>
        </a:bodyPr>
        <a:lstStyle/>
        <a:p>
          <a:pPr marL="0" lvl="0" indent="0" algn="l" defTabSz="800100">
            <a:lnSpc>
              <a:spcPct val="90000"/>
            </a:lnSpc>
            <a:spcBef>
              <a:spcPct val="0"/>
            </a:spcBef>
            <a:spcAft>
              <a:spcPts val="1356"/>
            </a:spcAft>
            <a:buNone/>
          </a:pPr>
          <a:r>
            <a:rPr lang="en-US" sz="1800" b="1" kern="1200" dirty="0">
              <a:latin typeface="IBM Plex Sans" panose="020B0604020202020204" charset="0"/>
            </a:rPr>
            <a:t>Ecosystem Development</a:t>
          </a:r>
        </a:p>
        <a:p>
          <a:pPr marL="0" lvl="1" indent="0" algn="l" defTabSz="622300">
            <a:lnSpc>
              <a:spcPct val="100000"/>
            </a:lnSpc>
            <a:spcBef>
              <a:spcPct val="0"/>
            </a:spcBef>
            <a:spcAft>
              <a:spcPct val="15000"/>
            </a:spcAft>
            <a:buNone/>
            <a:tabLst/>
          </a:pPr>
          <a:r>
            <a:rPr lang="en-US" sz="1400" kern="1200" dirty="0">
              <a:latin typeface="IBM Plex Sans" panose="020B0604020202020204" charset="0"/>
            </a:rPr>
            <a:t>Connecting data sets, tools, resources, and researchers in new ways.</a:t>
          </a:r>
          <a:endParaRPr lang="en-US" sz="1800" b="1" kern="1200" dirty="0">
            <a:latin typeface="IBM Plex Sans" panose="020B0604020202020204" charset="0"/>
          </a:endParaRPr>
        </a:p>
      </dsp:txBody>
      <dsp:txXfrm>
        <a:off x="2701397" y="14514"/>
        <a:ext cx="2453672" cy="4644571"/>
      </dsp:txXfrm>
    </dsp:sp>
    <dsp:sp modelId="{F598921C-6447-5E46-B9DB-5845647FF7E8}">
      <dsp:nvSpPr>
        <dsp:cNvPr id="0" name=""/>
        <dsp:cNvSpPr/>
      </dsp:nvSpPr>
      <dsp:spPr>
        <a:xfrm>
          <a:off x="5400584" y="14514"/>
          <a:ext cx="2455145" cy="4644571"/>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274320" numCol="1" spcCol="1270" anchor="t" anchorCtr="0">
          <a:noAutofit/>
        </a:bodyPr>
        <a:lstStyle/>
        <a:p>
          <a:pPr marL="0" lvl="0" indent="0" algn="l" defTabSz="800100">
            <a:lnSpc>
              <a:spcPct val="90000"/>
            </a:lnSpc>
            <a:spcBef>
              <a:spcPct val="0"/>
            </a:spcBef>
            <a:spcAft>
              <a:spcPts val="1356"/>
            </a:spcAft>
            <a:buNone/>
          </a:pPr>
          <a:r>
            <a:rPr lang="en-US" sz="1800" b="1" kern="1200" dirty="0">
              <a:latin typeface="+mj-lt"/>
            </a:rPr>
            <a:t>Trends &amp; </a:t>
          </a:r>
          <a:r>
            <a:rPr lang="en-US" sz="1800" b="1" kern="1200" dirty="0">
              <a:latin typeface="IBM Plex Sans" panose="020B0604020202020204" charset="0"/>
            </a:rPr>
            <a:t>Insights</a:t>
          </a:r>
        </a:p>
        <a:p>
          <a:pPr marL="0" lvl="1" indent="0" algn="l" defTabSz="622300">
            <a:lnSpc>
              <a:spcPct val="100000"/>
            </a:lnSpc>
            <a:spcBef>
              <a:spcPct val="0"/>
            </a:spcBef>
            <a:spcAft>
              <a:spcPct val="15000"/>
            </a:spcAft>
            <a:buFont typeface="Arial" panose="020B0604020202020204" pitchFamily="34" charset="0"/>
            <a:buNone/>
            <a:tabLst/>
          </a:pPr>
          <a:r>
            <a:rPr lang="en-US" sz="1400" kern="1200" dirty="0">
              <a:latin typeface="IBM Plex Sans" panose="020B0503050203000203" pitchFamily="34" charset="0"/>
            </a:rPr>
            <a:t>New insights into cost and usage of data sets and resources, to inform sustainability efforts</a:t>
          </a:r>
        </a:p>
      </dsp:txBody>
      <dsp:txXfrm>
        <a:off x="5400584" y="14514"/>
        <a:ext cx="2455145" cy="46445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7C1D0-B4AE-BA4C-AE54-687EFC0F2BB6}">
      <dsp:nvSpPr>
        <dsp:cNvPr id="0" name=""/>
        <dsp:cNvSpPr/>
      </dsp:nvSpPr>
      <dsp:spPr>
        <a:xfrm>
          <a:off x="1396643" y="0"/>
          <a:ext cx="3652758" cy="4297363"/>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BCE5D7-C2B4-F547-B025-B0F337CCA8A5}">
      <dsp:nvSpPr>
        <dsp:cNvPr id="0" name=""/>
        <dsp:cNvSpPr/>
      </dsp:nvSpPr>
      <dsp:spPr>
        <a:xfrm>
          <a:off x="1579281" y="171894"/>
          <a:ext cx="3287482" cy="2793285"/>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516" r="751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C6CEE6-CB85-D04F-B0FE-2B98D6075240}">
      <dsp:nvSpPr>
        <dsp:cNvPr id="0" name=""/>
        <dsp:cNvSpPr/>
      </dsp:nvSpPr>
      <dsp:spPr>
        <a:xfrm>
          <a:off x="1579281" y="2965180"/>
          <a:ext cx="3287482" cy="116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latin typeface="IBM Plex Sans" panose="020B0503050203000203" pitchFamily="34" charset="0"/>
            </a:rPr>
            <a:t>Additional Data Protections</a:t>
          </a:r>
        </a:p>
      </dsp:txBody>
      <dsp:txXfrm>
        <a:off x="1579281" y="2965180"/>
        <a:ext cx="3287482" cy="11602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AA1AB-9E0A-DB40-8C5C-F4D5B2A0CA2A}">
      <dsp:nvSpPr>
        <dsp:cNvPr id="0" name=""/>
        <dsp:cNvSpPr/>
      </dsp:nvSpPr>
      <dsp:spPr>
        <a:xfrm>
          <a:off x="1397397" y="0"/>
          <a:ext cx="3654733" cy="429968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AE9383D-EDB4-A04A-A238-1474C9CC3D95}">
      <dsp:nvSpPr>
        <dsp:cNvPr id="0" name=""/>
        <dsp:cNvSpPr/>
      </dsp:nvSpPr>
      <dsp:spPr>
        <a:xfrm>
          <a:off x="1580134" y="171987"/>
          <a:ext cx="3289259" cy="2794795"/>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516" r="751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1AC7E9-6ADD-4F4B-A296-16AA94529CA6}">
      <dsp:nvSpPr>
        <dsp:cNvPr id="0" name=""/>
        <dsp:cNvSpPr/>
      </dsp:nvSpPr>
      <dsp:spPr>
        <a:xfrm>
          <a:off x="1580134" y="2966783"/>
          <a:ext cx="3289259" cy="116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latin typeface="IBM Plex Sans" panose="020B0503050203000203" pitchFamily="34" charset="0"/>
            </a:rPr>
            <a:t>Ecosystem Development</a:t>
          </a:r>
        </a:p>
      </dsp:txBody>
      <dsp:txXfrm>
        <a:off x="1580134" y="2966783"/>
        <a:ext cx="3289259" cy="11609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C0533-53A8-5A49-B730-DE35A18B298F}">
      <dsp:nvSpPr>
        <dsp:cNvPr id="0" name=""/>
        <dsp:cNvSpPr/>
      </dsp:nvSpPr>
      <dsp:spPr>
        <a:xfrm>
          <a:off x="1424253" y="0"/>
          <a:ext cx="3724972" cy="4382320"/>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1C89C77-6CC0-7F4D-AD3B-DD275FFE91BC}">
      <dsp:nvSpPr>
        <dsp:cNvPr id="0" name=""/>
        <dsp:cNvSpPr/>
      </dsp:nvSpPr>
      <dsp:spPr>
        <a:xfrm>
          <a:off x="1610502" y="175292"/>
          <a:ext cx="3352474" cy="28485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E0C8B6-5C13-E347-B4FF-FB5219389FEF}">
      <dsp:nvSpPr>
        <dsp:cNvPr id="0" name=""/>
        <dsp:cNvSpPr/>
      </dsp:nvSpPr>
      <dsp:spPr>
        <a:xfrm>
          <a:off x="1610502" y="3023800"/>
          <a:ext cx="3352474" cy="1183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lumMod val="75000"/>
                  <a:lumOff val="25000"/>
                </a:schemeClr>
              </a:solidFill>
              <a:latin typeface="IBM Plex Sans" panose="020B0503050203000203" pitchFamily="34" charset="0"/>
            </a:rPr>
            <a:t>Trends &amp; Insights</a:t>
          </a:r>
        </a:p>
      </dsp:txBody>
      <dsp:txXfrm>
        <a:off x="1610502" y="3023800"/>
        <a:ext cx="3352474" cy="11832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6BA26-16DA-8645-8903-D01E07EB58B8}" type="datetimeFigureOut">
              <a:rPr lang="en-US" smtClean="0"/>
              <a:t>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48415-89F8-2A47-96CF-958B27779935}" type="slidenum">
              <a:rPr lang="en-US" smtClean="0"/>
              <a:t>‹#›</a:t>
            </a:fld>
            <a:endParaRPr lang="en-US"/>
          </a:p>
        </p:txBody>
      </p:sp>
    </p:spTree>
    <p:extLst>
      <p:ext uri="{BB962C8B-B14F-4D97-AF65-F5344CB8AC3E}">
        <p14:creationId xmlns:p14="http://schemas.microsoft.com/office/powerpoint/2010/main" val="233308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Track: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dirty="0"/>
              <a:t>Biomedical research is generating vast amounts of data, and it is doubling every 7 to 10 months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dirty="0"/>
              <a:t>Data generated through biomedical research continues to outpace the ability to process, store, and analyze in many local environments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sz="1200" dirty="0"/>
              <a:t>Data is often kept in silos, limiting a researchers’ ability to collaborate and share the data in a cost-effective way</a:t>
            </a:r>
          </a:p>
        </p:txBody>
      </p:sp>
      <p:sp>
        <p:nvSpPr>
          <p:cNvPr id="4" name="Date Placeholder 3"/>
          <p:cNvSpPr>
            <a:spLocks noGrp="1"/>
          </p:cNvSpPr>
          <p:nvPr>
            <p:ph type="dt" idx="1"/>
          </p:nvPr>
        </p:nvSpPr>
        <p:spPr/>
        <p:txBody>
          <a:bodyPr/>
          <a:lstStyle/>
          <a:p>
            <a:fld id="{3DF2487A-A2B4-4165-B45C-5302362D97C6}" type="datetime1">
              <a:rPr lang="en-US" smtClean="0"/>
              <a:t>1/6/21</a:t>
            </a:fld>
            <a:endParaRPr lang="en-US" dirty="0"/>
          </a:p>
        </p:txBody>
      </p:sp>
    </p:spTree>
    <p:extLst>
      <p:ext uri="{BB962C8B-B14F-4D97-AF65-F5344CB8AC3E}">
        <p14:creationId xmlns:p14="http://schemas.microsoft.com/office/powerpoint/2010/main" val="48082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400" dirty="0"/>
              <a:t>PEOPLE RESPONSIBLE: </a:t>
            </a:r>
          </a:p>
          <a:p>
            <a:pPr marL="457200" lvl="1" indent="0">
              <a:buFont typeface="Arial" panose="020B0604020202020204" pitchFamily="34" charset="0"/>
              <a:buNone/>
            </a:pPr>
            <a:endParaRPr lang="en-US" sz="1400" dirty="0"/>
          </a:p>
          <a:p>
            <a:pPr marL="457200" lvl="1" indent="0">
              <a:buFont typeface="Arial" panose="020B0604020202020204" pitchFamily="34" charset="0"/>
              <a:buNone/>
            </a:pPr>
            <a:r>
              <a:rPr lang="en-US" sz="1400" dirty="0"/>
              <a:t>James: NIH ICs participating, programs/projects onboarded, </a:t>
            </a:r>
            <a:r>
              <a:rPr lang="en-US" sz="1400" dirty="0" err="1"/>
              <a:t>extramurals</a:t>
            </a:r>
            <a:r>
              <a:rPr lang="en-US" sz="1400" dirty="0"/>
              <a:t> participating</a:t>
            </a:r>
          </a:p>
          <a:p>
            <a:pPr lvl="1">
              <a:buFont typeface="Arial" panose="020B0604020202020204" pitchFamily="34" charset="0"/>
            </a:pPr>
            <a:endParaRPr lang="en-US" sz="1400" dirty="0">
              <a:cs typeface="Calibri"/>
            </a:endParaRPr>
          </a:p>
          <a:p>
            <a:pPr marL="457200" lvl="1" indent="0">
              <a:buFont typeface="Arial" panose="020B0604020202020204" pitchFamily="34" charset="0"/>
              <a:buNone/>
            </a:pPr>
            <a:r>
              <a:rPr lang="en-US" sz="1400" dirty="0"/>
              <a:t>Tom: GCP numbers for petabytes stored, compute hours, cost avoidance</a:t>
            </a:r>
            <a:endParaRPr lang="en-US" sz="1400" dirty="0">
              <a:cs typeface="Calibri"/>
            </a:endParaRPr>
          </a:p>
          <a:p>
            <a:pPr lvl="1"/>
            <a:r>
              <a:rPr lang="en-US" sz="1400" dirty="0"/>
              <a:t>	</a:t>
            </a:r>
            <a:endParaRPr lang="en-US" sz="1400" dirty="0">
              <a:cs typeface="Calibri"/>
            </a:endParaRPr>
          </a:p>
          <a:p>
            <a:pPr marL="457200" lvl="1" indent="0">
              <a:buFont typeface="Arial" panose="020B0604020202020204" pitchFamily="34" charset="0"/>
              <a:buNone/>
            </a:pPr>
            <a:r>
              <a:rPr lang="en-US" sz="1400" dirty="0"/>
              <a:t>Joel M.: AWS numbers for petabytes stored (48 PB), compute hours (6,983,500), cost avoidance (TBD)</a:t>
            </a:r>
          </a:p>
          <a:p>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14440-104E-7A48-9B36-DE0D65255E8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392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a:solidFill>
                  <a:schemeClr val="tx2"/>
                </a:solidFill>
                <a:latin typeface="IBM Plex Sans" panose="020B0604020202020204" charset="0"/>
              </a:rPr>
              <a:t>	Research Institutions</a:t>
            </a:r>
          </a:p>
          <a:p>
            <a:r>
              <a:rPr lang="en-US" sz="1200">
                <a:latin typeface="IBM Plex Sans" panose="020B0604020202020204" charset="0"/>
              </a:rPr>
              <a:t>Johns Hopkins University</a:t>
            </a:r>
          </a:p>
          <a:p>
            <a:r>
              <a:rPr lang="en-US" sz="1200">
                <a:latin typeface="IBM Plex Sans" panose="020B0604020202020204" charset="0"/>
              </a:rPr>
              <a:t>University of Michigan</a:t>
            </a:r>
          </a:p>
          <a:p>
            <a:r>
              <a:rPr lang="en-US" sz="1200">
                <a:latin typeface="IBM Plex Sans" panose="020B0604020202020204" charset="0"/>
              </a:rPr>
              <a:t>University of Chicago</a:t>
            </a:r>
          </a:p>
          <a:p>
            <a:r>
              <a:rPr lang="en-US" sz="1200">
                <a:latin typeface="IBM Plex Sans" panose="020B0604020202020204" charset="0"/>
              </a:rPr>
              <a:t>Columbia University Medical</a:t>
            </a:r>
          </a:p>
          <a:p>
            <a:r>
              <a:rPr lang="en-US" sz="1200">
                <a:latin typeface="IBM Plex Sans" panose="020B0604020202020204" charset="0"/>
              </a:rPr>
              <a:t>UCSC</a:t>
            </a:r>
          </a:p>
          <a:p>
            <a:r>
              <a:rPr lang="en-US" sz="1200">
                <a:latin typeface="IBM Plex Sans" panose="020B0604020202020204" charset="0"/>
              </a:rPr>
              <a:t>Harvard Medical School</a:t>
            </a:r>
          </a:p>
          <a:p>
            <a:r>
              <a:rPr lang="en-US" sz="1200">
                <a:latin typeface="IBM Plex Sans" panose="020B0604020202020204" charset="0"/>
              </a:rPr>
              <a:t>Stanford University</a:t>
            </a:r>
          </a:p>
          <a:p>
            <a:r>
              <a:rPr lang="en-US" sz="1200">
                <a:latin typeface="IBM Plex Sans" panose="020B0604020202020204" charset="0"/>
              </a:rPr>
              <a:t>Dana Farber Cancer Center</a:t>
            </a:r>
          </a:p>
          <a:p>
            <a:r>
              <a:rPr lang="en-US" sz="1200">
                <a:latin typeface="IBM Plex Sans" panose="020B0604020202020204" charset="0"/>
              </a:rPr>
              <a:t>Mayo Clinic</a:t>
            </a:r>
          </a:p>
          <a:p>
            <a:r>
              <a:rPr lang="en-US" sz="1200">
                <a:latin typeface="IBM Plex Sans" panose="020B0604020202020204" charset="0"/>
              </a:rPr>
              <a:t>{etc.}</a:t>
            </a:r>
          </a:p>
          <a:p>
            <a:endParaRPr lang="en-US"/>
          </a:p>
        </p:txBody>
      </p:sp>
      <p:sp>
        <p:nvSpPr>
          <p:cNvPr id="4" name="Date Placeholder 3"/>
          <p:cNvSpPr>
            <a:spLocks noGrp="1"/>
          </p:cNvSpPr>
          <p:nvPr>
            <p:ph type="dt" idx="1"/>
          </p:nvPr>
        </p:nvSpPr>
        <p:spPr/>
        <p:txBody>
          <a:bodyPr/>
          <a:lstStyle/>
          <a:p>
            <a:fld id="{81D9C92C-A89D-4632-812F-53A81BD8AE84}" type="datetime1">
              <a:rPr lang="en-US" smtClean="0"/>
              <a:t>1/6/21</a:t>
            </a:fld>
            <a:endParaRPr lang="en-US"/>
          </a:p>
        </p:txBody>
      </p:sp>
    </p:spTree>
    <p:extLst>
      <p:ext uri="{BB962C8B-B14F-4D97-AF65-F5344CB8AC3E}">
        <p14:creationId xmlns:p14="http://schemas.microsoft.com/office/powerpoint/2010/main" val="244653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solidFill>
                  <a:schemeClr val="tx2"/>
                </a:solidFill>
                <a:latin typeface="IBM Plex Sans" panose="020B0604020202020204" charset="0"/>
              </a:rPr>
              <a:t>Research Programs</a:t>
            </a:r>
          </a:p>
          <a:p>
            <a:r>
              <a:rPr lang="en-US">
                <a:latin typeface="IBM Plex Sans" panose="020B0604020202020204" charset="0"/>
              </a:rPr>
              <a:t>Sequence Read Archive</a:t>
            </a:r>
          </a:p>
          <a:p>
            <a:r>
              <a:rPr lang="en-US" err="1">
                <a:latin typeface="IBM Plex Sans" panose="020B0604020202020204" charset="0"/>
              </a:rPr>
              <a:t>eRA</a:t>
            </a:r>
            <a:endParaRPr lang="en-US">
              <a:latin typeface="IBM Plex Sans" panose="020B0604020202020204" charset="0"/>
            </a:endParaRPr>
          </a:p>
          <a:p>
            <a:r>
              <a:rPr lang="en-US">
                <a:latin typeface="IBM Plex Sans" panose="020B0604020202020204" charset="0"/>
              </a:rPr>
              <a:t>Kids First &amp; other Common Fund Programs</a:t>
            </a:r>
          </a:p>
          <a:p>
            <a:r>
              <a:rPr lang="en-US" err="1">
                <a:latin typeface="IBM Plex Sans" panose="020B0604020202020204" charset="0"/>
              </a:rPr>
              <a:t>TOPMed</a:t>
            </a:r>
            <a:r>
              <a:rPr lang="en-US">
                <a:latin typeface="IBM Plex Sans" panose="020B0604020202020204" charset="0"/>
              </a:rPr>
              <a:t> &amp; </a:t>
            </a:r>
            <a:r>
              <a:rPr lang="en-US" err="1">
                <a:latin typeface="IBM Plex Sans" panose="020B0604020202020204" charset="0"/>
              </a:rPr>
              <a:t>BioData</a:t>
            </a:r>
            <a:r>
              <a:rPr lang="en-US">
                <a:latin typeface="IBM Plex Sans" panose="020B0604020202020204" charset="0"/>
              </a:rPr>
              <a:t> Catalyst</a:t>
            </a:r>
          </a:p>
          <a:p>
            <a:r>
              <a:rPr lang="en-US">
                <a:latin typeface="IBM Plex Sans" panose="020B0604020202020204" charset="0"/>
              </a:rPr>
              <a:t>NHGRI </a:t>
            </a:r>
            <a:r>
              <a:rPr lang="en-US" err="1">
                <a:latin typeface="IBM Plex Sans" panose="020B0604020202020204" charset="0"/>
              </a:rPr>
              <a:t>AnVIL</a:t>
            </a:r>
            <a:endParaRPr lang="en-US">
              <a:latin typeface="IBM Plex Sans" panose="020B0604020202020204" charset="0"/>
            </a:endParaRPr>
          </a:p>
          <a:p>
            <a:r>
              <a:rPr lang="en-US">
                <a:latin typeface="IBM Plex Sans" panose="020B0604020202020204" charset="0"/>
              </a:rPr>
              <a:t>NCI Cancer Research Data Commons</a:t>
            </a:r>
          </a:p>
          <a:p>
            <a:r>
              <a:rPr lang="en-US">
                <a:latin typeface="IBM Plex Sans" panose="020B0604020202020204" charset="0"/>
              </a:rPr>
              <a:t>AMP-PD</a:t>
            </a:r>
          </a:p>
          <a:p>
            <a:r>
              <a:rPr lang="en-US">
                <a:latin typeface="IBM Plex Sans" panose="020B0604020202020204" charset="0"/>
              </a:rPr>
              <a:t>{etc.}</a:t>
            </a:r>
          </a:p>
          <a:p>
            <a:endParaRPr lang="en-US"/>
          </a:p>
        </p:txBody>
      </p:sp>
      <p:sp>
        <p:nvSpPr>
          <p:cNvPr id="4" name="Date Placeholder 3"/>
          <p:cNvSpPr>
            <a:spLocks noGrp="1"/>
          </p:cNvSpPr>
          <p:nvPr>
            <p:ph type="dt" idx="1"/>
          </p:nvPr>
        </p:nvSpPr>
        <p:spPr/>
        <p:txBody>
          <a:bodyPr/>
          <a:lstStyle/>
          <a:p>
            <a:fld id="{D9FCA343-0AA0-4161-BC6A-3AE4DC01219D}" type="datetime1">
              <a:rPr lang="en-US" smtClean="0"/>
              <a:t>1/6/21</a:t>
            </a:fld>
            <a:endParaRPr lang="en-US"/>
          </a:p>
        </p:txBody>
      </p:sp>
    </p:spTree>
    <p:extLst>
      <p:ext uri="{BB962C8B-B14F-4D97-AF65-F5344CB8AC3E}">
        <p14:creationId xmlns:p14="http://schemas.microsoft.com/office/powerpoint/2010/main" val="414994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fld id="{3DF2487A-A2B4-4165-B45C-5302362D97C6}" type="datetime1">
              <a:rPr lang="en-US" smtClean="0"/>
              <a:t>1/6/21</a:t>
            </a:fld>
            <a:endParaRPr lang="en-US" dirty="0"/>
          </a:p>
        </p:txBody>
      </p:sp>
    </p:spTree>
    <p:extLst>
      <p:ext uri="{BB962C8B-B14F-4D97-AF65-F5344CB8AC3E}">
        <p14:creationId xmlns:p14="http://schemas.microsoft.com/office/powerpoint/2010/main" val="289378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b="1" dirty="0"/>
              <a:t>Icons</a:t>
            </a:r>
          </a:p>
          <a:p>
            <a:endParaRPr lang="en-US" dirty="0"/>
          </a:p>
          <a:p>
            <a:r>
              <a:rPr lang="en-US" dirty="0"/>
              <a:t>&lt;div&gt;Icons made by &lt;a href="https://www.flaticon.com/authors/zlatko-najdenovski" title="Zlatko Najdenovski"&gt;Zlatko Najdenovski&lt;/a&gt; from &lt;a href="https://www.flaticon.com/"             title="Flaticon"&gt;www.flaticon.com&lt;/a&gt; is licensed by &lt;a href="http://creativecommons.org/licenses/by/3.0/"             title="Creative Commons BY 3.0" target="_blank"&gt;CC 3.0 BY&lt;/a&gt;&lt;/div&gt;</a:t>
            </a:r>
          </a:p>
        </p:txBody>
      </p:sp>
      <p:sp>
        <p:nvSpPr>
          <p:cNvPr id="4" name="Date Placeholder 3"/>
          <p:cNvSpPr>
            <a:spLocks noGrp="1"/>
          </p:cNvSpPr>
          <p:nvPr>
            <p:ph type="dt" idx="1"/>
          </p:nvPr>
        </p:nvSpPr>
        <p:spPr/>
        <p:txBody>
          <a:bodyPr/>
          <a:lstStyle/>
          <a:p>
            <a:fld id="{82A6ADF1-C437-1B49-8F67-FAE0E30BEAB0}" type="datetime1">
              <a:rPr lang="en-US" smtClean="0"/>
              <a:t>1/6/21</a:t>
            </a:fld>
            <a:endParaRPr lang="en-US" dirty="0"/>
          </a:p>
        </p:txBody>
      </p:sp>
    </p:spTree>
    <p:extLst>
      <p:ext uri="{BB962C8B-B14F-4D97-AF65-F5344CB8AC3E}">
        <p14:creationId xmlns:p14="http://schemas.microsoft.com/office/powerpoint/2010/main" val="199545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5878" y="1791905"/>
            <a:ext cx="11277532" cy="1408496"/>
          </a:xfrm>
        </p:spPr>
        <p:txBody>
          <a:bodyPr anchor="b">
            <a:normAutofit/>
          </a:bodyPr>
          <a:lstStyle>
            <a:lvl1pPr algn="ctr">
              <a:lnSpc>
                <a:spcPct val="90000"/>
              </a:lnSpc>
              <a:defRPr sz="3800" b="1" i="0" baseline="0">
                <a:solidFill>
                  <a:srgbClr val="20558A"/>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455878" y="3657600"/>
            <a:ext cx="11277532" cy="2057400"/>
          </a:xfrm>
        </p:spPr>
        <p:txBody>
          <a:bodyPr>
            <a:normAutofit/>
          </a:bodyPr>
          <a:lstStyle>
            <a:lvl1pPr marL="0" indent="0" algn="ctr">
              <a:lnSpc>
                <a:spcPct val="90000"/>
              </a:lnSpc>
              <a:buNone/>
              <a:defRPr sz="2800" baseline="0">
                <a:solidFill>
                  <a:srgbClr val="6162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4" name="Straight Connector 3"/>
          <p:cNvCxnSpPr/>
          <p:nvPr userDrawn="1"/>
        </p:nvCxnSpPr>
        <p:spPr>
          <a:xfrm>
            <a:off x="455878" y="3429000"/>
            <a:ext cx="1127753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1" hasCustomPrompt="1"/>
          </p:nvPr>
        </p:nvSpPr>
        <p:spPr>
          <a:xfrm>
            <a:off x="8888609" y="6172201"/>
            <a:ext cx="2844800" cy="365125"/>
          </a:xfrm>
        </p:spPr>
        <p:txBody>
          <a:bodyPr/>
          <a:lstStyle>
            <a:lvl1pPr marL="0" indent="0" algn="r">
              <a:buFontTx/>
              <a:buNone/>
              <a:defRPr sz="1800" baseline="0">
                <a:solidFill>
                  <a:srgbClr val="616265"/>
                </a:solidFill>
              </a:defRPr>
            </a:lvl1pPr>
          </a:lstStyle>
          <a:p>
            <a:pPr lvl="0"/>
            <a:r>
              <a:rPr lang="en-US"/>
              <a:t>MONTH, YEAR</a:t>
            </a:r>
          </a:p>
        </p:txBody>
      </p:sp>
    </p:spTree>
    <p:extLst>
      <p:ext uri="{BB962C8B-B14F-4D97-AF65-F5344CB8AC3E}">
        <p14:creationId xmlns:p14="http://schemas.microsoft.com/office/powerpoint/2010/main" val="40265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20558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878" y="1791905"/>
            <a:ext cx="11277532" cy="1408496"/>
          </a:xfrm>
        </p:spPr>
        <p:txBody>
          <a:bodyPr anchor="b">
            <a:normAutofit/>
          </a:bodyPr>
          <a:lstStyle>
            <a:lvl1pPr algn="l">
              <a:lnSpc>
                <a:spcPct val="90000"/>
              </a:lnSpc>
              <a:defRPr sz="3800" b="1" i="0" baseline="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455878" y="3657600"/>
            <a:ext cx="11277532" cy="2057400"/>
          </a:xfrm>
        </p:spPr>
        <p:txBody>
          <a:bodyPr>
            <a:normAutofit/>
          </a:bodyPr>
          <a:lstStyle>
            <a:lvl1pPr marL="0" indent="0" algn="l">
              <a:lnSpc>
                <a:spcPct val="90000"/>
              </a:lnSpc>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55878" y="3429000"/>
            <a:ext cx="1127753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101600" y="6095999"/>
            <a:ext cx="11785600" cy="550926"/>
          </a:xfrm>
          <a:prstGeom prst="rect">
            <a:avLst/>
          </a:prstGeom>
          <a:solidFill>
            <a:srgbClr val="2055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6047232"/>
            <a:ext cx="3657601" cy="658368"/>
          </a:xfrm>
          <a:prstGeom prst="rect">
            <a:avLst/>
          </a:prstGeom>
        </p:spPr>
      </p:pic>
    </p:spTree>
    <p:extLst>
      <p:ext uri="{BB962C8B-B14F-4D97-AF65-F5344CB8AC3E}">
        <p14:creationId xmlns:p14="http://schemas.microsoft.com/office/powerpoint/2010/main" val="39735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lgn="r" eaLnBrk="1" hangingPunct="1">
              <a:lnSpc>
                <a:spcPct val="100000"/>
              </a:lnSpc>
              <a:spcBef>
                <a:spcPct val="0"/>
              </a:spcBef>
              <a:defRPr>
                <a:latin typeface="+mn-lt"/>
              </a:defRPr>
            </a:lvl1pPr>
          </a:lstStyle>
          <a:p>
            <a:pPr>
              <a:defRPr/>
            </a:pPr>
            <a:fld id="{A8BA57A7-37C2-4381-B651-A52D0E09B8D6}" type="slidenum">
              <a:rPr lang="en-US" smtClean="0"/>
              <a:pPr>
                <a:defRPr/>
              </a:pPr>
              <a:t>‹#›</a:t>
            </a:fld>
            <a:endParaRPr lang="en-US" dirty="0"/>
          </a:p>
        </p:txBody>
      </p:sp>
    </p:spTree>
    <p:extLst>
      <p:ext uri="{BB962C8B-B14F-4D97-AF65-F5344CB8AC3E}">
        <p14:creationId xmlns:p14="http://schemas.microsoft.com/office/powerpoint/2010/main" val="29675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5877" y="1461801"/>
            <a:ext cx="5538523" cy="4299237"/>
          </a:xfrm>
        </p:spPr>
        <p:txBody>
          <a:bodyPr/>
          <a:lstStyle>
            <a:lvl1pPr>
              <a:lnSpc>
                <a:spcPct val="100000"/>
              </a:lnSpc>
              <a:defRPr sz="2400"/>
            </a:lvl1pPr>
            <a:lvl2pPr>
              <a:lnSpc>
                <a:spcPct val="100000"/>
              </a:lnSpc>
              <a:defRPr sz="2000"/>
            </a:lvl2pPr>
            <a:lvl3pPr>
              <a:lnSpc>
                <a:spcPct val="100000"/>
              </a:lnSpc>
              <a:defRPr sz="1800"/>
            </a:lvl3pPr>
            <a:lvl4pPr>
              <a:lnSpc>
                <a:spcPct val="100000"/>
              </a:lnSpc>
              <a:defRPr sz="1600"/>
            </a:lvl4pPr>
            <a:lvl5pPr>
              <a:lnSpc>
                <a:spcPct val="100000"/>
              </a:lnSpc>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1" y="1461801"/>
            <a:ext cx="5535809" cy="4299236"/>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0"/>
          </p:nvPr>
        </p:nvSpPr>
        <p:spPr/>
        <p:txBody>
          <a:bodyPr/>
          <a:lstStyle>
            <a:lvl1pPr eaLnBrk="1" hangingPunct="1">
              <a:lnSpc>
                <a:spcPct val="100000"/>
              </a:lnSpc>
              <a:spcBef>
                <a:spcPct val="0"/>
              </a:spcBef>
              <a:defRPr>
                <a:latin typeface="+mn-lt"/>
              </a:defRPr>
            </a:lvl1pPr>
          </a:lstStyle>
          <a:p>
            <a:pPr>
              <a:defRPr/>
            </a:pPr>
            <a:fld id="{39195889-7BF9-4B02-A91C-3DE3CE628928}" type="slidenum">
              <a:rPr lang="en-US" smtClean="0"/>
              <a:pPr>
                <a:defRPr/>
              </a:pPr>
              <a:t>‹#›</a:t>
            </a:fld>
            <a:endParaRPr lang="en-US" dirty="0"/>
          </a:p>
        </p:txBody>
      </p:sp>
    </p:spTree>
    <p:extLst>
      <p:ext uri="{BB962C8B-B14F-4D97-AF65-F5344CB8AC3E}">
        <p14:creationId xmlns:p14="http://schemas.microsoft.com/office/powerpoint/2010/main" val="237105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4"/>
          <p:cNvSpPr>
            <a:spLocks noGrp="1"/>
          </p:cNvSpPr>
          <p:nvPr>
            <p:ph type="sldNum" sz="quarter" idx="10"/>
          </p:nvPr>
        </p:nvSpPr>
        <p:spPr/>
        <p:txBody>
          <a:bodyPr/>
          <a:lstStyle>
            <a:lvl1pPr eaLnBrk="1" hangingPunct="1">
              <a:lnSpc>
                <a:spcPct val="100000"/>
              </a:lnSpc>
              <a:spcBef>
                <a:spcPct val="0"/>
              </a:spcBef>
              <a:defRPr>
                <a:latin typeface="+mn-lt"/>
              </a:defRPr>
            </a:lvl1pPr>
          </a:lstStyle>
          <a:p>
            <a:pPr>
              <a:defRPr/>
            </a:pPr>
            <a:fld id="{4FA4327D-BD8F-46D6-94E3-460AD0C71C24}" type="slidenum">
              <a:rPr lang="en-US" smtClean="0"/>
              <a:pPr>
                <a:defRPr/>
              </a:pPr>
              <a:t>‹#›</a:t>
            </a:fld>
            <a:endParaRPr lang="en-US" dirty="0"/>
          </a:p>
        </p:txBody>
      </p:sp>
    </p:spTree>
    <p:extLst>
      <p:ext uri="{BB962C8B-B14F-4D97-AF65-F5344CB8AC3E}">
        <p14:creationId xmlns:p14="http://schemas.microsoft.com/office/powerpoint/2010/main" val="3425350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eaLnBrk="1" hangingPunct="1">
              <a:lnSpc>
                <a:spcPct val="100000"/>
              </a:lnSpc>
              <a:spcBef>
                <a:spcPct val="0"/>
              </a:spcBef>
              <a:defRPr>
                <a:latin typeface="Arial" charset="0"/>
                <a:ea typeface="Arial" charset="0"/>
                <a:cs typeface="Arial" charset="0"/>
              </a:defRPr>
            </a:lvl1pPr>
          </a:lstStyle>
          <a:p>
            <a:pPr>
              <a:defRPr/>
            </a:pPr>
            <a:fld id="{025CFB4E-8436-402E-94C0-406D5B27B31B}" type="slidenum">
              <a:rPr lang="en-US" smtClean="0"/>
              <a:pPr>
                <a:defRPr/>
              </a:pPr>
              <a:t>‹#›</a:t>
            </a:fld>
            <a:endParaRPr lang="en-US" dirty="0"/>
          </a:p>
        </p:txBody>
      </p:sp>
    </p:spTree>
    <p:extLst>
      <p:ext uri="{BB962C8B-B14F-4D97-AF65-F5344CB8AC3E}">
        <p14:creationId xmlns:p14="http://schemas.microsoft.com/office/powerpoint/2010/main" val="2878753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r>
              <a:rPr lang="en-US" dirty="0"/>
              <a:t>          </a:t>
            </a:r>
            <a:fld id="{0DA216C3-D661-4614-8E98-242A362C0AC8}" type="slidenum">
              <a:rPr lang="en-US" smtClean="0"/>
              <a:pPr>
                <a:defRPr/>
              </a:pPr>
              <a:t>‹#›</a:t>
            </a:fld>
            <a:endParaRPr lang="en-US" dirty="0"/>
          </a:p>
        </p:txBody>
      </p:sp>
    </p:spTree>
    <p:extLst>
      <p:ext uri="{BB962C8B-B14F-4D97-AF65-F5344CB8AC3E}">
        <p14:creationId xmlns:p14="http://schemas.microsoft.com/office/powerpoint/2010/main" val="71963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600"/>
            </a:lvl1pPr>
          </a:lstStyle>
          <a:p>
            <a:r>
              <a:rPr lang="en-US" dirty="0"/>
              <a:t>Click to edit Master title style</a:t>
            </a:r>
          </a:p>
        </p:txBody>
      </p:sp>
      <p:sp>
        <p:nvSpPr>
          <p:cNvPr id="3" name="Content Placeholder 2"/>
          <p:cNvSpPr>
            <a:spLocks noGrp="1"/>
          </p:cNvSpPr>
          <p:nvPr>
            <p:ph sz="half" idx="1"/>
          </p:nvPr>
        </p:nvSpPr>
        <p:spPr>
          <a:xfrm>
            <a:off x="455877" y="3962401"/>
            <a:ext cx="11276807" cy="179863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0"/>
          </p:nvPr>
        </p:nvSpPr>
        <p:spPr/>
        <p:txBody>
          <a:bodyPr/>
          <a:lstStyle>
            <a:lvl1pPr marL="0" marR="0" indent="0" algn="r" defTabSz="914400" rtl="0" eaLnBrk="1" fontAlgn="auto" latinLnBrk="0" hangingPunct="1">
              <a:lnSpc>
                <a:spcPct val="100000"/>
              </a:lnSpc>
              <a:spcBef>
                <a:spcPct val="0"/>
              </a:spcBef>
              <a:spcAft>
                <a:spcPts val="0"/>
              </a:spcAft>
              <a:buClrTx/>
              <a:buSzTx/>
              <a:buFontTx/>
              <a:buNone/>
              <a:tabLst/>
              <a:defRPr b="0" i="0">
                <a:solidFill>
                  <a:schemeClr val="bg2">
                    <a:lumMod val="50000"/>
                  </a:schemeClr>
                </a:solidFill>
                <a:latin typeface="+mn-lt"/>
                <a:ea typeface="Helvetica" charset="0"/>
                <a:cs typeface="Helvetica" charset="0"/>
              </a:defRPr>
            </a:lvl1pPr>
          </a:lstStyle>
          <a:p>
            <a:pPr>
              <a:defRPr/>
            </a:pPr>
            <a:r>
              <a:rPr lang="uk-UA" dirty="0"/>
              <a:t>‹#›</a:t>
            </a:r>
          </a:p>
        </p:txBody>
      </p:sp>
      <p:sp>
        <p:nvSpPr>
          <p:cNvPr id="6" name="SmartArt Placeholder 5"/>
          <p:cNvSpPr>
            <a:spLocks noGrp="1"/>
          </p:cNvSpPr>
          <p:nvPr>
            <p:ph type="dgm" sz="quarter" idx="12"/>
          </p:nvPr>
        </p:nvSpPr>
        <p:spPr>
          <a:xfrm>
            <a:off x="455085" y="1462088"/>
            <a:ext cx="11277600" cy="2271713"/>
          </a:xfrm>
        </p:spPr>
        <p:txBody>
          <a:bodyPr/>
          <a:lstStyle/>
          <a:p>
            <a:endParaRPr lang="en-US" dirty="0"/>
          </a:p>
        </p:txBody>
      </p:sp>
    </p:spTree>
    <p:extLst>
      <p:ext uri="{BB962C8B-B14F-4D97-AF65-F5344CB8AC3E}">
        <p14:creationId xmlns:p14="http://schemas.microsoft.com/office/powerpoint/2010/main" val="2985875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9D92F1-C647-4D8E-88BF-EDB17F551C50}"/>
              </a:ext>
            </a:extLst>
          </p:cNvPr>
          <p:cNvSpPr/>
          <p:nvPr userDrawn="1"/>
        </p:nvSpPr>
        <p:spPr>
          <a:xfrm>
            <a:off x="0" y="1371601"/>
            <a:ext cx="12192000" cy="5943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lumMod val="65000"/>
                  <a:lumOff val="35000"/>
                </a:schemeClr>
              </a:solidFill>
            </a:endParaRPr>
          </a:p>
        </p:txBody>
      </p:sp>
      <p:sp>
        <p:nvSpPr>
          <p:cNvPr id="3" name="Content Placeholder 2"/>
          <p:cNvSpPr>
            <a:spLocks noGrp="1"/>
          </p:cNvSpPr>
          <p:nvPr>
            <p:ph sz="half" idx="1"/>
          </p:nvPr>
        </p:nvSpPr>
        <p:spPr>
          <a:xfrm>
            <a:off x="455877" y="2311400"/>
            <a:ext cx="5538523" cy="37846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1" y="2311401"/>
            <a:ext cx="5535809" cy="378459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0"/>
          </p:nvPr>
        </p:nvSpPr>
        <p:spPr/>
        <p:txBody>
          <a:bodyPr/>
          <a:lstStyle>
            <a:lvl1pPr eaLnBrk="1" hangingPunct="1">
              <a:lnSpc>
                <a:spcPct val="100000"/>
              </a:lnSpc>
              <a:spcBef>
                <a:spcPct val="0"/>
              </a:spcBef>
              <a:defRPr>
                <a:latin typeface="Calibri" pitchFamily="34" charset="0"/>
              </a:defRPr>
            </a:lvl1pPr>
          </a:lstStyle>
          <a:p>
            <a:pPr>
              <a:defRPr/>
            </a:pPr>
            <a:fld id="{39195889-7BF9-4B02-A91C-3DE3CE628928}" type="slidenum">
              <a:rPr lang="en-US"/>
              <a:pPr>
                <a:defRPr/>
              </a:pPr>
              <a:t>‹#›</a:t>
            </a:fld>
            <a:endParaRPr lang="en-US" dirty="0"/>
          </a:p>
        </p:txBody>
      </p:sp>
      <p:sp>
        <p:nvSpPr>
          <p:cNvPr id="7" name="Title 1">
            <a:extLst>
              <a:ext uri="{FF2B5EF4-FFF2-40B4-BE49-F238E27FC236}">
                <a16:creationId xmlns:a16="http://schemas.microsoft.com/office/drawing/2014/main" id="{956BFE19-ED3A-40A9-9DB0-D86E9B558F91}"/>
              </a:ext>
            </a:extLst>
          </p:cNvPr>
          <p:cNvSpPr>
            <a:spLocks noGrp="1"/>
          </p:cNvSpPr>
          <p:nvPr>
            <p:ph type="title"/>
          </p:nvPr>
        </p:nvSpPr>
        <p:spPr>
          <a:xfrm>
            <a:off x="457200" y="653285"/>
            <a:ext cx="11277600" cy="718316"/>
          </a:xfrm>
        </p:spPr>
        <p:txBody>
          <a:bodyPr anchor="b">
            <a:noAutofit/>
          </a:bodyPr>
          <a:lstStyle>
            <a:lvl1pPr>
              <a:defRPr sz="3200"/>
            </a:lvl1pPr>
          </a:lstStyle>
          <a:p>
            <a:r>
              <a:rPr lang="en-US" dirty="0"/>
              <a:t>Click to edit Master title style</a:t>
            </a:r>
          </a:p>
        </p:txBody>
      </p:sp>
      <p:sp>
        <p:nvSpPr>
          <p:cNvPr id="8" name="Content Placeholder 2">
            <a:extLst>
              <a:ext uri="{FF2B5EF4-FFF2-40B4-BE49-F238E27FC236}">
                <a16:creationId xmlns:a16="http://schemas.microsoft.com/office/drawing/2014/main" id="{FF2D4604-A2DD-4E6B-92BE-A8B10FB09F05}"/>
              </a:ext>
            </a:extLst>
          </p:cNvPr>
          <p:cNvSpPr>
            <a:spLocks noGrp="1"/>
          </p:cNvSpPr>
          <p:nvPr>
            <p:ph idx="11"/>
          </p:nvPr>
        </p:nvSpPr>
        <p:spPr>
          <a:xfrm>
            <a:off x="457200" y="1371602"/>
            <a:ext cx="11277600" cy="533399"/>
          </a:xfrm>
          <a:noFill/>
        </p:spPr>
        <p:txBody>
          <a:bodyPr anchor="ctr"/>
          <a:lstStyle>
            <a:lvl1pPr marL="0" indent="0">
              <a:buNone/>
              <a:defRPr sz="2000">
                <a:solidFill>
                  <a:schemeClr val="tx1">
                    <a:lumMod val="75000"/>
                    <a:lumOff val="25000"/>
                  </a:schemeClr>
                </a:solidFill>
              </a:defRPr>
            </a:lvl1pPr>
          </a:lstStyle>
          <a:p>
            <a:pPr lvl="0"/>
            <a:endParaRPr lang="en-US" dirty="0"/>
          </a:p>
        </p:txBody>
      </p:sp>
    </p:spTree>
    <p:extLst>
      <p:ext uri="{BB962C8B-B14F-4D97-AF65-F5344CB8AC3E}">
        <p14:creationId xmlns:p14="http://schemas.microsoft.com/office/powerpoint/2010/main" val="1863111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BB3E81-A42A-4674-9A13-A22BA477F57B}"/>
              </a:ext>
            </a:extLst>
          </p:cNvPr>
          <p:cNvSpPr/>
          <p:nvPr userDrawn="1"/>
        </p:nvSpPr>
        <p:spPr>
          <a:xfrm>
            <a:off x="0" y="1371601"/>
            <a:ext cx="12192000" cy="5943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lumMod val="65000"/>
                  <a:lumOff val="35000"/>
                </a:schemeClr>
              </a:solidFill>
            </a:endParaRPr>
          </a:p>
        </p:txBody>
      </p:sp>
      <p:sp>
        <p:nvSpPr>
          <p:cNvPr id="2" name="Title 1"/>
          <p:cNvSpPr>
            <a:spLocks noGrp="1"/>
          </p:cNvSpPr>
          <p:nvPr>
            <p:ph type="title"/>
          </p:nvPr>
        </p:nvSpPr>
        <p:spPr>
          <a:xfrm>
            <a:off x="457200" y="653285"/>
            <a:ext cx="11277600" cy="718316"/>
          </a:xfrm>
        </p:spPr>
        <p:txBody>
          <a:bodyPr anchor="b">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2286001"/>
            <a:ext cx="11277600" cy="38554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lgn="r" eaLnBrk="1" hangingPunct="1">
              <a:lnSpc>
                <a:spcPct val="100000"/>
              </a:lnSpc>
              <a:spcBef>
                <a:spcPct val="0"/>
              </a:spcBef>
              <a:defRPr>
                <a:latin typeface="Calibri" pitchFamily="34" charset="0"/>
              </a:defRPr>
            </a:lvl1pPr>
          </a:lstStyle>
          <a:p>
            <a:pPr>
              <a:defRPr/>
            </a:pPr>
            <a:fld id="{A8BA57A7-37C2-4381-B651-A52D0E09B8D6}" type="slidenum">
              <a:rPr lang="en-US"/>
              <a:pPr>
                <a:defRPr/>
              </a:pPr>
              <a:t>‹#›</a:t>
            </a:fld>
            <a:endParaRPr lang="en-US" dirty="0"/>
          </a:p>
        </p:txBody>
      </p:sp>
      <p:sp>
        <p:nvSpPr>
          <p:cNvPr id="6" name="Content Placeholder 2">
            <a:extLst>
              <a:ext uri="{FF2B5EF4-FFF2-40B4-BE49-F238E27FC236}">
                <a16:creationId xmlns:a16="http://schemas.microsoft.com/office/drawing/2014/main" id="{B482F9D3-A3CF-4CA5-9E71-43B275038738}"/>
              </a:ext>
            </a:extLst>
          </p:cNvPr>
          <p:cNvSpPr>
            <a:spLocks noGrp="1"/>
          </p:cNvSpPr>
          <p:nvPr>
            <p:ph idx="11"/>
          </p:nvPr>
        </p:nvSpPr>
        <p:spPr>
          <a:xfrm>
            <a:off x="457200" y="1371602"/>
            <a:ext cx="11277600" cy="533399"/>
          </a:xfrm>
          <a:noFill/>
        </p:spPr>
        <p:txBody>
          <a:bodyPr anchor="ctr"/>
          <a:lstStyle>
            <a:lvl1pPr marL="0" indent="0">
              <a:buNone/>
              <a:defRPr sz="2000">
                <a:solidFill>
                  <a:schemeClr val="tx1">
                    <a:lumMod val="75000"/>
                    <a:lumOff val="25000"/>
                  </a:schemeClr>
                </a:solidFill>
              </a:defRPr>
            </a:lvl1pPr>
          </a:lstStyle>
          <a:p>
            <a:pPr lvl="0"/>
            <a:endParaRPr lang="en-US" dirty="0"/>
          </a:p>
        </p:txBody>
      </p:sp>
    </p:spTree>
    <p:extLst>
      <p:ext uri="{BB962C8B-B14F-4D97-AF65-F5344CB8AC3E}">
        <p14:creationId xmlns:p14="http://schemas.microsoft.com/office/powerpoint/2010/main" val="1137591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ne Column Text">
    <p:spTree>
      <p:nvGrpSpPr>
        <p:cNvPr id="1" name=""/>
        <p:cNvGrpSpPr/>
        <p:nvPr/>
      </p:nvGrpSpPr>
      <p:grpSpPr>
        <a:xfrm>
          <a:off x="0" y="0"/>
          <a:ext cx="0" cy="0"/>
          <a:chOff x="0" y="0"/>
          <a:chExt cx="0" cy="0"/>
        </a:xfrm>
      </p:grpSpPr>
      <p:sp>
        <p:nvSpPr>
          <p:cNvPr id="14" name="Title 9"/>
          <p:cNvSpPr>
            <a:spLocks noGrp="1"/>
          </p:cNvSpPr>
          <p:nvPr>
            <p:ph type="title"/>
          </p:nvPr>
        </p:nvSpPr>
        <p:spPr>
          <a:xfrm>
            <a:off x="453175" y="382196"/>
            <a:ext cx="11276925" cy="379807"/>
          </a:xfrm>
        </p:spPr>
        <p:txBody>
          <a:bodyPr/>
          <a:lstStyle>
            <a:lvl1pPr>
              <a:lnSpc>
                <a:spcPts val="1350"/>
              </a:lnSpc>
              <a:defRPr sz="1350"/>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fld id="{3B84E91D-5E50-CA47-AE58-EB3F18DE5D50}" type="slidenum">
              <a:rPr lang="en-US" smtClean="0"/>
              <a:pPr/>
              <a:t>‹#›</a:t>
            </a:fld>
            <a:endParaRPr lang="en-US" dirty="0"/>
          </a:p>
        </p:txBody>
      </p:sp>
      <p:sp>
        <p:nvSpPr>
          <p:cNvPr id="4" name="Text Placeholder 3"/>
          <p:cNvSpPr>
            <a:spLocks noGrp="1"/>
          </p:cNvSpPr>
          <p:nvPr>
            <p:ph type="body" sz="quarter" idx="11"/>
          </p:nvPr>
        </p:nvSpPr>
        <p:spPr>
          <a:xfrm>
            <a:off x="463866" y="1262950"/>
            <a:ext cx="5471820" cy="4979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904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20558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878" y="1791905"/>
            <a:ext cx="11277532" cy="1408496"/>
          </a:xfrm>
        </p:spPr>
        <p:txBody>
          <a:bodyPr anchor="b">
            <a:normAutofit/>
          </a:bodyPr>
          <a:lstStyle>
            <a:lvl1pPr algn="l">
              <a:lnSpc>
                <a:spcPct val="90000"/>
              </a:lnSpc>
              <a:defRPr sz="3800" b="1" i="0" baseline="0">
                <a:solidFill>
                  <a:schemeClr val="bg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455878" y="3657600"/>
            <a:ext cx="11277532" cy="2057400"/>
          </a:xfrm>
        </p:spPr>
        <p:txBody>
          <a:bodyPr>
            <a:normAutofit/>
          </a:bodyPr>
          <a:lstStyle>
            <a:lvl1pPr marL="0" indent="0" algn="l">
              <a:lnSpc>
                <a:spcPct val="90000"/>
              </a:lnSpc>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4" name="Straight Connector 3"/>
          <p:cNvCxnSpPr/>
          <p:nvPr userDrawn="1"/>
        </p:nvCxnSpPr>
        <p:spPr>
          <a:xfrm>
            <a:off x="455878" y="3429000"/>
            <a:ext cx="1127753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101600" y="6095999"/>
            <a:ext cx="11785600" cy="550926"/>
          </a:xfrm>
          <a:prstGeom prst="rect">
            <a:avLst/>
          </a:prstGeom>
          <a:solidFill>
            <a:srgbClr val="2055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6047232"/>
            <a:ext cx="3657601" cy="658368"/>
          </a:xfrm>
          <a:prstGeom prst="rect">
            <a:avLst/>
          </a:prstGeom>
        </p:spPr>
      </p:pic>
    </p:spTree>
    <p:extLst>
      <p:ext uri="{BB962C8B-B14F-4D97-AF65-F5344CB8AC3E}">
        <p14:creationId xmlns:p14="http://schemas.microsoft.com/office/powerpoint/2010/main" val="3932373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_Content_Split_White">
    <p:spTree>
      <p:nvGrpSpPr>
        <p:cNvPr id="1" name=""/>
        <p:cNvGrpSpPr/>
        <p:nvPr/>
      </p:nvGrpSpPr>
      <p:grpSpPr>
        <a:xfrm>
          <a:off x="0" y="0"/>
          <a:ext cx="0" cy="0"/>
          <a:chOff x="0" y="0"/>
          <a:chExt cx="0" cy="0"/>
        </a:xfrm>
      </p:grpSpPr>
      <p:sp>
        <p:nvSpPr>
          <p:cNvPr id="2" name="Title 1"/>
          <p:cNvSpPr>
            <a:spLocks noGrp="1"/>
          </p:cNvSpPr>
          <p:nvPr>
            <p:ph type="title"/>
          </p:nvPr>
        </p:nvSpPr>
        <p:spPr>
          <a:xfrm>
            <a:off x="455879" y="1143000"/>
            <a:ext cx="3658921" cy="954107"/>
          </a:xfrm>
        </p:spPr>
        <p:txBody>
          <a:bodyPr wrap="square" anchor="t">
            <a:spAutoFit/>
          </a:bodyPr>
          <a:lstStyle>
            <a:lvl1pPr>
              <a:lnSpc>
                <a:spcPct val="100000"/>
              </a:lnSpc>
              <a:defRPr sz="2800">
                <a:solidFill>
                  <a:schemeClr val="tx2"/>
                </a:solidFill>
              </a:defRPr>
            </a:lvl1pPr>
          </a:lstStyle>
          <a:p>
            <a:r>
              <a:rPr lang="en-US"/>
              <a:t>Click to edit Master title style</a:t>
            </a:r>
          </a:p>
        </p:txBody>
      </p:sp>
      <p:sp>
        <p:nvSpPr>
          <p:cNvPr id="8" name="Subtitle 2">
            <a:extLst>
              <a:ext uri="{FF2B5EF4-FFF2-40B4-BE49-F238E27FC236}">
                <a16:creationId xmlns:a16="http://schemas.microsoft.com/office/drawing/2014/main" id="{7D803BCD-AC87-B040-B211-5ACE990A2206}"/>
              </a:ext>
            </a:extLst>
          </p:cNvPr>
          <p:cNvSpPr>
            <a:spLocks noGrp="1"/>
          </p:cNvSpPr>
          <p:nvPr>
            <p:ph type="subTitle" idx="14" hasCustomPrompt="1"/>
          </p:nvPr>
        </p:nvSpPr>
        <p:spPr>
          <a:xfrm>
            <a:off x="455879" y="2286000"/>
            <a:ext cx="3658921" cy="400110"/>
          </a:xfrm>
        </p:spPr>
        <p:txBody>
          <a:bodyPr wrap="square">
            <a:spAutoFit/>
          </a:bodyPr>
          <a:lstStyle>
            <a:lvl1pPr marL="0" indent="0" algn="l">
              <a:lnSpc>
                <a:spcPct val="100000"/>
              </a:lnSpc>
              <a:buNone/>
              <a:defRPr sz="200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helper text style</a:t>
            </a:r>
          </a:p>
        </p:txBody>
      </p:sp>
      <p:sp>
        <p:nvSpPr>
          <p:cNvPr id="9" name="Text Placeholder 6">
            <a:extLst>
              <a:ext uri="{FF2B5EF4-FFF2-40B4-BE49-F238E27FC236}">
                <a16:creationId xmlns:a16="http://schemas.microsoft.com/office/drawing/2014/main" id="{D74CD537-6547-104D-BA1B-379B62B652AE}"/>
              </a:ext>
            </a:extLst>
          </p:cNvPr>
          <p:cNvSpPr>
            <a:spLocks noGrp="1"/>
          </p:cNvSpPr>
          <p:nvPr>
            <p:ph type="body" sz="quarter" idx="11" hasCustomPrompt="1"/>
          </p:nvPr>
        </p:nvSpPr>
        <p:spPr>
          <a:xfrm>
            <a:off x="455612" y="762000"/>
            <a:ext cx="3659188" cy="286232"/>
          </a:xfrm>
        </p:spPr>
        <p:txBody>
          <a:bodyPr/>
          <a:lstStyle>
            <a:lvl1pPr marL="0" indent="0">
              <a:buNone/>
              <a:defRPr sz="1000" b="0" spc="300">
                <a:solidFill>
                  <a:schemeClr val="tx2"/>
                </a:solidFill>
                <a:latin typeface="+mn-lt"/>
              </a:defRPr>
            </a:lvl1pPr>
          </a:lstStyle>
          <a:p>
            <a:pPr lvl="0"/>
            <a:r>
              <a:rPr lang="en-US"/>
              <a:t>CLICK TO EDIT MASTER OVERLINE</a:t>
            </a:r>
          </a:p>
        </p:txBody>
      </p:sp>
      <p:sp>
        <p:nvSpPr>
          <p:cNvPr id="4" name="Content Placeholder 3">
            <a:extLst>
              <a:ext uri="{FF2B5EF4-FFF2-40B4-BE49-F238E27FC236}">
                <a16:creationId xmlns:a16="http://schemas.microsoft.com/office/drawing/2014/main" id="{901721E0-D0FE-7A4A-9D5B-C3CC114B1FB7}"/>
              </a:ext>
            </a:extLst>
          </p:cNvPr>
          <p:cNvSpPr>
            <a:spLocks noGrp="1"/>
          </p:cNvSpPr>
          <p:nvPr>
            <p:ph sz="quarter" idx="15"/>
          </p:nvPr>
        </p:nvSpPr>
        <p:spPr>
          <a:xfrm>
            <a:off x="4419600" y="1143000"/>
            <a:ext cx="7465484" cy="4648199"/>
          </a:xfrm>
        </p:spPr>
        <p:txBody>
          <a:bodyPr/>
          <a:lstStyle>
            <a:lvl1pPr marL="342900" indent="-342900">
              <a:spcAft>
                <a:spcPts val="200"/>
              </a:spcAft>
              <a:buFont typeface="Arial" panose="020B0604020202020204" pitchFamily="34" charset="0"/>
              <a:buChar char="•"/>
              <a:defRPr>
                <a:solidFill>
                  <a:schemeClr val="accent5"/>
                </a:solidFill>
              </a:defRPr>
            </a:lvl1pPr>
            <a:lvl2pPr marL="742950" indent="-285750">
              <a:spcAft>
                <a:spcPts val="200"/>
              </a:spcAft>
              <a:buFont typeface="Arial" panose="020B0604020202020204" pitchFamily="34" charset="0"/>
              <a:buChar char="•"/>
              <a:defRPr>
                <a:solidFill>
                  <a:schemeClr val="accent5"/>
                </a:solidFill>
              </a:defRPr>
            </a:lvl2pPr>
            <a:lvl3pPr marL="1143000" indent="-228600">
              <a:spcAft>
                <a:spcPts val="200"/>
              </a:spcAft>
              <a:buFont typeface="Arial" panose="020B0604020202020204" pitchFamily="34" charset="0"/>
              <a:buChar char="•"/>
              <a:defRPr>
                <a:solidFill>
                  <a:schemeClr val="accent5"/>
                </a:solidFill>
              </a:defRPr>
            </a:lvl3pPr>
            <a:lvl4pPr marL="1600200" indent="-228600">
              <a:spcAft>
                <a:spcPts val="200"/>
              </a:spcAft>
              <a:buFont typeface="Arial" panose="020B0604020202020204" pitchFamily="34" charset="0"/>
              <a:buChar char="•"/>
              <a:defRPr>
                <a:solidFill>
                  <a:schemeClr val="accent5"/>
                </a:solidFill>
              </a:defRPr>
            </a:lvl4pPr>
            <a:lvl5pPr marL="2057400" indent="-228600">
              <a:spcAft>
                <a:spcPts val="200"/>
              </a:spcAft>
              <a:buFont typeface="Arial" panose="020B0604020202020204" pitchFamily="34" charset="0"/>
              <a:buChar cha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918C374F-9429-3D4C-9254-A79950ECFA1E}"/>
              </a:ext>
            </a:extLst>
          </p:cNvPr>
          <p:cNvSpPr>
            <a:spLocks noGrp="1"/>
          </p:cNvSpPr>
          <p:nvPr>
            <p:ph type="sldNum" sz="quarter" idx="10"/>
          </p:nvPr>
        </p:nvSpPr>
        <p:spPr>
          <a:xfrm>
            <a:off x="9040284" y="6233213"/>
            <a:ext cx="2844800" cy="365125"/>
          </a:xfrm>
        </p:spPr>
        <p:txBody>
          <a:bodyPr/>
          <a:lstStyle>
            <a:lvl1pPr algn="r" eaLnBrk="1" hangingPunct="1">
              <a:lnSpc>
                <a:spcPct val="100000"/>
              </a:lnSpc>
              <a:spcBef>
                <a:spcPct val="0"/>
              </a:spcBef>
              <a:defRPr>
                <a:latin typeface="+mn-lt"/>
              </a:defRPr>
            </a:lvl1pPr>
          </a:lstStyle>
          <a:p>
            <a:pPr>
              <a:defRPr/>
            </a:pPr>
            <a:fld id="{A8BA57A7-37C2-4381-B651-A52D0E09B8D6}" type="slidenum">
              <a:rPr lang="en-US" smtClean="0"/>
              <a:pPr>
                <a:defRPr/>
              </a:pPr>
              <a:t>‹#›</a:t>
            </a:fld>
            <a:endParaRPr lang="en-US"/>
          </a:p>
        </p:txBody>
      </p:sp>
    </p:spTree>
    <p:extLst>
      <p:ext uri="{BB962C8B-B14F-4D97-AF65-F5344CB8AC3E}">
        <p14:creationId xmlns:p14="http://schemas.microsoft.com/office/powerpoint/2010/main" val="913473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_Slide_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5879" y="1791905"/>
            <a:ext cx="11277532" cy="1408496"/>
          </a:xfrm>
        </p:spPr>
        <p:txBody>
          <a:bodyPr anchor="b">
            <a:normAutofit/>
          </a:bodyPr>
          <a:lstStyle>
            <a:lvl1pPr algn="l">
              <a:lnSpc>
                <a:spcPct val="90000"/>
              </a:lnSpc>
              <a:defRPr sz="3800" b="1" i="0" baseline="0">
                <a:solidFill>
                  <a:schemeClr val="tx1"/>
                </a:solidFill>
                <a:latin typeface="+mj-lt"/>
                <a:ea typeface="Arial" charset="0"/>
                <a:cs typeface="Arial" charset="0"/>
              </a:defRPr>
            </a:lvl1pPr>
          </a:lstStyle>
          <a:p>
            <a:r>
              <a:rPr lang="en-US"/>
              <a:t>Click to edit Master title style</a:t>
            </a:r>
          </a:p>
        </p:txBody>
      </p:sp>
      <p:sp>
        <p:nvSpPr>
          <p:cNvPr id="3" name="Subtitle 2"/>
          <p:cNvSpPr>
            <a:spLocks noGrp="1"/>
          </p:cNvSpPr>
          <p:nvPr>
            <p:ph type="subTitle" idx="1" hasCustomPrompt="1"/>
          </p:nvPr>
        </p:nvSpPr>
        <p:spPr>
          <a:xfrm>
            <a:off x="455879" y="3657600"/>
            <a:ext cx="8154721" cy="424732"/>
          </a:xfrm>
        </p:spPr>
        <p:txBody>
          <a:bodyPr wrap="square">
            <a:spAutoFit/>
          </a:bodyPr>
          <a:lstStyle>
            <a:lvl1pPr marL="0" indent="0" algn="l">
              <a:lnSpc>
                <a:spcPct val="90000"/>
              </a:lnSpc>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Presenter Name</a:t>
            </a:r>
          </a:p>
        </p:txBody>
      </p:sp>
      <p:cxnSp>
        <p:nvCxnSpPr>
          <p:cNvPr id="4" name="Straight Connector 3"/>
          <p:cNvCxnSpPr>
            <a:cxnSpLocks/>
          </p:cNvCxnSpPr>
          <p:nvPr userDrawn="1"/>
        </p:nvCxnSpPr>
        <p:spPr>
          <a:xfrm>
            <a:off x="455879" y="3429000"/>
            <a:ext cx="1127753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047232"/>
            <a:ext cx="2793999" cy="658368"/>
          </a:xfrm>
          <a:prstGeom prst="rect">
            <a:avLst/>
          </a:prstGeom>
        </p:spPr>
      </p:pic>
      <p:sp>
        <p:nvSpPr>
          <p:cNvPr id="12" name="Text Placeholder 11">
            <a:extLst>
              <a:ext uri="{FF2B5EF4-FFF2-40B4-BE49-F238E27FC236}">
                <a16:creationId xmlns:a16="http://schemas.microsoft.com/office/drawing/2014/main" id="{B2284C0B-D539-8644-A8D0-0931A1EB1C73}"/>
              </a:ext>
            </a:extLst>
          </p:cNvPr>
          <p:cNvSpPr>
            <a:spLocks noGrp="1"/>
          </p:cNvSpPr>
          <p:nvPr>
            <p:ph type="body" sz="quarter" idx="10" hasCustomPrompt="1"/>
          </p:nvPr>
        </p:nvSpPr>
        <p:spPr>
          <a:xfrm>
            <a:off x="8939412" y="6191750"/>
            <a:ext cx="2793999" cy="369332"/>
          </a:xfrm>
        </p:spPr>
        <p:txBody>
          <a:bodyPr anchor="ctr">
            <a:spAutoFit/>
          </a:bodyPr>
          <a:lstStyle>
            <a:lvl1pPr marL="0" indent="0" algn="r">
              <a:buNone/>
              <a:defRPr sz="1800">
                <a:solidFill>
                  <a:schemeClr val="tx1"/>
                </a:solidFill>
              </a:defRPr>
            </a:lvl1pPr>
          </a:lstStyle>
          <a:p>
            <a:pPr lvl="0"/>
            <a:r>
              <a:rPr lang="en-US"/>
              <a:t>Month, Year</a:t>
            </a:r>
          </a:p>
        </p:txBody>
      </p:sp>
      <p:sp>
        <p:nvSpPr>
          <p:cNvPr id="17" name="Text Placeholder 16">
            <a:extLst>
              <a:ext uri="{FF2B5EF4-FFF2-40B4-BE49-F238E27FC236}">
                <a16:creationId xmlns:a16="http://schemas.microsoft.com/office/drawing/2014/main" id="{78C4A483-E60A-C349-8EC0-C2F9CA1371D4}"/>
              </a:ext>
            </a:extLst>
          </p:cNvPr>
          <p:cNvSpPr>
            <a:spLocks noGrp="1"/>
          </p:cNvSpPr>
          <p:nvPr>
            <p:ph type="body" sz="quarter" idx="11" hasCustomPrompt="1"/>
          </p:nvPr>
        </p:nvSpPr>
        <p:spPr>
          <a:xfrm>
            <a:off x="455879" y="4133487"/>
            <a:ext cx="8154720" cy="369332"/>
          </a:xfrm>
        </p:spPr>
        <p:txBody>
          <a:bodyPr wrap="square">
            <a:spAutoFit/>
          </a:bodyPr>
          <a:lstStyle>
            <a:lvl1pPr marL="0" indent="0">
              <a:buNone/>
              <a:defRPr sz="1800">
                <a:solidFill>
                  <a:schemeClr val="tx1"/>
                </a:solidFill>
              </a:defRPr>
            </a:lvl1pPr>
          </a:lstStyle>
          <a:p>
            <a:pPr lvl="0"/>
            <a:r>
              <a:rPr lang="en-US"/>
              <a:t>Click to enter Presenter title</a:t>
            </a:r>
          </a:p>
        </p:txBody>
      </p:sp>
    </p:spTree>
    <p:extLst>
      <p:ext uri="{BB962C8B-B14F-4D97-AF65-F5344CB8AC3E}">
        <p14:creationId xmlns:p14="http://schemas.microsoft.com/office/powerpoint/2010/main" val="95085337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Feature_Image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331820-6113-2049-9FC1-25264A7B1F32}"/>
              </a:ext>
            </a:extLst>
          </p:cNvPr>
          <p:cNvSpPr/>
          <p:nvPr userDrawn="1"/>
        </p:nvSpPr>
        <p:spPr>
          <a:xfrm>
            <a:off x="1" y="0"/>
            <a:ext cx="12192000" cy="6858000"/>
          </a:xfrm>
          <a:prstGeom prst="rect">
            <a:avLst/>
          </a:prstGeom>
          <a:gradFill>
            <a:gsLst>
              <a:gs pos="32000">
                <a:schemeClr val="tx2"/>
              </a:gs>
              <a:gs pos="95000">
                <a:schemeClr val="tx2">
                  <a:lumMod val="92000"/>
                  <a:lumOff val="8000"/>
                  <a:alpha val="28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5084" y="1217929"/>
            <a:ext cx="7699248" cy="1175706"/>
          </a:xfrm>
        </p:spPr>
        <p:txBody>
          <a:bodyPr>
            <a:spAutoFit/>
          </a:bodyPr>
          <a:lstStyle>
            <a:lvl1pPr>
              <a:defRPr sz="4400">
                <a:solidFill>
                  <a:schemeClr val="bg1"/>
                </a:solidFill>
              </a:defRPr>
            </a:lvl1pPr>
          </a:lstStyle>
          <a:p>
            <a:r>
              <a:rPr lang="en-US"/>
              <a:t>Click to edit feature text style</a:t>
            </a:r>
          </a:p>
        </p:txBody>
      </p:sp>
      <p:sp>
        <p:nvSpPr>
          <p:cNvPr id="3" name="Slide Number Placeholder 2"/>
          <p:cNvSpPr>
            <a:spLocks noGrp="1"/>
          </p:cNvSpPr>
          <p:nvPr>
            <p:ph type="sldNum" sz="quarter" idx="10"/>
          </p:nvPr>
        </p:nvSpPr>
        <p:spPr>
          <a:xfrm>
            <a:off x="9067800" y="6278560"/>
            <a:ext cx="2844800" cy="365125"/>
          </a:xfrm>
        </p:spPr>
        <p:txBody>
          <a:bodyPr/>
          <a:lstStyle/>
          <a:p>
            <a:pPr>
              <a:defRPr/>
            </a:pPr>
            <a:r>
              <a:rPr lang="en-US"/>
              <a:t>          </a:t>
            </a:r>
            <a:fld id="{0DA216C3-D661-4614-8E98-242A362C0AC8}" type="slidenum">
              <a:rPr lang="en-US" smtClean="0">
                <a:solidFill>
                  <a:schemeClr val="bg1"/>
                </a:solidFill>
              </a:rPr>
              <a:pPr>
                <a:defRPr/>
              </a:pPr>
              <a:t>‹#›</a:t>
            </a:fld>
            <a:endParaRPr lang="en-US">
              <a:solidFill>
                <a:schemeClr val="bg1"/>
              </a:solidFill>
            </a:endParaRPr>
          </a:p>
        </p:txBody>
      </p:sp>
      <p:sp>
        <p:nvSpPr>
          <p:cNvPr id="8" name="Content Placeholder 2">
            <a:extLst>
              <a:ext uri="{FF2B5EF4-FFF2-40B4-BE49-F238E27FC236}">
                <a16:creationId xmlns:a16="http://schemas.microsoft.com/office/drawing/2014/main" id="{F7267476-2B2F-C944-BBDE-9C4BAD2E8FF1}"/>
              </a:ext>
            </a:extLst>
          </p:cNvPr>
          <p:cNvSpPr>
            <a:spLocks noGrp="1"/>
          </p:cNvSpPr>
          <p:nvPr>
            <p:ph sz="half" idx="1" hasCustomPrompt="1"/>
          </p:nvPr>
        </p:nvSpPr>
        <p:spPr>
          <a:xfrm>
            <a:off x="455877" y="2620960"/>
            <a:ext cx="7699248" cy="3657600"/>
          </a:xfrm>
        </p:spPr>
        <p:txBody>
          <a:bodyPr/>
          <a:lstStyle>
            <a:lvl1pPr marL="0" indent="0">
              <a:lnSpc>
                <a:spcPct val="100000"/>
              </a:lnSpc>
              <a:buClr>
                <a:schemeClr val="bg1"/>
              </a:buClr>
              <a:buNone/>
              <a:defRPr sz="2000">
                <a:solidFill>
                  <a:schemeClr val="bg1"/>
                </a:solidFill>
              </a:defRPr>
            </a:lvl1pPr>
            <a:lvl2pPr>
              <a:lnSpc>
                <a:spcPct val="100000"/>
              </a:lnSpc>
              <a:buClr>
                <a:schemeClr val="bg1"/>
              </a:buClr>
              <a:defRPr sz="2000">
                <a:solidFill>
                  <a:schemeClr val="bg1"/>
                </a:solidFill>
              </a:defRPr>
            </a:lvl2pPr>
            <a:lvl3pPr>
              <a:lnSpc>
                <a:spcPct val="100000"/>
              </a:lnSpc>
              <a:buClr>
                <a:schemeClr val="bg1"/>
              </a:buClr>
              <a:defRPr sz="1800">
                <a:solidFill>
                  <a:schemeClr val="bg1"/>
                </a:solidFill>
              </a:defRPr>
            </a:lvl3pPr>
            <a:lvl4pPr>
              <a:lnSpc>
                <a:spcPct val="100000"/>
              </a:lnSpc>
              <a:buClr>
                <a:schemeClr val="bg1"/>
              </a:buClr>
              <a:defRPr sz="1600">
                <a:solidFill>
                  <a:schemeClr val="bg1"/>
                </a:solidFill>
              </a:defRPr>
            </a:lvl4pPr>
            <a:lvl5pPr>
              <a:lnSpc>
                <a:spcPct val="100000"/>
              </a:lnSpc>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Content</a:t>
            </a:r>
          </a:p>
        </p:txBody>
      </p:sp>
    </p:spTree>
    <p:extLst>
      <p:ext uri="{BB962C8B-B14F-4D97-AF65-F5344CB8AC3E}">
        <p14:creationId xmlns:p14="http://schemas.microsoft.com/office/powerpoint/2010/main" val="111325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Key_Numbers_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084" y="1143002"/>
            <a:ext cx="11277600" cy="461665"/>
          </a:xfrm>
        </p:spPr>
        <p:txBody>
          <a:bodyPr anchor="t">
            <a:spAutoFit/>
          </a:bodyPr>
          <a:lstStyle>
            <a:lvl1pPr>
              <a:lnSpc>
                <a:spcPct val="100000"/>
              </a:lnSpc>
              <a:defRPr sz="2400">
                <a:solidFill>
                  <a:schemeClr val="tx1"/>
                </a:solidFill>
                <a:latin typeface="+mj-lt"/>
              </a:defRPr>
            </a:lvl1pPr>
          </a:lstStyle>
          <a:p>
            <a:r>
              <a:rPr lang="en-US"/>
              <a:t>Click to edit Master title style</a:t>
            </a:r>
          </a:p>
        </p:txBody>
      </p:sp>
      <p:sp>
        <p:nvSpPr>
          <p:cNvPr id="4" name="Slide Number Placeholder 5"/>
          <p:cNvSpPr>
            <a:spLocks noGrp="1"/>
          </p:cNvSpPr>
          <p:nvPr>
            <p:ph type="sldNum" sz="quarter" idx="10"/>
          </p:nvPr>
        </p:nvSpPr>
        <p:spPr/>
        <p:txBody>
          <a:bodyPr/>
          <a:lstStyle>
            <a:lvl1pPr algn="r" eaLnBrk="1" hangingPunct="1">
              <a:lnSpc>
                <a:spcPct val="100000"/>
              </a:lnSpc>
              <a:spcBef>
                <a:spcPct val="0"/>
              </a:spcBef>
              <a:defRPr>
                <a:solidFill>
                  <a:schemeClr val="tx1"/>
                </a:solidFill>
                <a:latin typeface="+mn-lt"/>
              </a:defRPr>
            </a:lvl1pPr>
          </a:lstStyle>
          <a:p>
            <a:pPr>
              <a:defRPr/>
            </a:pPr>
            <a:fld id="{A8BA57A7-37C2-4381-B651-A52D0E09B8D6}" type="slidenum">
              <a:rPr lang="en-US" smtClean="0"/>
              <a:pPr>
                <a:defRPr/>
              </a:pPr>
              <a:t>‹#›</a:t>
            </a:fld>
            <a:endParaRPr lang="en-US"/>
          </a:p>
        </p:txBody>
      </p:sp>
      <p:sp>
        <p:nvSpPr>
          <p:cNvPr id="7" name="Text Placeholder 6">
            <a:extLst>
              <a:ext uri="{FF2B5EF4-FFF2-40B4-BE49-F238E27FC236}">
                <a16:creationId xmlns:a16="http://schemas.microsoft.com/office/drawing/2014/main" id="{66CB3712-F370-9E46-8C2F-8CEFDA3D6740}"/>
              </a:ext>
            </a:extLst>
          </p:cNvPr>
          <p:cNvSpPr>
            <a:spLocks noGrp="1"/>
          </p:cNvSpPr>
          <p:nvPr>
            <p:ph type="body" sz="quarter" idx="11" hasCustomPrompt="1"/>
          </p:nvPr>
        </p:nvSpPr>
        <p:spPr>
          <a:xfrm>
            <a:off x="455613" y="762002"/>
            <a:ext cx="5183188" cy="274637"/>
          </a:xfrm>
        </p:spPr>
        <p:txBody>
          <a:bodyPr/>
          <a:lstStyle>
            <a:lvl1pPr marL="0" indent="0">
              <a:buNone/>
              <a:defRPr sz="750" b="0" spc="225">
                <a:solidFill>
                  <a:schemeClr val="tx1"/>
                </a:solidFill>
                <a:latin typeface="+mn-lt"/>
              </a:defRPr>
            </a:lvl1pPr>
          </a:lstStyle>
          <a:p>
            <a:pPr lvl="0"/>
            <a:r>
              <a:rPr lang="en-US"/>
              <a:t>CLICK TO EDIT MASTER OVERLINE</a:t>
            </a:r>
          </a:p>
        </p:txBody>
      </p:sp>
      <p:sp>
        <p:nvSpPr>
          <p:cNvPr id="8" name="Subtitle 2">
            <a:extLst>
              <a:ext uri="{FF2B5EF4-FFF2-40B4-BE49-F238E27FC236}">
                <a16:creationId xmlns:a16="http://schemas.microsoft.com/office/drawing/2014/main" id="{189C88A7-EC06-ED4C-883A-501A6F91E597}"/>
              </a:ext>
            </a:extLst>
          </p:cNvPr>
          <p:cNvSpPr>
            <a:spLocks noGrp="1"/>
          </p:cNvSpPr>
          <p:nvPr>
            <p:ph type="subTitle" idx="1" hasCustomPrompt="1"/>
          </p:nvPr>
        </p:nvSpPr>
        <p:spPr>
          <a:xfrm>
            <a:off x="459031" y="2162224"/>
            <a:ext cx="2468880" cy="777905"/>
          </a:xfrm>
        </p:spPr>
        <p:txBody>
          <a:bodyPr wrap="square" anchor="ctr" anchorCtr="0">
            <a:spAutoFit/>
          </a:bodyPr>
          <a:lstStyle>
            <a:lvl1pPr marL="0" indent="0" algn="ctr">
              <a:lnSpc>
                <a:spcPct val="90000"/>
              </a:lnSpc>
              <a:buNone/>
              <a:defRPr sz="4950" b="1" baseline="0">
                <a:solidFill>
                  <a:schemeClr val="tx2"/>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0+</a:t>
            </a:r>
          </a:p>
        </p:txBody>
      </p:sp>
      <p:sp>
        <p:nvSpPr>
          <p:cNvPr id="9" name="Text Placeholder 5">
            <a:extLst>
              <a:ext uri="{FF2B5EF4-FFF2-40B4-BE49-F238E27FC236}">
                <a16:creationId xmlns:a16="http://schemas.microsoft.com/office/drawing/2014/main" id="{929CE896-F2AB-C44D-BB6D-3BBFC89DF148}"/>
              </a:ext>
            </a:extLst>
          </p:cNvPr>
          <p:cNvSpPr>
            <a:spLocks noGrp="1"/>
          </p:cNvSpPr>
          <p:nvPr>
            <p:ph type="body" sz="quarter" idx="12" hasCustomPrompt="1"/>
          </p:nvPr>
        </p:nvSpPr>
        <p:spPr>
          <a:xfrm>
            <a:off x="459031" y="3047945"/>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12" name="Text Placeholder 5">
            <a:extLst>
              <a:ext uri="{FF2B5EF4-FFF2-40B4-BE49-F238E27FC236}">
                <a16:creationId xmlns:a16="http://schemas.microsoft.com/office/drawing/2014/main" id="{31F35DEA-2AAD-384F-9572-77B8EB201C55}"/>
              </a:ext>
            </a:extLst>
          </p:cNvPr>
          <p:cNvSpPr>
            <a:spLocks noGrp="1"/>
          </p:cNvSpPr>
          <p:nvPr>
            <p:ph type="body" sz="quarter" idx="13" hasCustomPrompt="1"/>
          </p:nvPr>
        </p:nvSpPr>
        <p:spPr>
          <a:xfrm>
            <a:off x="3390163" y="3059668"/>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13" name="Text Placeholder 5">
            <a:extLst>
              <a:ext uri="{FF2B5EF4-FFF2-40B4-BE49-F238E27FC236}">
                <a16:creationId xmlns:a16="http://schemas.microsoft.com/office/drawing/2014/main" id="{9EDF64E8-8E59-6C46-B8F1-3F7582691CF1}"/>
              </a:ext>
            </a:extLst>
          </p:cNvPr>
          <p:cNvSpPr>
            <a:spLocks noGrp="1"/>
          </p:cNvSpPr>
          <p:nvPr>
            <p:ph type="body" sz="quarter" idx="14" hasCustomPrompt="1"/>
          </p:nvPr>
        </p:nvSpPr>
        <p:spPr>
          <a:xfrm>
            <a:off x="6325327" y="3047945"/>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14" name="Text Placeholder 5">
            <a:extLst>
              <a:ext uri="{FF2B5EF4-FFF2-40B4-BE49-F238E27FC236}">
                <a16:creationId xmlns:a16="http://schemas.microsoft.com/office/drawing/2014/main" id="{B7100381-1080-2F46-BB8C-25F88EBCE92C}"/>
              </a:ext>
            </a:extLst>
          </p:cNvPr>
          <p:cNvSpPr>
            <a:spLocks noGrp="1"/>
          </p:cNvSpPr>
          <p:nvPr>
            <p:ph type="body" sz="quarter" idx="15" hasCustomPrompt="1"/>
          </p:nvPr>
        </p:nvSpPr>
        <p:spPr>
          <a:xfrm>
            <a:off x="9267117" y="3047945"/>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17" name="Text Placeholder 16">
            <a:extLst>
              <a:ext uri="{FF2B5EF4-FFF2-40B4-BE49-F238E27FC236}">
                <a16:creationId xmlns:a16="http://schemas.microsoft.com/office/drawing/2014/main" id="{4DA92E9E-65C2-E948-AC97-C4756BA8F591}"/>
              </a:ext>
            </a:extLst>
          </p:cNvPr>
          <p:cNvSpPr>
            <a:spLocks noGrp="1"/>
          </p:cNvSpPr>
          <p:nvPr>
            <p:ph type="body" sz="quarter" idx="16" hasCustomPrompt="1"/>
          </p:nvPr>
        </p:nvSpPr>
        <p:spPr>
          <a:xfrm>
            <a:off x="3393955" y="2057400"/>
            <a:ext cx="2468880" cy="987552"/>
          </a:xfrm>
        </p:spPr>
        <p:txBody>
          <a:bodyPr/>
          <a:lstStyle>
            <a:lvl1pPr marL="0" indent="0" algn="ctr" defTabSz="342900" rtl="0" eaLnBrk="0" fontAlgn="base" hangingPunct="0">
              <a:lnSpc>
                <a:spcPct val="90000"/>
              </a:lnSpc>
              <a:spcBef>
                <a:spcPct val="20000"/>
              </a:spcBef>
              <a:spcAft>
                <a:spcPct val="0"/>
              </a:spcAft>
              <a:buClr>
                <a:srgbClr val="20558A"/>
              </a:buClr>
              <a:buFont typeface="Arial" pitchFamily="34" charset="0"/>
              <a:buNone/>
              <a:defRPr lang="en-US" sz="4950" b="1" kern="1200" baseline="0" dirty="0">
                <a:solidFill>
                  <a:schemeClr val="tx2"/>
                </a:solidFill>
                <a:latin typeface="+mj-lt"/>
                <a:ea typeface="Arial" charset="0"/>
                <a:cs typeface="Arial" charset="0"/>
              </a:defRPr>
            </a:lvl1pPr>
          </a:lstStyle>
          <a:p>
            <a:pPr lvl="0"/>
            <a:r>
              <a:rPr lang="en-US"/>
              <a:t>0+</a:t>
            </a:r>
          </a:p>
        </p:txBody>
      </p:sp>
      <p:sp>
        <p:nvSpPr>
          <p:cNvPr id="18" name="Text Placeholder 16">
            <a:extLst>
              <a:ext uri="{FF2B5EF4-FFF2-40B4-BE49-F238E27FC236}">
                <a16:creationId xmlns:a16="http://schemas.microsoft.com/office/drawing/2014/main" id="{EC4B0BA3-4B8C-0E45-8797-811B45F2F05E}"/>
              </a:ext>
            </a:extLst>
          </p:cNvPr>
          <p:cNvSpPr>
            <a:spLocks noGrp="1"/>
          </p:cNvSpPr>
          <p:nvPr>
            <p:ph type="body" sz="quarter" idx="17" hasCustomPrompt="1"/>
          </p:nvPr>
        </p:nvSpPr>
        <p:spPr>
          <a:xfrm>
            <a:off x="6328879" y="2057400"/>
            <a:ext cx="2468880" cy="987552"/>
          </a:xfrm>
        </p:spPr>
        <p:txBody>
          <a:bodyPr/>
          <a:lstStyle>
            <a:lvl1pPr marL="0" indent="0">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
        <p:nvSpPr>
          <p:cNvPr id="19" name="Text Placeholder 16">
            <a:extLst>
              <a:ext uri="{FF2B5EF4-FFF2-40B4-BE49-F238E27FC236}">
                <a16:creationId xmlns:a16="http://schemas.microsoft.com/office/drawing/2014/main" id="{F15EDB4B-FE84-B447-BB29-8DE1E2E42BCB}"/>
              </a:ext>
            </a:extLst>
          </p:cNvPr>
          <p:cNvSpPr>
            <a:spLocks noGrp="1"/>
          </p:cNvSpPr>
          <p:nvPr>
            <p:ph type="body" sz="quarter" idx="18" hasCustomPrompt="1"/>
          </p:nvPr>
        </p:nvSpPr>
        <p:spPr>
          <a:xfrm>
            <a:off x="9263804" y="2057400"/>
            <a:ext cx="2468880" cy="987552"/>
          </a:xfrm>
        </p:spPr>
        <p:txBody>
          <a:bodyPr/>
          <a:lstStyle>
            <a:lvl1pPr marL="0" indent="0" algn="ctr">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
        <p:nvSpPr>
          <p:cNvPr id="20" name="Text Placeholder 5">
            <a:extLst>
              <a:ext uri="{FF2B5EF4-FFF2-40B4-BE49-F238E27FC236}">
                <a16:creationId xmlns:a16="http://schemas.microsoft.com/office/drawing/2014/main" id="{A4539B89-1DAF-AB46-8340-DF471387C22F}"/>
              </a:ext>
            </a:extLst>
          </p:cNvPr>
          <p:cNvSpPr>
            <a:spLocks noGrp="1"/>
          </p:cNvSpPr>
          <p:nvPr>
            <p:ph type="body" sz="quarter" idx="19" hasCustomPrompt="1"/>
          </p:nvPr>
        </p:nvSpPr>
        <p:spPr>
          <a:xfrm>
            <a:off x="9263804" y="5261058"/>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21" name="Text Placeholder 16">
            <a:extLst>
              <a:ext uri="{FF2B5EF4-FFF2-40B4-BE49-F238E27FC236}">
                <a16:creationId xmlns:a16="http://schemas.microsoft.com/office/drawing/2014/main" id="{D2B43381-D200-6046-800B-A264A550C973}"/>
              </a:ext>
            </a:extLst>
          </p:cNvPr>
          <p:cNvSpPr>
            <a:spLocks noGrp="1"/>
          </p:cNvSpPr>
          <p:nvPr>
            <p:ph type="body" sz="quarter" idx="20" hasCustomPrompt="1"/>
          </p:nvPr>
        </p:nvSpPr>
        <p:spPr>
          <a:xfrm>
            <a:off x="9260491" y="4270513"/>
            <a:ext cx="2468880" cy="987552"/>
          </a:xfrm>
        </p:spPr>
        <p:txBody>
          <a:bodyPr/>
          <a:lstStyle>
            <a:lvl1pPr marL="0" indent="0">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
        <p:nvSpPr>
          <p:cNvPr id="22" name="Text Placeholder 5">
            <a:extLst>
              <a:ext uri="{FF2B5EF4-FFF2-40B4-BE49-F238E27FC236}">
                <a16:creationId xmlns:a16="http://schemas.microsoft.com/office/drawing/2014/main" id="{DCB05646-82E6-7F46-B003-88F419CC0E33}"/>
              </a:ext>
            </a:extLst>
          </p:cNvPr>
          <p:cNvSpPr>
            <a:spLocks noGrp="1"/>
          </p:cNvSpPr>
          <p:nvPr>
            <p:ph type="body" sz="quarter" idx="21" hasCustomPrompt="1"/>
          </p:nvPr>
        </p:nvSpPr>
        <p:spPr>
          <a:xfrm>
            <a:off x="6322013" y="5261058"/>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23" name="Text Placeholder 16">
            <a:extLst>
              <a:ext uri="{FF2B5EF4-FFF2-40B4-BE49-F238E27FC236}">
                <a16:creationId xmlns:a16="http://schemas.microsoft.com/office/drawing/2014/main" id="{B8259AA5-5898-5545-B6FB-4F74771FE1EE}"/>
              </a:ext>
            </a:extLst>
          </p:cNvPr>
          <p:cNvSpPr>
            <a:spLocks noGrp="1"/>
          </p:cNvSpPr>
          <p:nvPr>
            <p:ph type="body" sz="quarter" idx="22" hasCustomPrompt="1"/>
          </p:nvPr>
        </p:nvSpPr>
        <p:spPr>
          <a:xfrm>
            <a:off x="6325327" y="4270513"/>
            <a:ext cx="2468880" cy="987552"/>
          </a:xfrm>
        </p:spPr>
        <p:txBody>
          <a:bodyPr/>
          <a:lstStyle>
            <a:lvl1pPr marL="0" indent="0">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
        <p:nvSpPr>
          <p:cNvPr id="24" name="Text Placeholder 5">
            <a:extLst>
              <a:ext uri="{FF2B5EF4-FFF2-40B4-BE49-F238E27FC236}">
                <a16:creationId xmlns:a16="http://schemas.microsoft.com/office/drawing/2014/main" id="{BA34B3EE-B0F7-6344-851D-F4CE02C04C16}"/>
              </a:ext>
            </a:extLst>
          </p:cNvPr>
          <p:cNvSpPr>
            <a:spLocks noGrp="1"/>
          </p:cNvSpPr>
          <p:nvPr>
            <p:ph type="body" sz="quarter" idx="23" hasCustomPrompt="1"/>
          </p:nvPr>
        </p:nvSpPr>
        <p:spPr>
          <a:xfrm>
            <a:off x="3390163" y="5272526"/>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25" name="Text Placeholder 16">
            <a:extLst>
              <a:ext uri="{FF2B5EF4-FFF2-40B4-BE49-F238E27FC236}">
                <a16:creationId xmlns:a16="http://schemas.microsoft.com/office/drawing/2014/main" id="{8B956551-2183-6741-9D82-BBD3CEDE64F2}"/>
              </a:ext>
            </a:extLst>
          </p:cNvPr>
          <p:cNvSpPr>
            <a:spLocks noGrp="1"/>
          </p:cNvSpPr>
          <p:nvPr>
            <p:ph type="body" sz="quarter" idx="24" hasCustomPrompt="1"/>
          </p:nvPr>
        </p:nvSpPr>
        <p:spPr>
          <a:xfrm>
            <a:off x="3390163" y="4270513"/>
            <a:ext cx="2468880" cy="987552"/>
          </a:xfrm>
        </p:spPr>
        <p:txBody>
          <a:bodyPr/>
          <a:lstStyle>
            <a:lvl1pPr marL="0" indent="0">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
        <p:nvSpPr>
          <p:cNvPr id="26" name="Text Placeholder 5">
            <a:extLst>
              <a:ext uri="{FF2B5EF4-FFF2-40B4-BE49-F238E27FC236}">
                <a16:creationId xmlns:a16="http://schemas.microsoft.com/office/drawing/2014/main" id="{4C2BD344-C253-904D-A90E-7D874B604502}"/>
              </a:ext>
            </a:extLst>
          </p:cNvPr>
          <p:cNvSpPr>
            <a:spLocks noGrp="1"/>
          </p:cNvSpPr>
          <p:nvPr>
            <p:ph type="body" sz="quarter" idx="25" hasCustomPrompt="1"/>
          </p:nvPr>
        </p:nvSpPr>
        <p:spPr>
          <a:xfrm>
            <a:off x="458311" y="5261058"/>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27" name="Text Placeholder 16">
            <a:extLst>
              <a:ext uri="{FF2B5EF4-FFF2-40B4-BE49-F238E27FC236}">
                <a16:creationId xmlns:a16="http://schemas.microsoft.com/office/drawing/2014/main" id="{7CC9B06F-1F92-7D48-A843-AEEA592214A0}"/>
              </a:ext>
            </a:extLst>
          </p:cNvPr>
          <p:cNvSpPr>
            <a:spLocks noGrp="1"/>
          </p:cNvSpPr>
          <p:nvPr>
            <p:ph type="body" sz="quarter" idx="26" hasCustomPrompt="1"/>
          </p:nvPr>
        </p:nvSpPr>
        <p:spPr>
          <a:xfrm>
            <a:off x="454999" y="4270513"/>
            <a:ext cx="2468880" cy="987552"/>
          </a:xfrm>
        </p:spPr>
        <p:txBody>
          <a:bodyPr/>
          <a:lstStyle>
            <a:lvl1pPr marL="0" indent="0">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Tree>
    <p:extLst>
      <p:ext uri="{BB962C8B-B14F-4D97-AF65-F5344CB8AC3E}">
        <p14:creationId xmlns:p14="http://schemas.microsoft.com/office/powerpoint/2010/main" val="260856436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_Content_Full_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084" y="1143000"/>
            <a:ext cx="11277600" cy="523220"/>
          </a:xfrm>
        </p:spPr>
        <p:txBody>
          <a:bodyPr anchor="t">
            <a:spAutoFit/>
          </a:bodyPr>
          <a:lstStyle>
            <a:lvl1pPr>
              <a:lnSpc>
                <a:spcPct val="100000"/>
              </a:lnSpc>
              <a:defRPr sz="2800">
                <a:solidFill>
                  <a:schemeClr val="tx1"/>
                </a:solidFill>
                <a:latin typeface="+mj-lt"/>
              </a:defRPr>
            </a:lvl1pPr>
          </a:lstStyle>
          <a:p>
            <a:r>
              <a:rPr lang="en-US"/>
              <a:t>Click to edit Master title style</a:t>
            </a:r>
          </a:p>
        </p:txBody>
      </p:sp>
      <p:sp>
        <p:nvSpPr>
          <p:cNvPr id="4" name="Slide Number Placeholder 5"/>
          <p:cNvSpPr>
            <a:spLocks noGrp="1"/>
          </p:cNvSpPr>
          <p:nvPr>
            <p:ph type="sldNum" sz="quarter" idx="10"/>
          </p:nvPr>
        </p:nvSpPr>
        <p:spPr/>
        <p:txBody>
          <a:bodyPr/>
          <a:lstStyle>
            <a:lvl1pPr algn="r" eaLnBrk="1" hangingPunct="1">
              <a:lnSpc>
                <a:spcPct val="100000"/>
              </a:lnSpc>
              <a:spcBef>
                <a:spcPct val="0"/>
              </a:spcBef>
              <a:defRPr>
                <a:solidFill>
                  <a:schemeClr val="tx1"/>
                </a:solidFill>
                <a:latin typeface="+mn-lt"/>
              </a:defRPr>
            </a:lvl1pPr>
          </a:lstStyle>
          <a:p>
            <a:pPr>
              <a:defRPr/>
            </a:pPr>
            <a:fld id="{A8BA57A7-37C2-4381-B651-A52D0E09B8D6}" type="slidenum">
              <a:rPr lang="en-US" smtClean="0"/>
              <a:pPr>
                <a:defRPr/>
              </a:pPr>
              <a:t>‹#›</a:t>
            </a:fld>
            <a:endParaRPr lang="en-US" dirty="0"/>
          </a:p>
        </p:txBody>
      </p:sp>
      <p:sp>
        <p:nvSpPr>
          <p:cNvPr id="7" name="Text Placeholder 6">
            <a:extLst>
              <a:ext uri="{FF2B5EF4-FFF2-40B4-BE49-F238E27FC236}">
                <a16:creationId xmlns:a16="http://schemas.microsoft.com/office/drawing/2014/main" id="{66CB3712-F370-9E46-8C2F-8CEFDA3D6740}"/>
              </a:ext>
            </a:extLst>
          </p:cNvPr>
          <p:cNvSpPr>
            <a:spLocks noGrp="1"/>
          </p:cNvSpPr>
          <p:nvPr>
            <p:ph type="body" sz="quarter" idx="11" hasCustomPrompt="1"/>
          </p:nvPr>
        </p:nvSpPr>
        <p:spPr>
          <a:xfrm>
            <a:off x="455612" y="762000"/>
            <a:ext cx="5183188" cy="274637"/>
          </a:xfrm>
        </p:spPr>
        <p:txBody>
          <a:bodyPr/>
          <a:lstStyle>
            <a:lvl1pPr marL="0" indent="0">
              <a:buNone/>
              <a:defRPr sz="1000" b="0" spc="300">
                <a:solidFill>
                  <a:schemeClr val="tx1"/>
                </a:solidFill>
                <a:latin typeface="+mn-lt"/>
              </a:defRPr>
            </a:lvl1pPr>
          </a:lstStyle>
          <a:p>
            <a:pPr lvl="0"/>
            <a:r>
              <a:rPr lang="en-US"/>
              <a:t>CLICK TO EDIT MASTER OVERLINE</a:t>
            </a:r>
          </a:p>
        </p:txBody>
      </p:sp>
      <p:sp>
        <p:nvSpPr>
          <p:cNvPr id="5" name="Content Placeholder 4">
            <a:extLst>
              <a:ext uri="{FF2B5EF4-FFF2-40B4-BE49-F238E27FC236}">
                <a16:creationId xmlns:a16="http://schemas.microsoft.com/office/drawing/2014/main" id="{7D6C4CA4-B038-5F43-B1FC-475914BD2387}"/>
              </a:ext>
            </a:extLst>
          </p:cNvPr>
          <p:cNvSpPr>
            <a:spLocks noGrp="1"/>
          </p:cNvSpPr>
          <p:nvPr>
            <p:ph sz="quarter" idx="13"/>
          </p:nvPr>
        </p:nvSpPr>
        <p:spPr>
          <a:xfrm>
            <a:off x="455084" y="1981200"/>
            <a:ext cx="11277600" cy="3733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955839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_Content_Full_White">
    <p:spTree>
      <p:nvGrpSpPr>
        <p:cNvPr id="1" name=""/>
        <p:cNvGrpSpPr/>
        <p:nvPr/>
      </p:nvGrpSpPr>
      <p:grpSpPr>
        <a:xfrm>
          <a:off x="0" y="0"/>
          <a:ext cx="0" cy="0"/>
          <a:chOff x="0" y="0"/>
          <a:chExt cx="0" cy="0"/>
        </a:xfrm>
      </p:grpSpPr>
      <p:sp>
        <p:nvSpPr>
          <p:cNvPr id="2" name="Title 1"/>
          <p:cNvSpPr>
            <a:spLocks noGrp="1"/>
          </p:cNvSpPr>
          <p:nvPr>
            <p:ph type="title"/>
          </p:nvPr>
        </p:nvSpPr>
        <p:spPr>
          <a:xfrm>
            <a:off x="455084" y="1143000"/>
            <a:ext cx="11277600" cy="523220"/>
          </a:xfrm>
        </p:spPr>
        <p:txBody>
          <a:bodyPr anchor="t">
            <a:spAutoFit/>
          </a:bodyPr>
          <a:lstStyle>
            <a:lvl1pPr>
              <a:lnSpc>
                <a:spcPct val="100000"/>
              </a:lnSpc>
              <a:defRPr sz="2800">
                <a:latin typeface="+mj-lt"/>
              </a:defRPr>
            </a:lvl1pPr>
          </a:lstStyle>
          <a:p>
            <a:r>
              <a:rPr lang="en-US"/>
              <a:t>Click to edit Master title style</a:t>
            </a:r>
          </a:p>
        </p:txBody>
      </p:sp>
      <p:sp>
        <p:nvSpPr>
          <p:cNvPr id="3" name="Content Placeholder 2"/>
          <p:cNvSpPr>
            <a:spLocks noGrp="1"/>
          </p:cNvSpPr>
          <p:nvPr>
            <p:ph idx="1"/>
          </p:nvPr>
        </p:nvSpPr>
        <p:spPr>
          <a:xfrm>
            <a:off x="455084" y="1981200"/>
            <a:ext cx="11277600" cy="3779842"/>
          </a:xfrm>
        </p:spPr>
        <p:txBody>
          <a:bodyPr/>
          <a:lstStyle>
            <a:lvl1pPr>
              <a:lnSpc>
                <a:spcPct val="100000"/>
              </a:lnSpc>
              <a:buClr>
                <a:schemeClr val="tx2"/>
              </a:buClr>
              <a:defRPr>
                <a:solidFill>
                  <a:schemeClr val="accent5"/>
                </a:solidFill>
              </a:defRPr>
            </a:lvl1pPr>
            <a:lvl2pPr marL="742950" indent="-285750">
              <a:lnSpc>
                <a:spcPct val="100000"/>
              </a:lnSpc>
              <a:buClr>
                <a:schemeClr val="tx2"/>
              </a:buClr>
              <a:buFont typeface="Arial" panose="020B0604020202020204" pitchFamily="34" charset="0"/>
              <a:buChar char="•"/>
              <a:defRPr>
                <a:solidFill>
                  <a:schemeClr val="accent5"/>
                </a:solidFill>
              </a:defRPr>
            </a:lvl2pPr>
            <a:lvl3pPr marL="1143000" indent="-228600">
              <a:lnSpc>
                <a:spcPct val="100000"/>
              </a:lnSpc>
              <a:buClr>
                <a:schemeClr val="tx2"/>
              </a:buClr>
              <a:buFont typeface="Arial" panose="020B0604020202020204" pitchFamily="34" charset="0"/>
              <a:buChar char="•"/>
              <a:defRPr>
                <a:solidFill>
                  <a:schemeClr val="accent5"/>
                </a:solidFill>
              </a:defRPr>
            </a:lvl3pPr>
            <a:lvl4pPr marL="1600200" indent="-228600">
              <a:lnSpc>
                <a:spcPct val="100000"/>
              </a:lnSpc>
              <a:buClr>
                <a:schemeClr val="tx2"/>
              </a:buClr>
              <a:buFont typeface="Arial" panose="020B0604020202020204" pitchFamily="34" charset="0"/>
              <a:buChar char="•"/>
              <a:defRPr>
                <a:solidFill>
                  <a:schemeClr val="accent5"/>
                </a:solidFill>
              </a:defRPr>
            </a:lvl4pPr>
            <a:lvl5pPr marL="2057400" indent="-228600">
              <a:lnSpc>
                <a:spcPct val="100000"/>
              </a:lnSpc>
              <a:buClr>
                <a:schemeClr val="tx2"/>
              </a:buClr>
              <a:buFont typeface="Arial" panose="020B0604020202020204" pitchFamily="34" charset="0"/>
              <a:buChar cha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66CB3712-F370-9E46-8C2F-8CEFDA3D6740}"/>
              </a:ext>
            </a:extLst>
          </p:cNvPr>
          <p:cNvSpPr>
            <a:spLocks noGrp="1"/>
          </p:cNvSpPr>
          <p:nvPr>
            <p:ph type="body" sz="quarter" idx="11" hasCustomPrompt="1"/>
          </p:nvPr>
        </p:nvSpPr>
        <p:spPr>
          <a:xfrm>
            <a:off x="455612" y="762000"/>
            <a:ext cx="5183188" cy="274637"/>
          </a:xfrm>
        </p:spPr>
        <p:txBody>
          <a:bodyPr/>
          <a:lstStyle>
            <a:lvl1pPr marL="0" indent="0">
              <a:buNone/>
              <a:defRPr sz="1000" b="0" spc="300">
                <a:solidFill>
                  <a:schemeClr val="tx2"/>
                </a:solidFill>
                <a:latin typeface="+mn-lt"/>
              </a:defRPr>
            </a:lvl1pPr>
          </a:lstStyle>
          <a:p>
            <a:pPr lvl="0"/>
            <a:r>
              <a:rPr lang="en-US"/>
              <a:t>CLICK TO EDIT MASTER OVERLINE</a:t>
            </a:r>
          </a:p>
        </p:txBody>
      </p:sp>
      <p:sp>
        <p:nvSpPr>
          <p:cNvPr id="6" name="Slide Number Placeholder 5">
            <a:extLst>
              <a:ext uri="{FF2B5EF4-FFF2-40B4-BE49-F238E27FC236}">
                <a16:creationId xmlns:a16="http://schemas.microsoft.com/office/drawing/2014/main" id="{BA982502-9C38-0A42-ABB1-F41F2417D788}"/>
              </a:ext>
            </a:extLst>
          </p:cNvPr>
          <p:cNvSpPr>
            <a:spLocks noGrp="1"/>
          </p:cNvSpPr>
          <p:nvPr>
            <p:ph type="sldNum" sz="quarter" idx="10"/>
          </p:nvPr>
        </p:nvSpPr>
        <p:spPr>
          <a:xfrm>
            <a:off x="9040284" y="6233213"/>
            <a:ext cx="2844800" cy="365125"/>
          </a:xfrm>
        </p:spPr>
        <p:txBody>
          <a:bodyPr/>
          <a:lstStyle>
            <a:lvl1pPr algn="r" eaLnBrk="1" hangingPunct="1">
              <a:lnSpc>
                <a:spcPct val="100000"/>
              </a:lnSpc>
              <a:spcBef>
                <a:spcPct val="0"/>
              </a:spcBef>
              <a:defRPr>
                <a:latin typeface="+mn-lt"/>
              </a:defRPr>
            </a:lvl1pPr>
          </a:lstStyle>
          <a:p>
            <a:pPr>
              <a:defRPr/>
            </a:pPr>
            <a:fld id="{A8BA57A7-37C2-4381-B651-A52D0E09B8D6}" type="slidenum">
              <a:rPr lang="en-US" smtClean="0"/>
              <a:pPr>
                <a:defRPr/>
              </a:pPr>
              <a:t>‹#›</a:t>
            </a:fld>
            <a:endParaRPr lang="en-US" dirty="0"/>
          </a:p>
        </p:txBody>
      </p:sp>
    </p:spTree>
    <p:extLst>
      <p:ext uri="{BB962C8B-B14F-4D97-AF65-F5344CB8AC3E}">
        <p14:creationId xmlns:p14="http://schemas.microsoft.com/office/powerpoint/2010/main" val="3517841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_Slide_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5879" y="1791905"/>
            <a:ext cx="11277532" cy="1408496"/>
          </a:xfrm>
        </p:spPr>
        <p:txBody>
          <a:bodyPr anchor="b">
            <a:normAutofit/>
          </a:bodyPr>
          <a:lstStyle>
            <a:lvl1pPr algn="l">
              <a:lnSpc>
                <a:spcPct val="90000"/>
              </a:lnSpc>
              <a:defRPr sz="2850" b="1" i="0" baseline="0">
                <a:solidFill>
                  <a:schemeClr val="tx1"/>
                </a:solidFill>
                <a:latin typeface="+mj-lt"/>
                <a:ea typeface="Arial" charset="0"/>
                <a:cs typeface="Arial" charset="0"/>
              </a:defRPr>
            </a:lvl1pPr>
          </a:lstStyle>
          <a:p>
            <a:r>
              <a:rPr lang="en-US"/>
              <a:t>Click to edit Master title style</a:t>
            </a:r>
          </a:p>
        </p:txBody>
      </p:sp>
      <p:sp>
        <p:nvSpPr>
          <p:cNvPr id="3" name="Subtitle 2"/>
          <p:cNvSpPr>
            <a:spLocks noGrp="1"/>
          </p:cNvSpPr>
          <p:nvPr>
            <p:ph type="subTitle" idx="1" hasCustomPrompt="1"/>
          </p:nvPr>
        </p:nvSpPr>
        <p:spPr>
          <a:xfrm>
            <a:off x="455881" y="3657600"/>
            <a:ext cx="8154721" cy="341632"/>
          </a:xfrm>
        </p:spPr>
        <p:txBody>
          <a:bodyPr wrap="square">
            <a:spAutoFit/>
          </a:bodyPr>
          <a:lstStyle>
            <a:lvl1pPr marL="0" indent="0" algn="l">
              <a:lnSpc>
                <a:spcPct val="90000"/>
              </a:lnSpc>
              <a:buNone/>
              <a:defRPr sz="1800" b="1"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Presenter Name</a:t>
            </a:r>
          </a:p>
        </p:txBody>
      </p:sp>
      <p:cxnSp>
        <p:nvCxnSpPr>
          <p:cNvPr id="4" name="Straight Connector 3"/>
          <p:cNvCxnSpPr>
            <a:cxnSpLocks/>
          </p:cNvCxnSpPr>
          <p:nvPr userDrawn="1"/>
        </p:nvCxnSpPr>
        <p:spPr>
          <a:xfrm>
            <a:off x="455879" y="3429000"/>
            <a:ext cx="1127753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2" y="6047232"/>
            <a:ext cx="2793999" cy="658368"/>
          </a:xfrm>
          <a:prstGeom prst="rect">
            <a:avLst/>
          </a:prstGeom>
        </p:spPr>
      </p:pic>
      <p:sp>
        <p:nvSpPr>
          <p:cNvPr id="12" name="Text Placeholder 11">
            <a:extLst>
              <a:ext uri="{FF2B5EF4-FFF2-40B4-BE49-F238E27FC236}">
                <a16:creationId xmlns:a16="http://schemas.microsoft.com/office/drawing/2014/main" id="{B2284C0B-D539-8644-A8D0-0931A1EB1C73}"/>
              </a:ext>
            </a:extLst>
          </p:cNvPr>
          <p:cNvSpPr>
            <a:spLocks noGrp="1"/>
          </p:cNvSpPr>
          <p:nvPr>
            <p:ph type="body" sz="quarter" idx="10" hasCustomPrompt="1"/>
          </p:nvPr>
        </p:nvSpPr>
        <p:spPr>
          <a:xfrm>
            <a:off x="8939414" y="6226375"/>
            <a:ext cx="2793999" cy="300082"/>
          </a:xfrm>
        </p:spPr>
        <p:txBody>
          <a:bodyPr anchor="ctr">
            <a:spAutoFit/>
          </a:bodyPr>
          <a:lstStyle>
            <a:lvl1pPr marL="0" indent="0" algn="r">
              <a:buNone/>
              <a:defRPr sz="1350">
                <a:solidFill>
                  <a:schemeClr val="tx1"/>
                </a:solidFill>
              </a:defRPr>
            </a:lvl1pPr>
          </a:lstStyle>
          <a:p>
            <a:pPr lvl="0"/>
            <a:r>
              <a:rPr lang="en-US"/>
              <a:t>Month, Year</a:t>
            </a:r>
          </a:p>
        </p:txBody>
      </p:sp>
      <p:sp>
        <p:nvSpPr>
          <p:cNvPr id="17" name="Text Placeholder 16">
            <a:extLst>
              <a:ext uri="{FF2B5EF4-FFF2-40B4-BE49-F238E27FC236}">
                <a16:creationId xmlns:a16="http://schemas.microsoft.com/office/drawing/2014/main" id="{78C4A483-E60A-C349-8EC0-C2F9CA1371D4}"/>
              </a:ext>
            </a:extLst>
          </p:cNvPr>
          <p:cNvSpPr>
            <a:spLocks noGrp="1"/>
          </p:cNvSpPr>
          <p:nvPr>
            <p:ph type="body" sz="quarter" idx="11" hasCustomPrompt="1"/>
          </p:nvPr>
        </p:nvSpPr>
        <p:spPr>
          <a:xfrm>
            <a:off x="455879" y="4133487"/>
            <a:ext cx="8154720" cy="300082"/>
          </a:xfrm>
        </p:spPr>
        <p:txBody>
          <a:bodyPr wrap="square">
            <a:spAutoFit/>
          </a:bodyPr>
          <a:lstStyle>
            <a:lvl1pPr marL="0" indent="0">
              <a:buNone/>
              <a:defRPr sz="1350">
                <a:solidFill>
                  <a:schemeClr val="tx1"/>
                </a:solidFill>
              </a:defRPr>
            </a:lvl1pPr>
          </a:lstStyle>
          <a:p>
            <a:pPr lvl="0"/>
            <a:r>
              <a:rPr lang="en-US"/>
              <a:t>Click to enter Presenter title</a:t>
            </a:r>
          </a:p>
        </p:txBody>
      </p:sp>
    </p:spTree>
    <p:extLst>
      <p:ext uri="{BB962C8B-B14F-4D97-AF65-F5344CB8AC3E}">
        <p14:creationId xmlns:p14="http://schemas.microsoft.com/office/powerpoint/2010/main" val="134763300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Slide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5879" y="1791905"/>
            <a:ext cx="11277532" cy="1408496"/>
          </a:xfrm>
        </p:spPr>
        <p:txBody>
          <a:bodyPr anchor="b">
            <a:normAutofit/>
          </a:bodyPr>
          <a:lstStyle>
            <a:lvl1pPr algn="l">
              <a:lnSpc>
                <a:spcPct val="90000"/>
              </a:lnSpc>
              <a:defRPr sz="2850" b="1" i="0" baseline="0">
                <a:solidFill>
                  <a:schemeClr val="tx2"/>
                </a:solidFill>
                <a:latin typeface="+mj-lt"/>
                <a:ea typeface="Arial" charset="0"/>
                <a:cs typeface="Arial" charset="0"/>
              </a:defRPr>
            </a:lvl1pPr>
          </a:lstStyle>
          <a:p>
            <a:r>
              <a:rPr lang="en-US"/>
              <a:t>Click to edit Master title style</a:t>
            </a:r>
          </a:p>
        </p:txBody>
      </p:sp>
      <p:sp>
        <p:nvSpPr>
          <p:cNvPr id="3" name="Subtitle 2"/>
          <p:cNvSpPr>
            <a:spLocks noGrp="1"/>
          </p:cNvSpPr>
          <p:nvPr>
            <p:ph type="subTitle" idx="1" hasCustomPrompt="1"/>
          </p:nvPr>
        </p:nvSpPr>
        <p:spPr>
          <a:xfrm>
            <a:off x="455881" y="3657600"/>
            <a:ext cx="8154721" cy="341632"/>
          </a:xfrm>
        </p:spPr>
        <p:txBody>
          <a:bodyPr wrap="square">
            <a:spAutoFit/>
          </a:bodyPr>
          <a:lstStyle>
            <a:lvl1pPr marL="0" indent="0" algn="l">
              <a:lnSpc>
                <a:spcPct val="90000"/>
              </a:lnSpc>
              <a:buNone/>
              <a:defRPr sz="1800" b="1"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Presenter Name</a:t>
            </a:r>
          </a:p>
        </p:txBody>
      </p:sp>
      <p:cxnSp>
        <p:nvCxnSpPr>
          <p:cNvPr id="4" name="Straight Connector 3"/>
          <p:cNvCxnSpPr>
            <a:cxnSpLocks/>
          </p:cNvCxnSpPr>
          <p:nvPr userDrawn="1"/>
        </p:nvCxnSpPr>
        <p:spPr>
          <a:xfrm>
            <a:off x="455879" y="3429000"/>
            <a:ext cx="1127753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2" y="6047232"/>
            <a:ext cx="2793999" cy="658368"/>
          </a:xfrm>
          <a:prstGeom prst="rect">
            <a:avLst/>
          </a:prstGeom>
        </p:spPr>
      </p:pic>
      <p:sp>
        <p:nvSpPr>
          <p:cNvPr id="12" name="Text Placeholder 11">
            <a:extLst>
              <a:ext uri="{FF2B5EF4-FFF2-40B4-BE49-F238E27FC236}">
                <a16:creationId xmlns:a16="http://schemas.microsoft.com/office/drawing/2014/main" id="{B2284C0B-D539-8644-A8D0-0931A1EB1C73}"/>
              </a:ext>
            </a:extLst>
          </p:cNvPr>
          <p:cNvSpPr>
            <a:spLocks noGrp="1"/>
          </p:cNvSpPr>
          <p:nvPr>
            <p:ph type="body" sz="quarter" idx="10" hasCustomPrompt="1"/>
          </p:nvPr>
        </p:nvSpPr>
        <p:spPr>
          <a:xfrm>
            <a:off x="8939414" y="6226375"/>
            <a:ext cx="2793999" cy="300082"/>
          </a:xfrm>
        </p:spPr>
        <p:txBody>
          <a:bodyPr anchor="ctr">
            <a:spAutoFit/>
          </a:bodyPr>
          <a:lstStyle>
            <a:lvl1pPr marL="0" indent="0" algn="r">
              <a:buNone/>
              <a:defRPr sz="1350">
                <a:solidFill>
                  <a:schemeClr val="tx2"/>
                </a:solidFill>
              </a:defRPr>
            </a:lvl1pPr>
          </a:lstStyle>
          <a:p>
            <a:pPr lvl="0"/>
            <a:r>
              <a:rPr lang="en-US"/>
              <a:t>Month, Year</a:t>
            </a:r>
          </a:p>
        </p:txBody>
      </p:sp>
      <p:pic>
        <p:nvPicPr>
          <p:cNvPr id="14" name="Picture 13">
            <a:extLst>
              <a:ext uri="{FF2B5EF4-FFF2-40B4-BE49-F238E27FC236}">
                <a16:creationId xmlns:a16="http://schemas.microsoft.com/office/drawing/2014/main" id="{7BDE975D-CBD8-8B4E-A534-D61D7F32E9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7001" y="152401"/>
            <a:ext cx="1750963" cy="420482"/>
          </a:xfrm>
          <a:prstGeom prst="rect">
            <a:avLst/>
          </a:prstGeom>
        </p:spPr>
      </p:pic>
      <p:sp>
        <p:nvSpPr>
          <p:cNvPr id="17" name="Text Placeholder 16">
            <a:extLst>
              <a:ext uri="{FF2B5EF4-FFF2-40B4-BE49-F238E27FC236}">
                <a16:creationId xmlns:a16="http://schemas.microsoft.com/office/drawing/2014/main" id="{78C4A483-E60A-C349-8EC0-C2F9CA1371D4}"/>
              </a:ext>
            </a:extLst>
          </p:cNvPr>
          <p:cNvSpPr>
            <a:spLocks noGrp="1"/>
          </p:cNvSpPr>
          <p:nvPr>
            <p:ph type="body" sz="quarter" idx="11" hasCustomPrompt="1"/>
          </p:nvPr>
        </p:nvSpPr>
        <p:spPr>
          <a:xfrm>
            <a:off x="455879" y="4133487"/>
            <a:ext cx="8154720" cy="300082"/>
          </a:xfrm>
        </p:spPr>
        <p:txBody>
          <a:bodyPr wrap="square">
            <a:spAutoFit/>
          </a:bodyPr>
          <a:lstStyle>
            <a:lvl1pPr marL="0" indent="0">
              <a:buNone/>
              <a:defRPr sz="1350">
                <a:solidFill>
                  <a:schemeClr val="tx2"/>
                </a:solidFill>
              </a:defRPr>
            </a:lvl1pPr>
          </a:lstStyle>
          <a:p>
            <a:pPr lvl="0"/>
            <a:r>
              <a:rPr lang="en-US"/>
              <a:t>Click to enter Presenter title</a:t>
            </a:r>
          </a:p>
        </p:txBody>
      </p:sp>
      <p:pic>
        <p:nvPicPr>
          <p:cNvPr id="9" name="Picture 8">
            <a:extLst>
              <a:ext uri="{FF2B5EF4-FFF2-40B4-BE49-F238E27FC236}">
                <a16:creationId xmlns:a16="http://schemas.microsoft.com/office/drawing/2014/main" id="{9F296770-A8F4-FC4A-9E32-32E3DB4B49EE}"/>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473557" y="6160750"/>
            <a:ext cx="2587752" cy="400022"/>
          </a:xfrm>
          <a:prstGeom prst="rect">
            <a:avLst/>
          </a:prstGeom>
        </p:spPr>
      </p:pic>
    </p:spTree>
    <p:extLst>
      <p:ext uri="{BB962C8B-B14F-4D97-AF65-F5344CB8AC3E}">
        <p14:creationId xmlns:p14="http://schemas.microsoft.com/office/powerpoint/2010/main" val="294805153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_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879" y="2519572"/>
            <a:ext cx="5944920" cy="923330"/>
          </a:xfrm>
        </p:spPr>
        <p:txBody>
          <a:bodyPr wrap="square" anchor="ctr" anchorCtr="0">
            <a:spAutoFit/>
          </a:bodyPr>
          <a:lstStyle>
            <a:lvl1pPr algn="l">
              <a:lnSpc>
                <a:spcPct val="90000"/>
              </a:lnSpc>
              <a:defRPr sz="6000" b="1" i="0" baseline="0">
                <a:solidFill>
                  <a:schemeClr val="tx1"/>
                </a:solidFill>
                <a:latin typeface="+mj-lt"/>
                <a:ea typeface="Arial" charset="0"/>
                <a:cs typeface="Arial" charset="0"/>
              </a:defRPr>
            </a:lvl1pPr>
          </a:lstStyle>
          <a:p>
            <a:r>
              <a:rPr lang="en-US"/>
              <a:t>Big Number</a:t>
            </a:r>
          </a:p>
        </p:txBody>
      </p:sp>
      <p:sp>
        <p:nvSpPr>
          <p:cNvPr id="10" name="Rectangle 9"/>
          <p:cNvSpPr/>
          <p:nvPr userDrawn="1"/>
        </p:nvSpPr>
        <p:spPr>
          <a:xfrm>
            <a:off x="101600" y="6095999"/>
            <a:ext cx="11785600" cy="5509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Text Placeholder 12">
            <a:extLst>
              <a:ext uri="{FF2B5EF4-FFF2-40B4-BE49-F238E27FC236}">
                <a16:creationId xmlns:a16="http://schemas.microsoft.com/office/drawing/2014/main" id="{447FFDD3-4E03-2A44-A87B-70D1C23158E0}"/>
              </a:ext>
            </a:extLst>
          </p:cNvPr>
          <p:cNvSpPr>
            <a:spLocks noGrp="1"/>
          </p:cNvSpPr>
          <p:nvPr>
            <p:ph type="body" sz="quarter" idx="10" hasCustomPrompt="1"/>
          </p:nvPr>
        </p:nvSpPr>
        <p:spPr>
          <a:xfrm>
            <a:off x="455880" y="3581400"/>
            <a:ext cx="5944921" cy="550926"/>
          </a:xfrm>
        </p:spPr>
        <p:txBody>
          <a:bodyPr wrap="square" anchor="t" anchorCtr="0">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subtitle</a:t>
            </a:r>
          </a:p>
        </p:txBody>
      </p:sp>
    </p:spTree>
    <p:extLst>
      <p:ext uri="{BB962C8B-B14F-4D97-AF65-F5344CB8AC3E}">
        <p14:creationId xmlns:p14="http://schemas.microsoft.com/office/powerpoint/2010/main" val="253367958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ontent_Full_White">
    <p:spTree>
      <p:nvGrpSpPr>
        <p:cNvPr id="1" name=""/>
        <p:cNvGrpSpPr/>
        <p:nvPr/>
      </p:nvGrpSpPr>
      <p:grpSpPr>
        <a:xfrm>
          <a:off x="0" y="0"/>
          <a:ext cx="0" cy="0"/>
          <a:chOff x="0" y="0"/>
          <a:chExt cx="0" cy="0"/>
        </a:xfrm>
      </p:grpSpPr>
      <p:sp>
        <p:nvSpPr>
          <p:cNvPr id="2" name="Title 1"/>
          <p:cNvSpPr>
            <a:spLocks noGrp="1"/>
          </p:cNvSpPr>
          <p:nvPr>
            <p:ph type="title"/>
          </p:nvPr>
        </p:nvSpPr>
        <p:spPr>
          <a:xfrm>
            <a:off x="455084" y="1143000"/>
            <a:ext cx="11277600" cy="415498"/>
          </a:xfrm>
        </p:spPr>
        <p:txBody>
          <a:bodyPr anchor="t">
            <a:spAutoFit/>
          </a:bodyPr>
          <a:lstStyle>
            <a:lvl1pPr>
              <a:lnSpc>
                <a:spcPct val="100000"/>
              </a:lnSpc>
              <a:defRPr sz="2100">
                <a:latin typeface="+mj-lt"/>
              </a:defRPr>
            </a:lvl1pPr>
          </a:lstStyle>
          <a:p>
            <a:r>
              <a:rPr lang="en-US"/>
              <a:t>Click to edit Master title style</a:t>
            </a:r>
          </a:p>
        </p:txBody>
      </p:sp>
      <p:sp>
        <p:nvSpPr>
          <p:cNvPr id="3" name="Content Placeholder 2"/>
          <p:cNvSpPr>
            <a:spLocks noGrp="1"/>
          </p:cNvSpPr>
          <p:nvPr>
            <p:ph idx="1"/>
          </p:nvPr>
        </p:nvSpPr>
        <p:spPr>
          <a:xfrm>
            <a:off x="455084" y="1981200"/>
            <a:ext cx="11277600" cy="3779842"/>
          </a:xfrm>
        </p:spPr>
        <p:txBody>
          <a:bodyPr/>
          <a:lstStyle>
            <a:lvl1pPr>
              <a:lnSpc>
                <a:spcPct val="100000"/>
              </a:lnSpc>
              <a:buClr>
                <a:schemeClr val="tx2"/>
              </a:buClr>
              <a:defRPr>
                <a:solidFill>
                  <a:schemeClr val="accent5"/>
                </a:solidFill>
              </a:defRPr>
            </a:lvl1pPr>
            <a:lvl2pPr marL="557213" indent="-214313">
              <a:lnSpc>
                <a:spcPct val="100000"/>
              </a:lnSpc>
              <a:buClr>
                <a:schemeClr val="tx2"/>
              </a:buClr>
              <a:buFont typeface="Arial" panose="020B0604020202020204" pitchFamily="34" charset="0"/>
              <a:buChar char="•"/>
              <a:defRPr>
                <a:solidFill>
                  <a:schemeClr val="accent5"/>
                </a:solidFill>
              </a:defRPr>
            </a:lvl2pPr>
            <a:lvl3pPr marL="857250" indent="-171450">
              <a:lnSpc>
                <a:spcPct val="100000"/>
              </a:lnSpc>
              <a:buClr>
                <a:schemeClr val="tx2"/>
              </a:buClr>
              <a:buFont typeface="Arial" panose="020B0604020202020204" pitchFamily="34" charset="0"/>
              <a:buChar char="•"/>
              <a:defRPr>
                <a:solidFill>
                  <a:schemeClr val="accent5"/>
                </a:solidFill>
              </a:defRPr>
            </a:lvl3pPr>
            <a:lvl4pPr marL="1200150" indent="-171450">
              <a:lnSpc>
                <a:spcPct val="100000"/>
              </a:lnSpc>
              <a:buClr>
                <a:schemeClr val="tx2"/>
              </a:buClr>
              <a:buFont typeface="Arial" panose="020B0604020202020204" pitchFamily="34" charset="0"/>
              <a:buChar char="•"/>
              <a:defRPr>
                <a:solidFill>
                  <a:schemeClr val="accent5"/>
                </a:solidFill>
              </a:defRPr>
            </a:lvl4pPr>
            <a:lvl5pPr marL="1543050" indent="-171450">
              <a:lnSpc>
                <a:spcPct val="100000"/>
              </a:lnSpc>
              <a:buClr>
                <a:schemeClr val="tx2"/>
              </a:buClr>
              <a:buFont typeface="Arial" panose="020B0604020202020204" pitchFamily="34" charset="0"/>
              <a:buChar cha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66CB3712-F370-9E46-8C2F-8CEFDA3D6740}"/>
              </a:ext>
            </a:extLst>
          </p:cNvPr>
          <p:cNvSpPr>
            <a:spLocks noGrp="1"/>
          </p:cNvSpPr>
          <p:nvPr>
            <p:ph type="body" sz="quarter" idx="11" hasCustomPrompt="1"/>
          </p:nvPr>
        </p:nvSpPr>
        <p:spPr>
          <a:xfrm>
            <a:off x="455613" y="762002"/>
            <a:ext cx="5183188" cy="274637"/>
          </a:xfrm>
        </p:spPr>
        <p:txBody>
          <a:bodyPr/>
          <a:lstStyle>
            <a:lvl1pPr marL="0" indent="0">
              <a:buNone/>
              <a:defRPr sz="750" b="0" spc="225">
                <a:solidFill>
                  <a:schemeClr val="tx2"/>
                </a:solidFill>
                <a:latin typeface="+mn-lt"/>
              </a:defRPr>
            </a:lvl1pPr>
          </a:lstStyle>
          <a:p>
            <a:pPr lvl="0"/>
            <a:r>
              <a:rPr lang="en-US"/>
              <a:t>CLICK TO EDIT MASTER OVERLINE</a:t>
            </a:r>
          </a:p>
        </p:txBody>
      </p:sp>
      <p:sp>
        <p:nvSpPr>
          <p:cNvPr id="6" name="Slide Number Placeholder 5">
            <a:extLst>
              <a:ext uri="{FF2B5EF4-FFF2-40B4-BE49-F238E27FC236}">
                <a16:creationId xmlns:a16="http://schemas.microsoft.com/office/drawing/2014/main" id="{BA982502-9C38-0A42-ABB1-F41F2417D788}"/>
              </a:ext>
            </a:extLst>
          </p:cNvPr>
          <p:cNvSpPr>
            <a:spLocks noGrp="1"/>
          </p:cNvSpPr>
          <p:nvPr>
            <p:ph type="sldNum" sz="quarter" idx="10"/>
          </p:nvPr>
        </p:nvSpPr>
        <p:spPr>
          <a:xfrm>
            <a:off x="9040284" y="6233215"/>
            <a:ext cx="2844800" cy="365125"/>
          </a:xfrm>
        </p:spPr>
        <p:txBody>
          <a:bodyPr/>
          <a:lstStyle>
            <a:lvl1pPr algn="r" eaLnBrk="1" hangingPunct="1">
              <a:lnSpc>
                <a:spcPct val="100000"/>
              </a:lnSpc>
              <a:spcBef>
                <a:spcPct val="0"/>
              </a:spcBef>
              <a:defRPr>
                <a:latin typeface="+mn-lt"/>
              </a:defRPr>
            </a:lvl1pPr>
          </a:lstStyle>
          <a:p>
            <a:pPr>
              <a:defRPr/>
            </a:pPr>
            <a:fld id="{A8BA57A7-37C2-4381-B651-A52D0E09B8D6}" type="slidenum">
              <a:rPr lang="en-US" smtClean="0"/>
              <a:pPr>
                <a:defRPr/>
              </a:pPr>
              <a:t>‹#›</a:t>
            </a:fld>
            <a:endParaRPr lang="en-US"/>
          </a:p>
        </p:txBody>
      </p:sp>
    </p:spTree>
    <p:extLst>
      <p:ext uri="{BB962C8B-B14F-4D97-AF65-F5344CB8AC3E}">
        <p14:creationId xmlns:p14="http://schemas.microsoft.com/office/powerpoint/2010/main" val="328057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lgn="r" eaLnBrk="1" hangingPunct="1">
              <a:lnSpc>
                <a:spcPct val="100000"/>
              </a:lnSpc>
              <a:spcBef>
                <a:spcPct val="0"/>
              </a:spcBef>
              <a:defRPr>
                <a:latin typeface="+mn-lt"/>
              </a:defRPr>
            </a:lvl1pPr>
          </a:lstStyle>
          <a:p>
            <a:pPr>
              <a:defRPr/>
            </a:pPr>
            <a:fld id="{A8BA57A7-37C2-4381-B651-A52D0E09B8D6}" type="slidenum">
              <a:rPr lang="en-US" smtClean="0"/>
              <a:pPr>
                <a:defRPr/>
              </a:pPr>
              <a:t>‹#›</a:t>
            </a:fld>
            <a:endParaRPr lang="en-US"/>
          </a:p>
        </p:txBody>
      </p:sp>
    </p:spTree>
    <p:extLst>
      <p:ext uri="{BB962C8B-B14F-4D97-AF65-F5344CB8AC3E}">
        <p14:creationId xmlns:p14="http://schemas.microsoft.com/office/powerpoint/2010/main" val="3573758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_Content_Full_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084" y="1143000"/>
            <a:ext cx="11277600" cy="415498"/>
          </a:xfrm>
        </p:spPr>
        <p:txBody>
          <a:bodyPr anchor="t">
            <a:spAutoFit/>
          </a:bodyPr>
          <a:lstStyle>
            <a:lvl1pPr>
              <a:lnSpc>
                <a:spcPct val="100000"/>
              </a:lnSpc>
              <a:defRPr sz="2100">
                <a:solidFill>
                  <a:schemeClr val="tx1"/>
                </a:solidFill>
                <a:latin typeface="+mj-lt"/>
              </a:defRPr>
            </a:lvl1pPr>
          </a:lstStyle>
          <a:p>
            <a:r>
              <a:rPr lang="en-US"/>
              <a:t>Click to edit Master title style</a:t>
            </a:r>
          </a:p>
        </p:txBody>
      </p:sp>
      <p:sp>
        <p:nvSpPr>
          <p:cNvPr id="4" name="Slide Number Placeholder 5"/>
          <p:cNvSpPr>
            <a:spLocks noGrp="1"/>
          </p:cNvSpPr>
          <p:nvPr>
            <p:ph type="sldNum" sz="quarter" idx="10"/>
          </p:nvPr>
        </p:nvSpPr>
        <p:spPr/>
        <p:txBody>
          <a:bodyPr/>
          <a:lstStyle>
            <a:lvl1pPr algn="r" eaLnBrk="1" hangingPunct="1">
              <a:lnSpc>
                <a:spcPct val="100000"/>
              </a:lnSpc>
              <a:spcBef>
                <a:spcPct val="0"/>
              </a:spcBef>
              <a:defRPr>
                <a:solidFill>
                  <a:schemeClr val="tx1"/>
                </a:solidFill>
                <a:latin typeface="+mn-lt"/>
              </a:defRPr>
            </a:lvl1pPr>
          </a:lstStyle>
          <a:p>
            <a:pPr>
              <a:defRPr/>
            </a:pPr>
            <a:fld id="{A8BA57A7-37C2-4381-B651-A52D0E09B8D6}" type="slidenum">
              <a:rPr lang="en-US" smtClean="0"/>
              <a:pPr>
                <a:defRPr/>
              </a:pPr>
              <a:t>‹#›</a:t>
            </a:fld>
            <a:endParaRPr lang="en-US"/>
          </a:p>
        </p:txBody>
      </p:sp>
      <p:sp>
        <p:nvSpPr>
          <p:cNvPr id="7" name="Text Placeholder 6">
            <a:extLst>
              <a:ext uri="{FF2B5EF4-FFF2-40B4-BE49-F238E27FC236}">
                <a16:creationId xmlns:a16="http://schemas.microsoft.com/office/drawing/2014/main" id="{66CB3712-F370-9E46-8C2F-8CEFDA3D6740}"/>
              </a:ext>
            </a:extLst>
          </p:cNvPr>
          <p:cNvSpPr>
            <a:spLocks noGrp="1"/>
          </p:cNvSpPr>
          <p:nvPr>
            <p:ph type="body" sz="quarter" idx="11" hasCustomPrompt="1"/>
          </p:nvPr>
        </p:nvSpPr>
        <p:spPr>
          <a:xfrm>
            <a:off x="455613" y="762002"/>
            <a:ext cx="5183188" cy="274637"/>
          </a:xfrm>
        </p:spPr>
        <p:txBody>
          <a:bodyPr/>
          <a:lstStyle>
            <a:lvl1pPr marL="0" indent="0">
              <a:buNone/>
              <a:defRPr sz="750" b="0" spc="225">
                <a:solidFill>
                  <a:schemeClr val="tx1"/>
                </a:solidFill>
                <a:latin typeface="+mn-lt"/>
              </a:defRPr>
            </a:lvl1pPr>
          </a:lstStyle>
          <a:p>
            <a:pPr lvl="0"/>
            <a:r>
              <a:rPr lang="en-US"/>
              <a:t>CLICK TO EDIT MASTER OVERLINE</a:t>
            </a:r>
          </a:p>
        </p:txBody>
      </p:sp>
      <p:sp>
        <p:nvSpPr>
          <p:cNvPr id="5" name="Content Placeholder 4">
            <a:extLst>
              <a:ext uri="{FF2B5EF4-FFF2-40B4-BE49-F238E27FC236}">
                <a16:creationId xmlns:a16="http://schemas.microsoft.com/office/drawing/2014/main" id="{7D6C4CA4-B038-5F43-B1FC-475914BD2387}"/>
              </a:ext>
            </a:extLst>
          </p:cNvPr>
          <p:cNvSpPr>
            <a:spLocks noGrp="1"/>
          </p:cNvSpPr>
          <p:nvPr>
            <p:ph sz="quarter" idx="13"/>
          </p:nvPr>
        </p:nvSpPr>
        <p:spPr>
          <a:xfrm>
            <a:off x="455084" y="1981200"/>
            <a:ext cx="11277600" cy="3733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979520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Content_Split_White">
    <p:spTree>
      <p:nvGrpSpPr>
        <p:cNvPr id="1" name=""/>
        <p:cNvGrpSpPr/>
        <p:nvPr/>
      </p:nvGrpSpPr>
      <p:grpSpPr>
        <a:xfrm>
          <a:off x="0" y="0"/>
          <a:ext cx="0" cy="0"/>
          <a:chOff x="0" y="0"/>
          <a:chExt cx="0" cy="0"/>
        </a:xfrm>
      </p:grpSpPr>
      <p:sp>
        <p:nvSpPr>
          <p:cNvPr id="2" name="Title 1"/>
          <p:cNvSpPr>
            <a:spLocks noGrp="1"/>
          </p:cNvSpPr>
          <p:nvPr>
            <p:ph type="title"/>
          </p:nvPr>
        </p:nvSpPr>
        <p:spPr>
          <a:xfrm>
            <a:off x="455881" y="1143001"/>
            <a:ext cx="3658921" cy="738664"/>
          </a:xfrm>
        </p:spPr>
        <p:txBody>
          <a:bodyPr wrap="square" anchor="t">
            <a:spAutoFit/>
          </a:bodyPr>
          <a:lstStyle>
            <a:lvl1pPr>
              <a:lnSpc>
                <a:spcPct val="100000"/>
              </a:lnSpc>
              <a:defRPr sz="2100">
                <a:solidFill>
                  <a:schemeClr val="tx2"/>
                </a:solidFill>
              </a:defRPr>
            </a:lvl1pPr>
          </a:lstStyle>
          <a:p>
            <a:r>
              <a:rPr lang="en-US"/>
              <a:t>Click to edit Master title style</a:t>
            </a:r>
          </a:p>
        </p:txBody>
      </p:sp>
      <p:sp>
        <p:nvSpPr>
          <p:cNvPr id="8" name="Subtitle 2">
            <a:extLst>
              <a:ext uri="{FF2B5EF4-FFF2-40B4-BE49-F238E27FC236}">
                <a16:creationId xmlns:a16="http://schemas.microsoft.com/office/drawing/2014/main" id="{7D803BCD-AC87-B040-B211-5ACE990A2206}"/>
              </a:ext>
            </a:extLst>
          </p:cNvPr>
          <p:cNvSpPr>
            <a:spLocks noGrp="1"/>
          </p:cNvSpPr>
          <p:nvPr>
            <p:ph type="subTitle" idx="14" hasCustomPrompt="1"/>
          </p:nvPr>
        </p:nvSpPr>
        <p:spPr>
          <a:xfrm>
            <a:off x="455881" y="2286001"/>
            <a:ext cx="3658921" cy="323165"/>
          </a:xfrm>
        </p:spPr>
        <p:txBody>
          <a:bodyPr wrap="square">
            <a:spAutoFit/>
          </a:bodyPr>
          <a:lstStyle>
            <a:lvl1pPr marL="0" indent="0" algn="l">
              <a:lnSpc>
                <a:spcPct val="100000"/>
              </a:lnSpc>
              <a:buNone/>
              <a:defRPr sz="1500" baseline="0">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helper text style</a:t>
            </a:r>
          </a:p>
        </p:txBody>
      </p:sp>
      <p:sp>
        <p:nvSpPr>
          <p:cNvPr id="9" name="Text Placeholder 6">
            <a:extLst>
              <a:ext uri="{FF2B5EF4-FFF2-40B4-BE49-F238E27FC236}">
                <a16:creationId xmlns:a16="http://schemas.microsoft.com/office/drawing/2014/main" id="{D74CD537-6547-104D-BA1B-379B62B652AE}"/>
              </a:ext>
            </a:extLst>
          </p:cNvPr>
          <p:cNvSpPr>
            <a:spLocks noGrp="1"/>
          </p:cNvSpPr>
          <p:nvPr>
            <p:ph type="body" sz="quarter" idx="11" hasCustomPrompt="1"/>
          </p:nvPr>
        </p:nvSpPr>
        <p:spPr>
          <a:xfrm>
            <a:off x="455613" y="762000"/>
            <a:ext cx="3659188" cy="286232"/>
          </a:xfrm>
        </p:spPr>
        <p:txBody>
          <a:bodyPr/>
          <a:lstStyle>
            <a:lvl1pPr marL="0" indent="0">
              <a:buNone/>
              <a:defRPr sz="750" b="0" spc="225">
                <a:solidFill>
                  <a:schemeClr val="tx2"/>
                </a:solidFill>
                <a:latin typeface="+mn-lt"/>
              </a:defRPr>
            </a:lvl1pPr>
          </a:lstStyle>
          <a:p>
            <a:pPr lvl="0"/>
            <a:r>
              <a:rPr lang="en-US"/>
              <a:t>CLICK TO EDIT MASTER OVERLINE</a:t>
            </a:r>
          </a:p>
        </p:txBody>
      </p:sp>
      <p:sp>
        <p:nvSpPr>
          <p:cNvPr id="4" name="Content Placeholder 3">
            <a:extLst>
              <a:ext uri="{FF2B5EF4-FFF2-40B4-BE49-F238E27FC236}">
                <a16:creationId xmlns:a16="http://schemas.microsoft.com/office/drawing/2014/main" id="{901721E0-D0FE-7A4A-9D5B-C3CC114B1FB7}"/>
              </a:ext>
            </a:extLst>
          </p:cNvPr>
          <p:cNvSpPr>
            <a:spLocks noGrp="1"/>
          </p:cNvSpPr>
          <p:nvPr>
            <p:ph sz="quarter" idx="15"/>
          </p:nvPr>
        </p:nvSpPr>
        <p:spPr>
          <a:xfrm>
            <a:off x="4419601" y="1143002"/>
            <a:ext cx="7465484" cy="4648199"/>
          </a:xfrm>
        </p:spPr>
        <p:txBody>
          <a:bodyPr/>
          <a:lstStyle>
            <a:lvl1pPr marL="257175" indent="-257175">
              <a:spcAft>
                <a:spcPts val="150"/>
              </a:spcAft>
              <a:buFont typeface="Arial" panose="020B0604020202020204" pitchFamily="34" charset="0"/>
              <a:buChar char="•"/>
              <a:defRPr>
                <a:solidFill>
                  <a:schemeClr val="accent5"/>
                </a:solidFill>
              </a:defRPr>
            </a:lvl1pPr>
            <a:lvl2pPr marL="557213" indent="-214313">
              <a:spcAft>
                <a:spcPts val="150"/>
              </a:spcAft>
              <a:buFont typeface="Arial" panose="020B0604020202020204" pitchFamily="34" charset="0"/>
              <a:buChar char="•"/>
              <a:defRPr>
                <a:solidFill>
                  <a:schemeClr val="accent5"/>
                </a:solidFill>
              </a:defRPr>
            </a:lvl2pPr>
            <a:lvl3pPr marL="857250" indent="-171450">
              <a:spcAft>
                <a:spcPts val="150"/>
              </a:spcAft>
              <a:buFont typeface="Arial" panose="020B0604020202020204" pitchFamily="34" charset="0"/>
              <a:buChar char="•"/>
              <a:defRPr>
                <a:solidFill>
                  <a:schemeClr val="accent5"/>
                </a:solidFill>
              </a:defRPr>
            </a:lvl3pPr>
            <a:lvl4pPr marL="1200150" indent="-171450">
              <a:spcAft>
                <a:spcPts val="150"/>
              </a:spcAft>
              <a:buFont typeface="Arial" panose="020B0604020202020204" pitchFamily="34" charset="0"/>
              <a:buChar char="•"/>
              <a:defRPr>
                <a:solidFill>
                  <a:schemeClr val="accent5"/>
                </a:solidFill>
              </a:defRPr>
            </a:lvl4pPr>
            <a:lvl5pPr marL="1543050" indent="-171450">
              <a:spcAft>
                <a:spcPts val="150"/>
              </a:spcAft>
              <a:buFont typeface="Arial" panose="020B0604020202020204" pitchFamily="34" charset="0"/>
              <a:buChar cha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918C374F-9429-3D4C-9254-A79950ECFA1E}"/>
              </a:ext>
            </a:extLst>
          </p:cNvPr>
          <p:cNvSpPr>
            <a:spLocks noGrp="1"/>
          </p:cNvSpPr>
          <p:nvPr>
            <p:ph type="sldNum" sz="quarter" idx="10"/>
          </p:nvPr>
        </p:nvSpPr>
        <p:spPr>
          <a:xfrm>
            <a:off x="9040284" y="6233215"/>
            <a:ext cx="2844800" cy="365125"/>
          </a:xfrm>
        </p:spPr>
        <p:txBody>
          <a:bodyPr/>
          <a:lstStyle>
            <a:lvl1pPr algn="r" eaLnBrk="1" hangingPunct="1">
              <a:lnSpc>
                <a:spcPct val="100000"/>
              </a:lnSpc>
              <a:spcBef>
                <a:spcPct val="0"/>
              </a:spcBef>
              <a:defRPr>
                <a:latin typeface="+mn-lt"/>
              </a:defRPr>
            </a:lvl1pPr>
          </a:lstStyle>
          <a:p>
            <a:pPr>
              <a:defRPr/>
            </a:pPr>
            <a:fld id="{A8BA57A7-37C2-4381-B651-A52D0E09B8D6}" type="slidenum">
              <a:rPr lang="en-US" smtClean="0"/>
              <a:pPr>
                <a:defRPr/>
              </a:pPr>
              <a:t>‹#›</a:t>
            </a:fld>
            <a:endParaRPr lang="en-US"/>
          </a:p>
        </p:txBody>
      </p:sp>
    </p:spTree>
    <p:extLst>
      <p:ext uri="{BB962C8B-B14F-4D97-AF65-F5344CB8AC3E}">
        <p14:creationId xmlns:p14="http://schemas.microsoft.com/office/powerpoint/2010/main" val="1252110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Content_Split_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5881" y="1143001"/>
            <a:ext cx="3658921" cy="738664"/>
          </a:xfrm>
        </p:spPr>
        <p:txBody>
          <a:bodyPr wrap="square" anchor="t">
            <a:spAutoFit/>
          </a:bodyPr>
          <a:lstStyle>
            <a:lvl1pPr>
              <a:lnSpc>
                <a:spcPct val="100000"/>
              </a:lnSpc>
              <a:defRPr sz="2100">
                <a:solidFill>
                  <a:schemeClr val="tx1"/>
                </a:solidFill>
              </a:defRPr>
            </a:lvl1pPr>
          </a:lstStyle>
          <a:p>
            <a:r>
              <a:rPr lang="en-US"/>
              <a:t>Click to edit Master title style</a:t>
            </a:r>
          </a:p>
        </p:txBody>
      </p:sp>
      <p:sp>
        <p:nvSpPr>
          <p:cNvPr id="8" name="Subtitle 2">
            <a:extLst>
              <a:ext uri="{FF2B5EF4-FFF2-40B4-BE49-F238E27FC236}">
                <a16:creationId xmlns:a16="http://schemas.microsoft.com/office/drawing/2014/main" id="{7D803BCD-AC87-B040-B211-5ACE990A2206}"/>
              </a:ext>
            </a:extLst>
          </p:cNvPr>
          <p:cNvSpPr>
            <a:spLocks noGrp="1"/>
          </p:cNvSpPr>
          <p:nvPr>
            <p:ph type="subTitle" idx="14" hasCustomPrompt="1"/>
          </p:nvPr>
        </p:nvSpPr>
        <p:spPr>
          <a:xfrm>
            <a:off x="455881" y="2286001"/>
            <a:ext cx="3658921" cy="323165"/>
          </a:xfrm>
        </p:spPr>
        <p:txBody>
          <a:bodyPr wrap="square">
            <a:spAutoFit/>
          </a:bodyPr>
          <a:lstStyle>
            <a:lvl1pPr marL="0" indent="0" algn="l">
              <a:lnSpc>
                <a:spcPct val="100000"/>
              </a:lnSpc>
              <a:buNone/>
              <a:defRPr sz="15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helper text style</a:t>
            </a:r>
          </a:p>
        </p:txBody>
      </p:sp>
      <p:sp>
        <p:nvSpPr>
          <p:cNvPr id="9" name="Text Placeholder 6">
            <a:extLst>
              <a:ext uri="{FF2B5EF4-FFF2-40B4-BE49-F238E27FC236}">
                <a16:creationId xmlns:a16="http://schemas.microsoft.com/office/drawing/2014/main" id="{D74CD537-6547-104D-BA1B-379B62B652AE}"/>
              </a:ext>
            </a:extLst>
          </p:cNvPr>
          <p:cNvSpPr>
            <a:spLocks noGrp="1"/>
          </p:cNvSpPr>
          <p:nvPr>
            <p:ph type="body" sz="quarter" idx="11" hasCustomPrompt="1"/>
          </p:nvPr>
        </p:nvSpPr>
        <p:spPr>
          <a:xfrm>
            <a:off x="455613" y="762000"/>
            <a:ext cx="3659188" cy="286232"/>
          </a:xfrm>
        </p:spPr>
        <p:txBody>
          <a:bodyPr/>
          <a:lstStyle>
            <a:lvl1pPr marL="0" indent="0">
              <a:buNone/>
              <a:defRPr sz="750" b="0" spc="225">
                <a:solidFill>
                  <a:schemeClr val="tx1"/>
                </a:solidFill>
                <a:latin typeface="+mn-lt"/>
              </a:defRPr>
            </a:lvl1pPr>
          </a:lstStyle>
          <a:p>
            <a:pPr lvl="0"/>
            <a:r>
              <a:rPr lang="en-US"/>
              <a:t>CLICK TO EDIT MASTER OVERLINE</a:t>
            </a:r>
          </a:p>
        </p:txBody>
      </p:sp>
      <p:sp>
        <p:nvSpPr>
          <p:cNvPr id="4" name="Content Placeholder 3">
            <a:extLst>
              <a:ext uri="{FF2B5EF4-FFF2-40B4-BE49-F238E27FC236}">
                <a16:creationId xmlns:a16="http://schemas.microsoft.com/office/drawing/2014/main" id="{901721E0-D0FE-7A4A-9D5B-C3CC114B1FB7}"/>
              </a:ext>
            </a:extLst>
          </p:cNvPr>
          <p:cNvSpPr>
            <a:spLocks noGrp="1"/>
          </p:cNvSpPr>
          <p:nvPr>
            <p:ph sz="quarter" idx="15"/>
          </p:nvPr>
        </p:nvSpPr>
        <p:spPr>
          <a:xfrm>
            <a:off x="4419601" y="1143002"/>
            <a:ext cx="7465484" cy="4648199"/>
          </a:xfrm>
        </p:spPr>
        <p:txBody>
          <a:bodyPr/>
          <a:lstStyle>
            <a:lvl1pPr marL="257175" indent="-257175">
              <a:spcAft>
                <a:spcPts val="150"/>
              </a:spcAft>
              <a:buFont typeface="Arial" panose="020B0604020202020204" pitchFamily="34" charset="0"/>
              <a:buChar char="•"/>
              <a:defRPr>
                <a:solidFill>
                  <a:schemeClr val="tx1"/>
                </a:solidFill>
              </a:defRPr>
            </a:lvl1pPr>
            <a:lvl2pPr marL="557213" indent="-214313">
              <a:spcAft>
                <a:spcPts val="150"/>
              </a:spcAft>
              <a:buFont typeface="Arial" panose="020B0604020202020204" pitchFamily="34" charset="0"/>
              <a:buChar char="•"/>
              <a:defRPr>
                <a:solidFill>
                  <a:schemeClr val="tx1"/>
                </a:solidFill>
              </a:defRPr>
            </a:lvl2pPr>
            <a:lvl3pPr marL="857250" indent="-171450">
              <a:spcAft>
                <a:spcPts val="150"/>
              </a:spcAft>
              <a:buFont typeface="Arial" panose="020B0604020202020204" pitchFamily="34" charset="0"/>
              <a:buChar char="•"/>
              <a:defRPr>
                <a:solidFill>
                  <a:schemeClr val="tx1"/>
                </a:solidFill>
              </a:defRPr>
            </a:lvl3pPr>
            <a:lvl4pPr marL="1200150" indent="-171450">
              <a:spcAft>
                <a:spcPts val="150"/>
              </a:spcAft>
              <a:buFont typeface="Arial" panose="020B0604020202020204" pitchFamily="34" charset="0"/>
              <a:buChar char="•"/>
              <a:defRPr>
                <a:solidFill>
                  <a:schemeClr val="tx1"/>
                </a:solidFill>
              </a:defRPr>
            </a:lvl4pPr>
            <a:lvl5pPr marL="1543050" indent="-171450">
              <a:spcAft>
                <a:spcPts val="150"/>
              </a:spcAft>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918C374F-9429-3D4C-9254-A79950ECFA1E}"/>
              </a:ext>
            </a:extLst>
          </p:cNvPr>
          <p:cNvSpPr>
            <a:spLocks noGrp="1"/>
          </p:cNvSpPr>
          <p:nvPr>
            <p:ph type="sldNum" sz="quarter" idx="10"/>
          </p:nvPr>
        </p:nvSpPr>
        <p:spPr>
          <a:xfrm>
            <a:off x="9040284" y="6233215"/>
            <a:ext cx="2844800" cy="365125"/>
          </a:xfrm>
        </p:spPr>
        <p:txBody>
          <a:bodyPr/>
          <a:lstStyle>
            <a:lvl1pPr algn="r" eaLnBrk="1" hangingPunct="1">
              <a:lnSpc>
                <a:spcPct val="100000"/>
              </a:lnSpc>
              <a:spcBef>
                <a:spcPct val="0"/>
              </a:spcBef>
              <a:defRPr>
                <a:latin typeface="+mn-lt"/>
              </a:defRPr>
            </a:lvl1pPr>
          </a:lstStyle>
          <a:p>
            <a:pPr>
              <a:defRPr/>
            </a:pPr>
            <a:fld id="{A8BA57A7-37C2-4381-B651-A52D0E09B8D6}" type="slidenum">
              <a:rPr lang="en-US" smtClean="0"/>
              <a:pPr>
                <a:defRPr/>
              </a:pPr>
              <a:t>‹#›</a:t>
            </a:fld>
            <a:endParaRPr lang="en-US"/>
          </a:p>
        </p:txBody>
      </p:sp>
    </p:spTree>
    <p:extLst>
      <p:ext uri="{BB962C8B-B14F-4D97-AF65-F5344CB8AC3E}">
        <p14:creationId xmlns:p14="http://schemas.microsoft.com/office/powerpoint/2010/main" val="4096250197"/>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ey_Numbers_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084" y="1143002"/>
            <a:ext cx="11277600" cy="461665"/>
          </a:xfrm>
        </p:spPr>
        <p:txBody>
          <a:bodyPr anchor="t">
            <a:spAutoFit/>
          </a:bodyPr>
          <a:lstStyle>
            <a:lvl1pPr>
              <a:lnSpc>
                <a:spcPct val="100000"/>
              </a:lnSpc>
              <a:defRPr sz="2400">
                <a:solidFill>
                  <a:schemeClr val="tx1"/>
                </a:solidFill>
                <a:latin typeface="+mj-lt"/>
              </a:defRPr>
            </a:lvl1pPr>
          </a:lstStyle>
          <a:p>
            <a:r>
              <a:rPr lang="en-US"/>
              <a:t>Click to edit Master title style</a:t>
            </a:r>
          </a:p>
        </p:txBody>
      </p:sp>
      <p:sp>
        <p:nvSpPr>
          <p:cNvPr id="4" name="Slide Number Placeholder 5"/>
          <p:cNvSpPr>
            <a:spLocks noGrp="1"/>
          </p:cNvSpPr>
          <p:nvPr>
            <p:ph type="sldNum" sz="quarter" idx="10"/>
          </p:nvPr>
        </p:nvSpPr>
        <p:spPr/>
        <p:txBody>
          <a:bodyPr/>
          <a:lstStyle>
            <a:lvl1pPr algn="r" eaLnBrk="1" hangingPunct="1">
              <a:lnSpc>
                <a:spcPct val="100000"/>
              </a:lnSpc>
              <a:spcBef>
                <a:spcPct val="0"/>
              </a:spcBef>
              <a:defRPr>
                <a:solidFill>
                  <a:schemeClr val="tx1"/>
                </a:solidFill>
                <a:latin typeface="+mn-lt"/>
              </a:defRPr>
            </a:lvl1pPr>
          </a:lstStyle>
          <a:p>
            <a:pPr>
              <a:defRPr/>
            </a:pPr>
            <a:fld id="{A8BA57A7-37C2-4381-B651-A52D0E09B8D6}" type="slidenum">
              <a:rPr lang="en-US" smtClean="0"/>
              <a:pPr>
                <a:defRPr/>
              </a:pPr>
              <a:t>‹#›</a:t>
            </a:fld>
            <a:endParaRPr lang="en-US"/>
          </a:p>
        </p:txBody>
      </p:sp>
      <p:sp>
        <p:nvSpPr>
          <p:cNvPr id="7" name="Text Placeholder 6">
            <a:extLst>
              <a:ext uri="{FF2B5EF4-FFF2-40B4-BE49-F238E27FC236}">
                <a16:creationId xmlns:a16="http://schemas.microsoft.com/office/drawing/2014/main" id="{66CB3712-F370-9E46-8C2F-8CEFDA3D6740}"/>
              </a:ext>
            </a:extLst>
          </p:cNvPr>
          <p:cNvSpPr>
            <a:spLocks noGrp="1"/>
          </p:cNvSpPr>
          <p:nvPr>
            <p:ph type="body" sz="quarter" idx="11" hasCustomPrompt="1"/>
          </p:nvPr>
        </p:nvSpPr>
        <p:spPr>
          <a:xfrm>
            <a:off x="455613" y="762002"/>
            <a:ext cx="5183188" cy="274637"/>
          </a:xfrm>
        </p:spPr>
        <p:txBody>
          <a:bodyPr/>
          <a:lstStyle>
            <a:lvl1pPr marL="0" indent="0">
              <a:buNone/>
              <a:defRPr sz="750" b="0" spc="225">
                <a:solidFill>
                  <a:schemeClr val="tx1"/>
                </a:solidFill>
                <a:latin typeface="+mn-lt"/>
              </a:defRPr>
            </a:lvl1pPr>
          </a:lstStyle>
          <a:p>
            <a:pPr lvl="0"/>
            <a:r>
              <a:rPr lang="en-US"/>
              <a:t>CLICK TO EDIT MASTER OVERLINE</a:t>
            </a:r>
          </a:p>
        </p:txBody>
      </p:sp>
      <p:sp>
        <p:nvSpPr>
          <p:cNvPr id="8" name="Subtitle 2">
            <a:extLst>
              <a:ext uri="{FF2B5EF4-FFF2-40B4-BE49-F238E27FC236}">
                <a16:creationId xmlns:a16="http://schemas.microsoft.com/office/drawing/2014/main" id="{189C88A7-EC06-ED4C-883A-501A6F91E597}"/>
              </a:ext>
            </a:extLst>
          </p:cNvPr>
          <p:cNvSpPr>
            <a:spLocks noGrp="1"/>
          </p:cNvSpPr>
          <p:nvPr>
            <p:ph type="subTitle" idx="1" hasCustomPrompt="1"/>
          </p:nvPr>
        </p:nvSpPr>
        <p:spPr>
          <a:xfrm>
            <a:off x="459031" y="2162224"/>
            <a:ext cx="2468880" cy="777905"/>
          </a:xfrm>
        </p:spPr>
        <p:txBody>
          <a:bodyPr wrap="square" anchor="ctr" anchorCtr="0">
            <a:spAutoFit/>
          </a:bodyPr>
          <a:lstStyle>
            <a:lvl1pPr marL="0" indent="0" algn="ctr">
              <a:lnSpc>
                <a:spcPct val="90000"/>
              </a:lnSpc>
              <a:buNone/>
              <a:defRPr sz="4950" b="1" baseline="0">
                <a:solidFill>
                  <a:schemeClr val="tx2"/>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0+</a:t>
            </a:r>
          </a:p>
        </p:txBody>
      </p:sp>
      <p:sp>
        <p:nvSpPr>
          <p:cNvPr id="9" name="Text Placeholder 5">
            <a:extLst>
              <a:ext uri="{FF2B5EF4-FFF2-40B4-BE49-F238E27FC236}">
                <a16:creationId xmlns:a16="http://schemas.microsoft.com/office/drawing/2014/main" id="{929CE896-F2AB-C44D-BB6D-3BBFC89DF148}"/>
              </a:ext>
            </a:extLst>
          </p:cNvPr>
          <p:cNvSpPr>
            <a:spLocks noGrp="1"/>
          </p:cNvSpPr>
          <p:nvPr>
            <p:ph type="body" sz="quarter" idx="12" hasCustomPrompt="1"/>
          </p:nvPr>
        </p:nvSpPr>
        <p:spPr>
          <a:xfrm>
            <a:off x="459031" y="3047945"/>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12" name="Text Placeholder 5">
            <a:extLst>
              <a:ext uri="{FF2B5EF4-FFF2-40B4-BE49-F238E27FC236}">
                <a16:creationId xmlns:a16="http://schemas.microsoft.com/office/drawing/2014/main" id="{31F35DEA-2AAD-384F-9572-77B8EB201C55}"/>
              </a:ext>
            </a:extLst>
          </p:cNvPr>
          <p:cNvSpPr>
            <a:spLocks noGrp="1"/>
          </p:cNvSpPr>
          <p:nvPr>
            <p:ph type="body" sz="quarter" idx="13" hasCustomPrompt="1"/>
          </p:nvPr>
        </p:nvSpPr>
        <p:spPr>
          <a:xfrm>
            <a:off x="3390163" y="3059668"/>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13" name="Text Placeholder 5">
            <a:extLst>
              <a:ext uri="{FF2B5EF4-FFF2-40B4-BE49-F238E27FC236}">
                <a16:creationId xmlns:a16="http://schemas.microsoft.com/office/drawing/2014/main" id="{9EDF64E8-8E59-6C46-B8F1-3F7582691CF1}"/>
              </a:ext>
            </a:extLst>
          </p:cNvPr>
          <p:cNvSpPr>
            <a:spLocks noGrp="1"/>
          </p:cNvSpPr>
          <p:nvPr>
            <p:ph type="body" sz="quarter" idx="14" hasCustomPrompt="1"/>
          </p:nvPr>
        </p:nvSpPr>
        <p:spPr>
          <a:xfrm>
            <a:off x="6325327" y="3047945"/>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14" name="Text Placeholder 5">
            <a:extLst>
              <a:ext uri="{FF2B5EF4-FFF2-40B4-BE49-F238E27FC236}">
                <a16:creationId xmlns:a16="http://schemas.microsoft.com/office/drawing/2014/main" id="{B7100381-1080-2F46-BB8C-25F88EBCE92C}"/>
              </a:ext>
            </a:extLst>
          </p:cNvPr>
          <p:cNvSpPr>
            <a:spLocks noGrp="1"/>
          </p:cNvSpPr>
          <p:nvPr>
            <p:ph type="body" sz="quarter" idx="15" hasCustomPrompt="1"/>
          </p:nvPr>
        </p:nvSpPr>
        <p:spPr>
          <a:xfrm>
            <a:off x="9267117" y="3047945"/>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17" name="Text Placeholder 16">
            <a:extLst>
              <a:ext uri="{FF2B5EF4-FFF2-40B4-BE49-F238E27FC236}">
                <a16:creationId xmlns:a16="http://schemas.microsoft.com/office/drawing/2014/main" id="{4DA92E9E-65C2-E948-AC97-C4756BA8F591}"/>
              </a:ext>
            </a:extLst>
          </p:cNvPr>
          <p:cNvSpPr>
            <a:spLocks noGrp="1"/>
          </p:cNvSpPr>
          <p:nvPr>
            <p:ph type="body" sz="quarter" idx="16" hasCustomPrompt="1"/>
          </p:nvPr>
        </p:nvSpPr>
        <p:spPr>
          <a:xfrm>
            <a:off x="3393955" y="2057400"/>
            <a:ext cx="2468880" cy="987552"/>
          </a:xfrm>
        </p:spPr>
        <p:txBody>
          <a:bodyPr/>
          <a:lstStyle>
            <a:lvl1pPr marL="0" indent="0" algn="ctr" defTabSz="342900" rtl="0" eaLnBrk="0" fontAlgn="base" hangingPunct="0">
              <a:lnSpc>
                <a:spcPct val="90000"/>
              </a:lnSpc>
              <a:spcBef>
                <a:spcPct val="20000"/>
              </a:spcBef>
              <a:spcAft>
                <a:spcPct val="0"/>
              </a:spcAft>
              <a:buClr>
                <a:srgbClr val="20558A"/>
              </a:buClr>
              <a:buFont typeface="Arial" pitchFamily="34" charset="0"/>
              <a:buNone/>
              <a:defRPr lang="en-US" sz="4950" b="1" kern="1200" baseline="0" dirty="0">
                <a:solidFill>
                  <a:schemeClr val="tx2"/>
                </a:solidFill>
                <a:latin typeface="+mj-lt"/>
                <a:ea typeface="Arial" charset="0"/>
                <a:cs typeface="Arial" charset="0"/>
              </a:defRPr>
            </a:lvl1pPr>
          </a:lstStyle>
          <a:p>
            <a:pPr lvl="0"/>
            <a:r>
              <a:rPr lang="en-US"/>
              <a:t>0+</a:t>
            </a:r>
          </a:p>
        </p:txBody>
      </p:sp>
      <p:sp>
        <p:nvSpPr>
          <p:cNvPr id="18" name="Text Placeholder 16">
            <a:extLst>
              <a:ext uri="{FF2B5EF4-FFF2-40B4-BE49-F238E27FC236}">
                <a16:creationId xmlns:a16="http://schemas.microsoft.com/office/drawing/2014/main" id="{EC4B0BA3-4B8C-0E45-8797-811B45F2F05E}"/>
              </a:ext>
            </a:extLst>
          </p:cNvPr>
          <p:cNvSpPr>
            <a:spLocks noGrp="1"/>
          </p:cNvSpPr>
          <p:nvPr>
            <p:ph type="body" sz="quarter" idx="17" hasCustomPrompt="1"/>
          </p:nvPr>
        </p:nvSpPr>
        <p:spPr>
          <a:xfrm>
            <a:off x="6328879" y="2057400"/>
            <a:ext cx="2468880" cy="987552"/>
          </a:xfrm>
        </p:spPr>
        <p:txBody>
          <a:bodyPr/>
          <a:lstStyle>
            <a:lvl1pPr marL="0" indent="0">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
        <p:nvSpPr>
          <p:cNvPr id="19" name="Text Placeholder 16">
            <a:extLst>
              <a:ext uri="{FF2B5EF4-FFF2-40B4-BE49-F238E27FC236}">
                <a16:creationId xmlns:a16="http://schemas.microsoft.com/office/drawing/2014/main" id="{F15EDB4B-FE84-B447-BB29-8DE1E2E42BCB}"/>
              </a:ext>
            </a:extLst>
          </p:cNvPr>
          <p:cNvSpPr>
            <a:spLocks noGrp="1"/>
          </p:cNvSpPr>
          <p:nvPr>
            <p:ph type="body" sz="quarter" idx="18" hasCustomPrompt="1"/>
          </p:nvPr>
        </p:nvSpPr>
        <p:spPr>
          <a:xfrm>
            <a:off x="9263804" y="2057400"/>
            <a:ext cx="2468880" cy="987552"/>
          </a:xfrm>
        </p:spPr>
        <p:txBody>
          <a:bodyPr/>
          <a:lstStyle>
            <a:lvl1pPr marL="0" indent="0" algn="ctr">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
        <p:nvSpPr>
          <p:cNvPr id="20" name="Text Placeholder 5">
            <a:extLst>
              <a:ext uri="{FF2B5EF4-FFF2-40B4-BE49-F238E27FC236}">
                <a16:creationId xmlns:a16="http://schemas.microsoft.com/office/drawing/2014/main" id="{A4539B89-1DAF-AB46-8340-DF471387C22F}"/>
              </a:ext>
            </a:extLst>
          </p:cNvPr>
          <p:cNvSpPr>
            <a:spLocks noGrp="1"/>
          </p:cNvSpPr>
          <p:nvPr>
            <p:ph type="body" sz="quarter" idx="19" hasCustomPrompt="1"/>
          </p:nvPr>
        </p:nvSpPr>
        <p:spPr>
          <a:xfrm>
            <a:off x="9263804" y="5261058"/>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21" name="Text Placeholder 16">
            <a:extLst>
              <a:ext uri="{FF2B5EF4-FFF2-40B4-BE49-F238E27FC236}">
                <a16:creationId xmlns:a16="http://schemas.microsoft.com/office/drawing/2014/main" id="{D2B43381-D200-6046-800B-A264A550C973}"/>
              </a:ext>
            </a:extLst>
          </p:cNvPr>
          <p:cNvSpPr>
            <a:spLocks noGrp="1"/>
          </p:cNvSpPr>
          <p:nvPr>
            <p:ph type="body" sz="quarter" idx="20" hasCustomPrompt="1"/>
          </p:nvPr>
        </p:nvSpPr>
        <p:spPr>
          <a:xfrm>
            <a:off x="9260491" y="4270513"/>
            <a:ext cx="2468880" cy="987552"/>
          </a:xfrm>
        </p:spPr>
        <p:txBody>
          <a:bodyPr/>
          <a:lstStyle>
            <a:lvl1pPr marL="0" indent="0">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
        <p:nvSpPr>
          <p:cNvPr id="22" name="Text Placeholder 5">
            <a:extLst>
              <a:ext uri="{FF2B5EF4-FFF2-40B4-BE49-F238E27FC236}">
                <a16:creationId xmlns:a16="http://schemas.microsoft.com/office/drawing/2014/main" id="{DCB05646-82E6-7F46-B003-88F419CC0E33}"/>
              </a:ext>
            </a:extLst>
          </p:cNvPr>
          <p:cNvSpPr>
            <a:spLocks noGrp="1"/>
          </p:cNvSpPr>
          <p:nvPr>
            <p:ph type="body" sz="quarter" idx="21" hasCustomPrompt="1"/>
          </p:nvPr>
        </p:nvSpPr>
        <p:spPr>
          <a:xfrm>
            <a:off x="6322013" y="5261058"/>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23" name="Text Placeholder 16">
            <a:extLst>
              <a:ext uri="{FF2B5EF4-FFF2-40B4-BE49-F238E27FC236}">
                <a16:creationId xmlns:a16="http://schemas.microsoft.com/office/drawing/2014/main" id="{B8259AA5-5898-5545-B6FB-4F74771FE1EE}"/>
              </a:ext>
            </a:extLst>
          </p:cNvPr>
          <p:cNvSpPr>
            <a:spLocks noGrp="1"/>
          </p:cNvSpPr>
          <p:nvPr>
            <p:ph type="body" sz="quarter" idx="22" hasCustomPrompt="1"/>
          </p:nvPr>
        </p:nvSpPr>
        <p:spPr>
          <a:xfrm>
            <a:off x="6325327" y="4270513"/>
            <a:ext cx="2468880" cy="987552"/>
          </a:xfrm>
        </p:spPr>
        <p:txBody>
          <a:bodyPr/>
          <a:lstStyle>
            <a:lvl1pPr marL="0" indent="0">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
        <p:nvSpPr>
          <p:cNvPr id="24" name="Text Placeholder 5">
            <a:extLst>
              <a:ext uri="{FF2B5EF4-FFF2-40B4-BE49-F238E27FC236}">
                <a16:creationId xmlns:a16="http://schemas.microsoft.com/office/drawing/2014/main" id="{BA34B3EE-B0F7-6344-851D-F4CE02C04C16}"/>
              </a:ext>
            </a:extLst>
          </p:cNvPr>
          <p:cNvSpPr>
            <a:spLocks noGrp="1"/>
          </p:cNvSpPr>
          <p:nvPr>
            <p:ph type="body" sz="quarter" idx="23" hasCustomPrompt="1"/>
          </p:nvPr>
        </p:nvSpPr>
        <p:spPr>
          <a:xfrm>
            <a:off x="3390163" y="5272526"/>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25" name="Text Placeholder 16">
            <a:extLst>
              <a:ext uri="{FF2B5EF4-FFF2-40B4-BE49-F238E27FC236}">
                <a16:creationId xmlns:a16="http://schemas.microsoft.com/office/drawing/2014/main" id="{8B956551-2183-6741-9D82-BBD3CEDE64F2}"/>
              </a:ext>
            </a:extLst>
          </p:cNvPr>
          <p:cNvSpPr>
            <a:spLocks noGrp="1"/>
          </p:cNvSpPr>
          <p:nvPr>
            <p:ph type="body" sz="quarter" idx="24" hasCustomPrompt="1"/>
          </p:nvPr>
        </p:nvSpPr>
        <p:spPr>
          <a:xfrm>
            <a:off x="3390163" y="4270513"/>
            <a:ext cx="2468880" cy="987552"/>
          </a:xfrm>
        </p:spPr>
        <p:txBody>
          <a:bodyPr/>
          <a:lstStyle>
            <a:lvl1pPr marL="0" indent="0">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
        <p:nvSpPr>
          <p:cNvPr id="26" name="Text Placeholder 5">
            <a:extLst>
              <a:ext uri="{FF2B5EF4-FFF2-40B4-BE49-F238E27FC236}">
                <a16:creationId xmlns:a16="http://schemas.microsoft.com/office/drawing/2014/main" id="{4C2BD344-C253-904D-A90E-7D874B604502}"/>
              </a:ext>
            </a:extLst>
          </p:cNvPr>
          <p:cNvSpPr>
            <a:spLocks noGrp="1"/>
          </p:cNvSpPr>
          <p:nvPr>
            <p:ph type="body" sz="quarter" idx="25" hasCustomPrompt="1"/>
          </p:nvPr>
        </p:nvSpPr>
        <p:spPr>
          <a:xfrm>
            <a:off x="458311" y="5261058"/>
            <a:ext cx="2468880" cy="300082"/>
          </a:xfrm>
        </p:spPr>
        <p:txBody>
          <a:bodyPr wrap="square" anchor="t">
            <a:spAutoFit/>
          </a:bodyPr>
          <a:lstStyle>
            <a:lvl1pPr marL="0" indent="0" algn="ctr">
              <a:buNone/>
              <a:defRPr sz="1350">
                <a:solidFill>
                  <a:schemeClr val="tx1"/>
                </a:solidFill>
              </a:defRPr>
            </a:lvl1pPr>
          </a:lstStyle>
          <a:p>
            <a:pPr lvl="0"/>
            <a:r>
              <a:rPr lang="en-US"/>
              <a:t>Subline</a:t>
            </a:r>
          </a:p>
        </p:txBody>
      </p:sp>
      <p:sp>
        <p:nvSpPr>
          <p:cNvPr id="27" name="Text Placeholder 16">
            <a:extLst>
              <a:ext uri="{FF2B5EF4-FFF2-40B4-BE49-F238E27FC236}">
                <a16:creationId xmlns:a16="http://schemas.microsoft.com/office/drawing/2014/main" id="{7CC9B06F-1F92-7D48-A843-AEEA592214A0}"/>
              </a:ext>
            </a:extLst>
          </p:cNvPr>
          <p:cNvSpPr>
            <a:spLocks noGrp="1"/>
          </p:cNvSpPr>
          <p:nvPr>
            <p:ph type="body" sz="quarter" idx="26" hasCustomPrompt="1"/>
          </p:nvPr>
        </p:nvSpPr>
        <p:spPr>
          <a:xfrm>
            <a:off x="454999" y="4270513"/>
            <a:ext cx="2468880" cy="987552"/>
          </a:xfrm>
        </p:spPr>
        <p:txBody>
          <a:bodyPr/>
          <a:lstStyle>
            <a:lvl1pPr marL="0" indent="0">
              <a:buNone/>
              <a:defRPr lang="en-US" sz="4950" b="1" kern="1200" baseline="0" dirty="0">
                <a:solidFill>
                  <a:schemeClr val="tx2"/>
                </a:solidFill>
                <a:latin typeface="+mj-lt"/>
                <a:ea typeface="Arial" charset="0"/>
                <a:cs typeface="Arial" charset="0"/>
              </a:defRPr>
            </a:lvl1pPr>
          </a:lstStyle>
          <a:p>
            <a:pPr marL="0" lvl="0" indent="0" algn="ctr" defTabSz="342900" rtl="0" eaLnBrk="0" fontAlgn="base" hangingPunct="0">
              <a:lnSpc>
                <a:spcPct val="90000"/>
              </a:lnSpc>
              <a:spcBef>
                <a:spcPct val="20000"/>
              </a:spcBef>
              <a:spcAft>
                <a:spcPct val="0"/>
              </a:spcAft>
              <a:buClr>
                <a:srgbClr val="20558A"/>
              </a:buClr>
              <a:buFont typeface="Arial" pitchFamily="34" charset="0"/>
              <a:buNone/>
            </a:pPr>
            <a:r>
              <a:rPr lang="en-US"/>
              <a:t>0+</a:t>
            </a:r>
          </a:p>
        </p:txBody>
      </p:sp>
    </p:spTree>
    <p:extLst>
      <p:ext uri="{BB962C8B-B14F-4D97-AF65-F5344CB8AC3E}">
        <p14:creationId xmlns:p14="http://schemas.microsoft.com/office/powerpoint/2010/main" val="170231604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eature_Image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331820-6113-2049-9FC1-25264A7B1F32}"/>
              </a:ext>
            </a:extLst>
          </p:cNvPr>
          <p:cNvSpPr/>
          <p:nvPr userDrawn="1"/>
        </p:nvSpPr>
        <p:spPr>
          <a:xfrm>
            <a:off x="1" y="0"/>
            <a:ext cx="12192000" cy="6858000"/>
          </a:xfrm>
          <a:prstGeom prst="rect">
            <a:avLst/>
          </a:prstGeom>
          <a:gradFill>
            <a:gsLst>
              <a:gs pos="32000">
                <a:schemeClr val="tx2"/>
              </a:gs>
              <a:gs pos="95000">
                <a:schemeClr val="tx2">
                  <a:lumMod val="92000"/>
                  <a:lumOff val="8000"/>
                  <a:alpha val="28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55084" y="1556482"/>
            <a:ext cx="7699248" cy="498598"/>
          </a:xfrm>
        </p:spPr>
        <p:txBody>
          <a:bodyPr>
            <a:spAutoFit/>
          </a:bodyPr>
          <a:lstStyle>
            <a:lvl1pPr>
              <a:defRPr sz="3300">
                <a:solidFill>
                  <a:schemeClr val="bg1"/>
                </a:solidFill>
              </a:defRPr>
            </a:lvl1pPr>
          </a:lstStyle>
          <a:p>
            <a:r>
              <a:rPr lang="en-US"/>
              <a:t>Click to edit feature text style</a:t>
            </a:r>
          </a:p>
        </p:txBody>
      </p:sp>
      <p:sp>
        <p:nvSpPr>
          <p:cNvPr id="3" name="Slide Number Placeholder 2"/>
          <p:cNvSpPr>
            <a:spLocks noGrp="1"/>
          </p:cNvSpPr>
          <p:nvPr>
            <p:ph type="sldNum" sz="quarter" idx="10"/>
          </p:nvPr>
        </p:nvSpPr>
        <p:spPr>
          <a:xfrm>
            <a:off x="9067800" y="6278562"/>
            <a:ext cx="2844800" cy="365125"/>
          </a:xfrm>
        </p:spPr>
        <p:txBody>
          <a:bodyPr/>
          <a:lstStyle/>
          <a:p>
            <a:pPr>
              <a:defRPr/>
            </a:pPr>
            <a:r>
              <a:rPr lang="en-US"/>
              <a:t>          </a:t>
            </a:r>
            <a:fld id="{0DA216C3-D661-4614-8E98-242A362C0AC8}" type="slidenum">
              <a:rPr lang="en-US" smtClean="0">
                <a:solidFill>
                  <a:schemeClr val="bg1"/>
                </a:solidFill>
              </a:rPr>
              <a:pPr>
                <a:defRPr/>
              </a:pPr>
              <a:t>‹#›</a:t>
            </a:fld>
            <a:endParaRPr lang="en-US">
              <a:solidFill>
                <a:schemeClr val="bg1"/>
              </a:solidFill>
            </a:endParaRPr>
          </a:p>
        </p:txBody>
      </p:sp>
      <p:sp>
        <p:nvSpPr>
          <p:cNvPr id="8" name="Content Placeholder 2">
            <a:extLst>
              <a:ext uri="{FF2B5EF4-FFF2-40B4-BE49-F238E27FC236}">
                <a16:creationId xmlns:a16="http://schemas.microsoft.com/office/drawing/2014/main" id="{F7267476-2B2F-C944-BBDE-9C4BAD2E8FF1}"/>
              </a:ext>
            </a:extLst>
          </p:cNvPr>
          <p:cNvSpPr>
            <a:spLocks noGrp="1"/>
          </p:cNvSpPr>
          <p:nvPr>
            <p:ph sz="half" idx="1" hasCustomPrompt="1"/>
          </p:nvPr>
        </p:nvSpPr>
        <p:spPr>
          <a:xfrm>
            <a:off x="455877" y="2620960"/>
            <a:ext cx="7699248" cy="3657600"/>
          </a:xfrm>
        </p:spPr>
        <p:txBody>
          <a:bodyPr/>
          <a:lstStyle>
            <a:lvl1pPr marL="0" indent="0">
              <a:lnSpc>
                <a:spcPct val="100000"/>
              </a:lnSpc>
              <a:buClr>
                <a:schemeClr val="bg1"/>
              </a:buClr>
              <a:buNone/>
              <a:defRPr sz="1500">
                <a:solidFill>
                  <a:schemeClr val="bg1"/>
                </a:solidFill>
              </a:defRPr>
            </a:lvl1pPr>
            <a:lvl2pPr>
              <a:lnSpc>
                <a:spcPct val="100000"/>
              </a:lnSpc>
              <a:buClr>
                <a:schemeClr val="bg1"/>
              </a:buClr>
              <a:defRPr sz="1500">
                <a:solidFill>
                  <a:schemeClr val="bg1"/>
                </a:solidFill>
              </a:defRPr>
            </a:lvl2pPr>
            <a:lvl3pPr>
              <a:lnSpc>
                <a:spcPct val="100000"/>
              </a:lnSpc>
              <a:buClr>
                <a:schemeClr val="bg1"/>
              </a:buClr>
              <a:defRPr sz="1350">
                <a:solidFill>
                  <a:schemeClr val="bg1"/>
                </a:solidFill>
              </a:defRPr>
            </a:lvl3pPr>
            <a:lvl4pPr>
              <a:lnSpc>
                <a:spcPct val="100000"/>
              </a:lnSpc>
              <a:buClr>
                <a:schemeClr val="bg1"/>
              </a:buClr>
              <a:defRPr sz="1200">
                <a:solidFill>
                  <a:schemeClr val="bg1"/>
                </a:solidFill>
              </a:defRPr>
            </a:lvl4pPr>
            <a:lvl5pPr>
              <a:lnSpc>
                <a:spcPct val="100000"/>
              </a:lnSpc>
              <a:buClr>
                <a:schemeClr val="bg1"/>
              </a:buClr>
              <a:defRPr sz="1050">
                <a:solidFill>
                  <a:schemeClr val="bg1"/>
                </a:solidFill>
              </a:defRPr>
            </a:lvl5pPr>
            <a:lvl6pPr>
              <a:defRPr sz="1350"/>
            </a:lvl6pPr>
            <a:lvl7pPr>
              <a:defRPr sz="1350"/>
            </a:lvl7pPr>
            <a:lvl8pPr>
              <a:defRPr sz="1350"/>
            </a:lvl8pPr>
            <a:lvl9pPr>
              <a:defRPr sz="1350"/>
            </a:lvl9pPr>
          </a:lstStyle>
          <a:p>
            <a:pPr lvl="0"/>
            <a:r>
              <a:rPr lang="en-US"/>
              <a:t>Content</a:t>
            </a:r>
          </a:p>
        </p:txBody>
      </p:sp>
    </p:spTree>
    <p:extLst>
      <p:ext uri="{BB962C8B-B14F-4D97-AF65-F5344CB8AC3E}">
        <p14:creationId xmlns:p14="http://schemas.microsoft.com/office/powerpoint/2010/main" val="3192971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_Content_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5877" y="1905005"/>
            <a:ext cx="5538523" cy="3856037"/>
          </a:xfrm>
        </p:spPr>
        <p:txBody>
          <a:bodyPr/>
          <a:lstStyle>
            <a:lvl1pPr marL="257175" indent="-257175">
              <a:lnSpc>
                <a:spcPct val="100000"/>
              </a:lnSpc>
              <a:buClr>
                <a:schemeClr val="tx2"/>
              </a:buClr>
              <a:buFont typeface="Arial" panose="020B0604020202020204" pitchFamily="34" charset="0"/>
              <a:buChar char="•"/>
              <a:defRPr sz="1800"/>
            </a:lvl1pPr>
            <a:lvl2pPr marL="557213" indent="-214313">
              <a:lnSpc>
                <a:spcPct val="100000"/>
              </a:lnSpc>
              <a:buClr>
                <a:schemeClr val="tx2"/>
              </a:buClr>
              <a:buFont typeface="Arial" panose="020B0604020202020204" pitchFamily="34" charset="0"/>
              <a:buChar char="•"/>
              <a:defRPr sz="1500"/>
            </a:lvl2pPr>
            <a:lvl3pPr marL="857250" indent="-171450">
              <a:lnSpc>
                <a:spcPct val="100000"/>
              </a:lnSpc>
              <a:buClr>
                <a:schemeClr val="tx2"/>
              </a:buClr>
              <a:buFont typeface="Arial" panose="020B0604020202020204" pitchFamily="34" charset="0"/>
              <a:buChar char="•"/>
              <a:defRPr sz="1350"/>
            </a:lvl3pPr>
            <a:lvl4pPr marL="1200150" indent="-171450">
              <a:lnSpc>
                <a:spcPct val="100000"/>
              </a:lnSpc>
              <a:buClr>
                <a:schemeClr val="tx2"/>
              </a:buClr>
              <a:buFont typeface="Arial" panose="020B0604020202020204" pitchFamily="34" charset="0"/>
              <a:buChar char="•"/>
              <a:defRPr sz="1200"/>
            </a:lvl4pPr>
            <a:lvl5pPr marL="1543050" indent="-171450">
              <a:lnSpc>
                <a:spcPct val="100000"/>
              </a:lnSpc>
              <a:buClr>
                <a:schemeClr val="tx2"/>
              </a:buClr>
              <a:buFont typeface="Arial" panose="020B0604020202020204" pitchFamily="34" charset="0"/>
              <a:buChar cha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4" y="1905001"/>
            <a:ext cx="5535809" cy="3856036"/>
          </a:xfrm>
        </p:spPr>
        <p:txBody>
          <a:bodyPr/>
          <a:lstStyle>
            <a:lvl1pPr marL="257175" indent="-257175">
              <a:buClr>
                <a:schemeClr val="tx2"/>
              </a:buClr>
              <a:buFont typeface="Arial" panose="020B0604020202020204" pitchFamily="34" charset="0"/>
              <a:buChar char="•"/>
              <a:defRPr sz="1800"/>
            </a:lvl1pPr>
            <a:lvl2pPr marL="557213" indent="-214313">
              <a:buClr>
                <a:schemeClr val="tx2"/>
              </a:buClr>
              <a:buFont typeface="Arial" panose="020B0604020202020204" pitchFamily="34" charset="0"/>
              <a:buChar char="•"/>
              <a:defRPr sz="1500"/>
            </a:lvl2pPr>
            <a:lvl3pPr marL="857250" indent="-171450">
              <a:buClr>
                <a:schemeClr val="tx2"/>
              </a:buClr>
              <a:buFont typeface="Arial" panose="020B0604020202020204" pitchFamily="34" charset="0"/>
              <a:buChar char="•"/>
              <a:defRPr sz="1350"/>
            </a:lvl3pPr>
            <a:lvl4pPr marL="1200150" indent="-171450">
              <a:buClr>
                <a:schemeClr val="tx2"/>
              </a:buClr>
              <a:buFont typeface="Arial" panose="020B0604020202020204" pitchFamily="34" charset="0"/>
              <a:buChar char="•"/>
              <a:defRPr sz="1200"/>
            </a:lvl4pPr>
            <a:lvl5pPr marL="1543050" indent="-171450">
              <a:buClr>
                <a:schemeClr val="tx2"/>
              </a:buClr>
              <a:buFont typeface="Arial" panose="020B0604020202020204" pitchFamily="34" charset="0"/>
              <a:buChar cha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eaLnBrk="1" hangingPunct="1">
              <a:lnSpc>
                <a:spcPct val="100000"/>
              </a:lnSpc>
              <a:spcBef>
                <a:spcPct val="0"/>
              </a:spcBef>
              <a:defRPr>
                <a:latin typeface="+mn-lt"/>
              </a:defRPr>
            </a:lvl1pPr>
          </a:lstStyle>
          <a:p>
            <a:pPr>
              <a:defRPr/>
            </a:pPr>
            <a:fld id="{39195889-7BF9-4B02-A91C-3DE3CE628928}" type="slidenum">
              <a:rPr lang="en-US" smtClean="0"/>
              <a:pPr>
                <a:defRPr/>
              </a:pPr>
              <a:t>‹#›</a:t>
            </a:fld>
            <a:endParaRPr lang="en-US"/>
          </a:p>
        </p:txBody>
      </p:sp>
      <p:sp>
        <p:nvSpPr>
          <p:cNvPr id="6" name="Title 1">
            <a:extLst>
              <a:ext uri="{FF2B5EF4-FFF2-40B4-BE49-F238E27FC236}">
                <a16:creationId xmlns:a16="http://schemas.microsoft.com/office/drawing/2014/main" id="{4C1945CD-F086-FB4C-94A9-3C06F7109643}"/>
              </a:ext>
            </a:extLst>
          </p:cNvPr>
          <p:cNvSpPr>
            <a:spLocks noGrp="1"/>
          </p:cNvSpPr>
          <p:nvPr>
            <p:ph type="title"/>
          </p:nvPr>
        </p:nvSpPr>
        <p:spPr>
          <a:xfrm>
            <a:off x="455084" y="1143000"/>
            <a:ext cx="11277600" cy="415498"/>
          </a:xfrm>
        </p:spPr>
        <p:txBody>
          <a:bodyPr anchor="t">
            <a:spAutoFit/>
          </a:bodyPr>
          <a:lstStyle>
            <a:lvl1pPr>
              <a:lnSpc>
                <a:spcPct val="100000"/>
              </a:lnSpc>
              <a:defRPr sz="2100">
                <a:latin typeface="+mj-lt"/>
              </a:defRPr>
            </a:lvl1pPr>
          </a:lstStyle>
          <a:p>
            <a:r>
              <a:rPr lang="en-US"/>
              <a:t>Click to edit Master title style</a:t>
            </a:r>
          </a:p>
        </p:txBody>
      </p:sp>
      <p:sp>
        <p:nvSpPr>
          <p:cNvPr id="7" name="Text Placeholder 6">
            <a:extLst>
              <a:ext uri="{FF2B5EF4-FFF2-40B4-BE49-F238E27FC236}">
                <a16:creationId xmlns:a16="http://schemas.microsoft.com/office/drawing/2014/main" id="{68D8D745-9CEA-4A41-B535-E220F614FDCB}"/>
              </a:ext>
            </a:extLst>
          </p:cNvPr>
          <p:cNvSpPr>
            <a:spLocks noGrp="1"/>
          </p:cNvSpPr>
          <p:nvPr>
            <p:ph type="body" sz="quarter" idx="11" hasCustomPrompt="1"/>
          </p:nvPr>
        </p:nvSpPr>
        <p:spPr>
          <a:xfrm>
            <a:off x="455613" y="762002"/>
            <a:ext cx="5183188" cy="274637"/>
          </a:xfrm>
        </p:spPr>
        <p:txBody>
          <a:bodyPr/>
          <a:lstStyle>
            <a:lvl1pPr marL="0" indent="0">
              <a:buNone/>
              <a:defRPr sz="750" b="0" spc="225">
                <a:solidFill>
                  <a:schemeClr val="tx2"/>
                </a:solidFill>
                <a:latin typeface="+mn-lt"/>
              </a:defRPr>
            </a:lvl1pPr>
          </a:lstStyle>
          <a:p>
            <a:pPr lvl="0"/>
            <a:r>
              <a:rPr lang="en-US"/>
              <a:t>CLICK TO EDIT MASTER OVERLINE</a:t>
            </a:r>
          </a:p>
        </p:txBody>
      </p:sp>
    </p:spTree>
    <p:extLst>
      <p:ext uri="{BB962C8B-B14F-4D97-AF65-F5344CB8AC3E}">
        <p14:creationId xmlns:p14="http://schemas.microsoft.com/office/powerpoint/2010/main" val="2506822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Only_White">
    <p:spTree>
      <p:nvGrpSpPr>
        <p:cNvPr id="1" name=""/>
        <p:cNvGrpSpPr/>
        <p:nvPr/>
      </p:nvGrpSpPr>
      <p:grpSpPr>
        <a:xfrm>
          <a:off x="0" y="0"/>
          <a:ext cx="0" cy="0"/>
          <a:chOff x="0" y="0"/>
          <a:chExt cx="0" cy="0"/>
        </a:xfrm>
      </p:grpSpPr>
      <p:sp>
        <p:nvSpPr>
          <p:cNvPr id="3" name="Slide Number Placeholder 4"/>
          <p:cNvSpPr>
            <a:spLocks noGrp="1"/>
          </p:cNvSpPr>
          <p:nvPr>
            <p:ph type="sldNum" sz="quarter" idx="10"/>
          </p:nvPr>
        </p:nvSpPr>
        <p:spPr/>
        <p:txBody>
          <a:bodyPr/>
          <a:lstStyle>
            <a:lvl1pPr eaLnBrk="1" hangingPunct="1">
              <a:lnSpc>
                <a:spcPct val="100000"/>
              </a:lnSpc>
              <a:spcBef>
                <a:spcPct val="0"/>
              </a:spcBef>
              <a:defRPr>
                <a:latin typeface="+mn-lt"/>
              </a:defRPr>
            </a:lvl1pPr>
          </a:lstStyle>
          <a:p>
            <a:pPr>
              <a:defRPr/>
            </a:pPr>
            <a:fld id="{4FA4327D-BD8F-46D6-94E3-460AD0C71C24}" type="slidenum">
              <a:rPr lang="en-US" smtClean="0"/>
              <a:pPr>
                <a:defRPr/>
              </a:pPr>
              <a:t>‹#›</a:t>
            </a:fld>
            <a:endParaRPr lang="en-US"/>
          </a:p>
        </p:txBody>
      </p:sp>
      <p:sp>
        <p:nvSpPr>
          <p:cNvPr id="4" name="Title 1">
            <a:extLst>
              <a:ext uri="{FF2B5EF4-FFF2-40B4-BE49-F238E27FC236}">
                <a16:creationId xmlns:a16="http://schemas.microsoft.com/office/drawing/2014/main" id="{BE8B0340-49EB-7F48-A498-B529712BF333}"/>
              </a:ext>
            </a:extLst>
          </p:cNvPr>
          <p:cNvSpPr>
            <a:spLocks noGrp="1"/>
          </p:cNvSpPr>
          <p:nvPr>
            <p:ph type="title"/>
          </p:nvPr>
        </p:nvSpPr>
        <p:spPr>
          <a:xfrm>
            <a:off x="455084" y="1143000"/>
            <a:ext cx="11277600" cy="415498"/>
          </a:xfrm>
        </p:spPr>
        <p:txBody>
          <a:bodyPr anchor="t">
            <a:spAutoFit/>
          </a:bodyPr>
          <a:lstStyle>
            <a:lvl1pPr>
              <a:lnSpc>
                <a:spcPct val="100000"/>
              </a:lnSpc>
              <a:defRPr sz="2100">
                <a:latin typeface="+mj-lt"/>
              </a:defRPr>
            </a:lvl1pPr>
          </a:lstStyle>
          <a:p>
            <a:r>
              <a:rPr lang="en-US"/>
              <a:t>Click to edit Master title style</a:t>
            </a:r>
          </a:p>
        </p:txBody>
      </p:sp>
      <p:sp>
        <p:nvSpPr>
          <p:cNvPr id="5" name="Text Placeholder 6">
            <a:extLst>
              <a:ext uri="{FF2B5EF4-FFF2-40B4-BE49-F238E27FC236}">
                <a16:creationId xmlns:a16="http://schemas.microsoft.com/office/drawing/2014/main" id="{540D5B48-F511-D84A-BBEA-12099EBFF12B}"/>
              </a:ext>
            </a:extLst>
          </p:cNvPr>
          <p:cNvSpPr>
            <a:spLocks noGrp="1"/>
          </p:cNvSpPr>
          <p:nvPr>
            <p:ph type="body" sz="quarter" idx="11" hasCustomPrompt="1"/>
          </p:nvPr>
        </p:nvSpPr>
        <p:spPr>
          <a:xfrm>
            <a:off x="455613" y="762002"/>
            <a:ext cx="5183188" cy="274637"/>
          </a:xfrm>
        </p:spPr>
        <p:txBody>
          <a:bodyPr/>
          <a:lstStyle>
            <a:lvl1pPr marL="0" indent="0">
              <a:buNone/>
              <a:defRPr sz="750" b="0" spc="225">
                <a:solidFill>
                  <a:schemeClr val="tx2"/>
                </a:solidFill>
                <a:latin typeface="+mn-lt"/>
              </a:defRPr>
            </a:lvl1pPr>
          </a:lstStyle>
          <a:p>
            <a:pPr lvl="0"/>
            <a:r>
              <a:rPr lang="en-US"/>
              <a:t>CLICK TO EDIT MASTER OVERLINE</a:t>
            </a:r>
          </a:p>
        </p:txBody>
      </p:sp>
    </p:spTree>
    <p:extLst>
      <p:ext uri="{BB962C8B-B14F-4D97-AF65-F5344CB8AC3E}">
        <p14:creationId xmlns:p14="http://schemas.microsoft.com/office/powerpoint/2010/main" val="1297980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_Whit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eaLnBrk="1" hangingPunct="1">
              <a:lnSpc>
                <a:spcPct val="100000"/>
              </a:lnSpc>
              <a:spcBef>
                <a:spcPct val="0"/>
              </a:spcBef>
              <a:defRPr>
                <a:latin typeface="Arial" charset="0"/>
                <a:ea typeface="Arial" charset="0"/>
                <a:cs typeface="Arial" charset="0"/>
              </a:defRPr>
            </a:lvl1pPr>
          </a:lstStyle>
          <a:p>
            <a:pPr>
              <a:defRPr/>
            </a:pPr>
            <a:fld id="{025CFB4E-8436-402E-94C0-406D5B27B31B}" type="slidenum">
              <a:rPr lang="en-US" smtClean="0"/>
              <a:pPr>
                <a:defRPr/>
              </a:pPr>
              <a:t>‹#›</a:t>
            </a:fld>
            <a:endParaRPr lang="en-US"/>
          </a:p>
        </p:txBody>
      </p:sp>
    </p:spTree>
    <p:extLst>
      <p:ext uri="{BB962C8B-B14F-4D97-AF65-F5344CB8AC3E}">
        <p14:creationId xmlns:p14="http://schemas.microsoft.com/office/powerpoint/2010/main" val="30611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877" y="1461801"/>
            <a:ext cx="5538523" cy="4299237"/>
          </a:xfrm>
        </p:spPr>
        <p:txBody>
          <a:bodyPr/>
          <a:lstStyle>
            <a:lvl1pPr>
              <a:lnSpc>
                <a:spcPct val="100000"/>
              </a:lnSpc>
              <a:defRPr sz="2400"/>
            </a:lvl1pPr>
            <a:lvl2pPr>
              <a:lnSpc>
                <a:spcPct val="100000"/>
              </a:lnSpc>
              <a:defRPr sz="2000"/>
            </a:lvl2pPr>
            <a:lvl3pPr>
              <a:lnSpc>
                <a:spcPct val="100000"/>
              </a:lnSpc>
              <a:defRPr sz="1800"/>
            </a:lvl3pPr>
            <a:lvl4pPr>
              <a:lnSpc>
                <a:spcPct val="100000"/>
              </a:lnSpc>
              <a:defRPr sz="1600"/>
            </a:lvl4pPr>
            <a:lvl5pPr>
              <a:lnSpc>
                <a:spcPct val="100000"/>
              </a:lnSpc>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461801"/>
            <a:ext cx="5535809" cy="4299236"/>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eaLnBrk="1" hangingPunct="1">
              <a:lnSpc>
                <a:spcPct val="100000"/>
              </a:lnSpc>
              <a:spcBef>
                <a:spcPct val="0"/>
              </a:spcBef>
              <a:defRPr>
                <a:latin typeface="+mn-lt"/>
              </a:defRPr>
            </a:lvl1pPr>
          </a:lstStyle>
          <a:p>
            <a:pPr>
              <a:defRPr/>
            </a:pPr>
            <a:fld id="{39195889-7BF9-4B02-A91C-3DE3CE628928}" type="slidenum">
              <a:rPr lang="en-US" smtClean="0"/>
              <a:pPr>
                <a:defRPr/>
              </a:pPr>
              <a:t>‹#›</a:t>
            </a:fld>
            <a:endParaRPr lang="en-US"/>
          </a:p>
        </p:txBody>
      </p:sp>
    </p:spTree>
    <p:extLst>
      <p:ext uri="{BB962C8B-B14F-4D97-AF65-F5344CB8AC3E}">
        <p14:creationId xmlns:p14="http://schemas.microsoft.com/office/powerpoint/2010/main" val="189021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eaLnBrk="1" hangingPunct="1">
              <a:lnSpc>
                <a:spcPct val="100000"/>
              </a:lnSpc>
              <a:spcBef>
                <a:spcPct val="0"/>
              </a:spcBef>
              <a:defRPr>
                <a:latin typeface="+mn-lt"/>
              </a:defRPr>
            </a:lvl1pPr>
          </a:lstStyle>
          <a:p>
            <a:pPr>
              <a:defRPr/>
            </a:pPr>
            <a:fld id="{4FA4327D-BD8F-46D6-94E3-460AD0C71C24}" type="slidenum">
              <a:rPr lang="en-US" smtClean="0"/>
              <a:pPr>
                <a:defRPr/>
              </a:pPr>
              <a:t>‹#›</a:t>
            </a:fld>
            <a:endParaRPr lang="en-US"/>
          </a:p>
        </p:txBody>
      </p:sp>
    </p:spTree>
    <p:extLst>
      <p:ext uri="{BB962C8B-B14F-4D97-AF65-F5344CB8AC3E}">
        <p14:creationId xmlns:p14="http://schemas.microsoft.com/office/powerpoint/2010/main" val="120465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eaLnBrk="1" hangingPunct="1">
              <a:lnSpc>
                <a:spcPct val="100000"/>
              </a:lnSpc>
              <a:spcBef>
                <a:spcPct val="0"/>
              </a:spcBef>
              <a:defRPr>
                <a:latin typeface="Arial" charset="0"/>
                <a:ea typeface="Arial" charset="0"/>
                <a:cs typeface="Arial" charset="0"/>
              </a:defRPr>
            </a:lvl1pPr>
          </a:lstStyle>
          <a:p>
            <a:pPr>
              <a:defRPr/>
            </a:pPr>
            <a:fld id="{025CFB4E-8436-402E-94C0-406D5B27B31B}" type="slidenum">
              <a:rPr lang="en-US" smtClean="0"/>
              <a:pPr>
                <a:defRPr/>
              </a:pPr>
              <a:t>‹#›</a:t>
            </a:fld>
            <a:endParaRPr lang="en-US"/>
          </a:p>
        </p:txBody>
      </p:sp>
    </p:spTree>
    <p:extLst>
      <p:ext uri="{BB962C8B-B14F-4D97-AF65-F5344CB8AC3E}">
        <p14:creationId xmlns:p14="http://schemas.microsoft.com/office/powerpoint/2010/main" val="199476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r>
              <a:rPr lang="en-US"/>
              <a:t>          </a:t>
            </a:r>
            <a:fld id="{0DA216C3-D661-4614-8E98-242A362C0AC8}" type="slidenum">
              <a:rPr lang="en-US" smtClean="0"/>
              <a:pPr>
                <a:defRPr/>
              </a:pPr>
              <a:t>‹#›</a:t>
            </a:fld>
            <a:endParaRPr lang="en-US"/>
          </a:p>
        </p:txBody>
      </p:sp>
    </p:spTree>
    <p:extLst>
      <p:ext uri="{BB962C8B-B14F-4D97-AF65-F5344CB8AC3E}">
        <p14:creationId xmlns:p14="http://schemas.microsoft.com/office/powerpoint/2010/main" val="389061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600"/>
            </a:lvl1pPr>
          </a:lstStyle>
          <a:p>
            <a:r>
              <a:rPr lang="en-US"/>
              <a:t>Click to edit Master title style</a:t>
            </a:r>
          </a:p>
        </p:txBody>
      </p:sp>
      <p:sp>
        <p:nvSpPr>
          <p:cNvPr id="3" name="Content Placeholder 2"/>
          <p:cNvSpPr>
            <a:spLocks noGrp="1"/>
          </p:cNvSpPr>
          <p:nvPr>
            <p:ph sz="half" idx="1"/>
          </p:nvPr>
        </p:nvSpPr>
        <p:spPr>
          <a:xfrm>
            <a:off x="455877" y="3962401"/>
            <a:ext cx="11276807" cy="179863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marL="0" marR="0" indent="0" algn="r" defTabSz="914400" rtl="0" eaLnBrk="1" fontAlgn="auto" latinLnBrk="0" hangingPunct="1">
              <a:lnSpc>
                <a:spcPct val="100000"/>
              </a:lnSpc>
              <a:spcBef>
                <a:spcPct val="0"/>
              </a:spcBef>
              <a:spcAft>
                <a:spcPts val="0"/>
              </a:spcAft>
              <a:buClrTx/>
              <a:buSzTx/>
              <a:buFontTx/>
              <a:buNone/>
              <a:tabLst/>
              <a:defRPr b="0" i="0">
                <a:solidFill>
                  <a:schemeClr val="bg2">
                    <a:lumMod val="50000"/>
                  </a:schemeClr>
                </a:solidFill>
                <a:latin typeface="+mn-lt"/>
                <a:ea typeface="Helvetica" charset="0"/>
                <a:cs typeface="Helvetica" charset="0"/>
              </a:defRPr>
            </a:lvl1pPr>
          </a:lstStyle>
          <a:p>
            <a:pPr>
              <a:defRPr/>
            </a:pPr>
            <a:r>
              <a:rPr lang="uk-UA"/>
              <a:t>‹#›</a:t>
            </a:r>
          </a:p>
        </p:txBody>
      </p:sp>
      <p:sp>
        <p:nvSpPr>
          <p:cNvPr id="6" name="SmartArt Placeholder 5"/>
          <p:cNvSpPr>
            <a:spLocks noGrp="1"/>
          </p:cNvSpPr>
          <p:nvPr>
            <p:ph type="dgm" sz="quarter" idx="12"/>
          </p:nvPr>
        </p:nvSpPr>
        <p:spPr>
          <a:xfrm>
            <a:off x="455085" y="1462088"/>
            <a:ext cx="11277600" cy="2271713"/>
          </a:xfrm>
        </p:spPr>
        <p:txBody>
          <a:bodyPr/>
          <a:lstStyle/>
          <a:p>
            <a:endParaRPr lang="en-US"/>
          </a:p>
        </p:txBody>
      </p:sp>
    </p:spTree>
    <p:extLst>
      <p:ext uri="{BB962C8B-B14F-4D97-AF65-F5344CB8AC3E}">
        <p14:creationId xmlns:p14="http://schemas.microsoft.com/office/powerpoint/2010/main" val="223935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5878" y="1791905"/>
            <a:ext cx="11277532" cy="1408496"/>
          </a:xfrm>
        </p:spPr>
        <p:txBody>
          <a:bodyPr anchor="b">
            <a:normAutofit/>
          </a:bodyPr>
          <a:lstStyle>
            <a:lvl1pPr algn="ctr">
              <a:lnSpc>
                <a:spcPct val="90000"/>
              </a:lnSpc>
              <a:defRPr sz="3800" b="1" i="0" baseline="0">
                <a:solidFill>
                  <a:srgbClr val="20558A"/>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455878" y="3657600"/>
            <a:ext cx="11277532" cy="2057400"/>
          </a:xfrm>
        </p:spPr>
        <p:txBody>
          <a:bodyPr>
            <a:normAutofit/>
          </a:bodyPr>
          <a:lstStyle>
            <a:lvl1pPr marL="0" indent="0" algn="ctr">
              <a:lnSpc>
                <a:spcPct val="90000"/>
              </a:lnSpc>
              <a:buNone/>
              <a:defRPr sz="2800" baseline="0">
                <a:solidFill>
                  <a:srgbClr val="6162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55878" y="3429000"/>
            <a:ext cx="1127753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1" hasCustomPrompt="1"/>
          </p:nvPr>
        </p:nvSpPr>
        <p:spPr>
          <a:xfrm>
            <a:off x="8888609" y="6172201"/>
            <a:ext cx="2844800" cy="365125"/>
          </a:xfrm>
        </p:spPr>
        <p:txBody>
          <a:bodyPr/>
          <a:lstStyle>
            <a:lvl1pPr marL="0" indent="0" algn="r">
              <a:buFontTx/>
              <a:buNone/>
              <a:defRPr sz="1800" baseline="0">
                <a:solidFill>
                  <a:srgbClr val="616265"/>
                </a:solidFill>
              </a:defRPr>
            </a:lvl1pPr>
          </a:lstStyle>
          <a:p>
            <a:pPr lvl="0"/>
            <a:r>
              <a:rPr lang="en-US" dirty="0"/>
              <a:t>MONTH, YEAR</a:t>
            </a:r>
          </a:p>
        </p:txBody>
      </p:sp>
    </p:spTree>
    <p:extLst>
      <p:ext uri="{BB962C8B-B14F-4D97-AF65-F5344CB8AC3E}">
        <p14:creationId xmlns:p14="http://schemas.microsoft.com/office/powerpoint/2010/main" val="213202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5084" y="323851"/>
            <a:ext cx="11277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2600" b="1" i="0" u="none" strike="noStrike" kern="1200" cap="none" spc="0" normalizeH="0" baseline="0" noProof="0">
                <a:ln>
                  <a:noFill/>
                </a:ln>
                <a:solidFill>
                  <a:srgbClr val="616265"/>
                </a:solidFill>
                <a:effectLst/>
                <a:uLnTx/>
                <a:uFillTx/>
                <a:latin typeface="Arial" panose="020B0604020202020204"/>
                <a:ea typeface="Helvetica" charset="0"/>
                <a:cs typeface="Helvetica" charset="0"/>
              </a:rPr>
              <a:t>Click to add slide title</a:t>
            </a:r>
            <a:endParaRPr lang="en-US"/>
          </a:p>
        </p:txBody>
      </p:sp>
      <p:sp>
        <p:nvSpPr>
          <p:cNvPr id="1027" name="Text Placeholder 2"/>
          <p:cNvSpPr>
            <a:spLocks noGrp="1"/>
          </p:cNvSpPr>
          <p:nvPr>
            <p:ph type="body" idx="1"/>
          </p:nvPr>
        </p:nvSpPr>
        <p:spPr bwMode="auto">
          <a:xfrm>
            <a:off x="455084" y="1463676"/>
            <a:ext cx="11277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40284" y="6233211"/>
            <a:ext cx="2844800" cy="365125"/>
          </a:xfrm>
          <a:prstGeom prst="rect">
            <a:avLst/>
          </a:prstGeom>
        </p:spPr>
        <p:txBody>
          <a:bodyPr vert="horz" lIns="91440" tIns="45720" rIns="91440" bIns="45720" rtlCol="0" anchor="ctr"/>
          <a:lstStyle>
            <a:lvl1pPr algn="r" eaLnBrk="0" hangingPunct="0">
              <a:lnSpc>
                <a:spcPct val="101000"/>
              </a:lnSpc>
              <a:spcBef>
                <a:spcPct val="50000"/>
              </a:spcBef>
              <a:defRPr sz="1200">
                <a:solidFill>
                  <a:srgbClr val="7F7F7F"/>
                </a:solidFill>
                <a:latin typeface="+mn-lt"/>
              </a:defRPr>
            </a:lvl1pPr>
          </a:lstStyle>
          <a:p>
            <a:pPr>
              <a:defRPr/>
            </a:pPr>
            <a:r>
              <a:rPr lang="en-US"/>
              <a:t>          </a:t>
            </a:r>
            <a:fld id="{0DA216C3-D661-4614-8E98-242A362C0AC8}" type="slidenum">
              <a:rPr lang="en-US" smtClean="0"/>
              <a:pPr>
                <a:defRPr/>
              </a:pPr>
              <a:t>‹#›</a:t>
            </a:fld>
            <a:endParaRPr lang="en-US"/>
          </a:p>
        </p:txBody>
      </p:sp>
      <p:sp>
        <p:nvSpPr>
          <p:cNvPr id="3" name="Rectangle 2"/>
          <p:cNvSpPr/>
          <p:nvPr userDrawn="1"/>
        </p:nvSpPr>
        <p:spPr>
          <a:xfrm flipV="1">
            <a:off x="0" y="6781800"/>
            <a:ext cx="12192000" cy="167638"/>
          </a:xfrm>
          <a:prstGeom prst="rect">
            <a:avLst/>
          </a:prstGeom>
          <a:solidFill>
            <a:srgbClr val="2055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flipV="1">
            <a:off x="0" y="-15238"/>
            <a:ext cx="12192000" cy="167638"/>
          </a:xfrm>
          <a:prstGeom prst="rect">
            <a:avLst/>
          </a:prstGeom>
          <a:solidFill>
            <a:srgbClr val="2055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73557" y="6160750"/>
            <a:ext cx="3454400" cy="400022"/>
          </a:xfrm>
          <a:prstGeom prst="rect">
            <a:avLst/>
          </a:prstGeom>
        </p:spPr>
      </p:pic>
    </p:spTree>
    <p:extLst>
      <p:ext uri="{BB962C8B-B14F-4D97-AF65-F5344CB8AC3E}">
        <p14:creationId xmlns:p14="http://schemas.microsoft.com/office/powerpoint/2010/main" val="6517264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dt="0"/>
  <p:txStyles>
    <p:titleStyle>
      <a:lvl1pPr algn="l" defTabSz="457200" rtl="0" eaLnBrk="0" fontAlgn="base" hangingPunct="0">
        <a:lnSpc>
          <a:spcPct val="80000"/>
        </a:lnSpc>
        <a:spcBef>
          <a:spcPct val="0"/>
        </a:spcBef>
        <a:spcAft>
          <a:spcPct val="0"/>
        </a:spcAft>
        <a:defRPr lang="en-US" sz="2600" b="1" kern="1200" dirty="0" smtClean="0">
          <a:solidFill>
            <a:srgbClr val="616265"/>
          </a:solidFill>
          <a:latin typeface="+mj-lt"/>
          <a:ea typeface="+mj-ea"/>
          <a:cs typeface="+mj-cs"/>
        </a:defRPr>
      </a:lvl1pPr>
      <a:lvl2pPr algn="l" defTabSz="457200" rtl="0" eaLnBrk="0" fontAlgn="base" hangingPunct="0">
        <a:lnSpc>
          <a:spcPct val="80000"/>
        </a:lnSpc>
        <a:spcBef>
          <a:spcPct val="0"/>
        </a:spcBef>
        <a:spcAft>
          <a:spcPct val="0"/>
        </a:spcAft>
        <a:defRPr sz="2000" b="1">
          <a:solidFill>
            <a:srgbClr val="2243AA"/>
          </a:solidFill>
          <a:latin typeface="Calibri" pitchFamily="34" charset="0"/>
        </a:defRPr>
      </a:lvl2pPr>
      <a:lvl3pPr algn="l" defTabSz="457200" rtl="0" eaLnBrk="0" fontAlgn="base" hangingPunct="0">
        <a:lnSpc>
          <a:spcPct val="80000"/>
        </a:lnSpc>
        <a:spcBef>
          <a:spcPct val="0"/>
        </a:spcBef>
        <a:spcAft>
          <a:spcPct val="0"/>
        </a:spcAft>
        <a:defRPr sz="2000" b="1">
          <a:solidFill>
            <a:srgbClr val="2243AA"/>
          </a:solidFill>
          <a:latin typeface="Calibri" pitchFamily="34" charset="0"/>
        </a:defRPr>
      </a:lvl3pPr>
      <a:lvl4pPr algn="l" defTabSz="457200" rtl="0" eaLnBrk="0" fontAlgn="base" hangingPunct="0">
        <a:lnSpc>
          <a:spcPct val="80000"/>
        </a:lnSpc>
        <a:spcBef>
          <a:spcPct val="0"/>
        </a:spcBef>
        <a:spcAft>
          <a:spcPct val="0"/>
        </a:spcAft>
        <a:defRPr sz="2000" b="1">
          <a:solidFill>
            <a:srgbClr val="2243AA"/>
          </a:solidFill>
          <a:latin typeface="Calibri" pitchFamily="34" charset="0"/>
        </a:defRPr>
      </a:lvl4pPr>
      <a:lvl5pPr algn="l" defTabSz="457200" rtl="0" eaLnBrk="0" fontAlgn="base" hangingPunct="0">
        <a:lnSpc>
          <a:spcPct val="80000"/>
        </a:lnSpc>
        <a:spcBef>
          <a:spcPct val="0"/>
        </a:spcBef>
        <a:spcAft>
          <a:spcPct val="0"/>
        </a:spcAft>
        <a:defRPr sz="2000" b="1">
          <a:solidFill>
            <a:srgbClr val="2243AA"/>
          </a:solidFill>
          <a:latin typeface="Calibri" pitchFamily="34" charset="0"/>
        </a:defRPr>
      </a:lvl5pPr>
      <a:lvl6pPr marL="457200" algn="l" defTabSz="457200" rtl="0" fontAlgn="base">
        <a:lnSpc>
          <a:spcPct val="80000"/>
        </a:lnSpc>
        <a:spcBef>
          <a:spcPct val="0"/>
        </a:spcBef>
        <a:spcAft>
          <a:spcPct val="0"/>
        </a:spcAft>
        <a:defRPr sz="2000" b="1">
          <a:solidFill>
            <a:srgbClr val="2243AA"/>
          </a:solidFill>
          <a:latin typeface="Calibri" pitchFamily="34" charset="0"/>
        </a:defRPr>
      </a:lvl6pPr>
      <a:lvl7pPr marL="914400" algn="l" defTabSz="457200" rtl="0" fontAlgn="base">
        <a:lnSpc>
          <a:spcPct val="80000"/>
        </a:lnSpc>
        <a:spcBef>
          <a:spcPct val="0"/>
        </a:spcBef>
        <a:spcAft>
          <a:spcPct val="0"/>
        </a:spcAft>
        <a:defRPr sz="2000" b="1">
          <a:solidFill>
            <a:srgbClr val="2243AA"/>
          </a:solidFill>
          <a:latin typeface="Calibri" pitchFamily="34" charset="0"/>
        </a:defRPr>
      </a:lvl7pPr>
      <a:lvl8pPr marL="1371600" algn="l" defTabSz="457200" rtl="0" fontAlgn="base">
        <a:lnSpc>
          <a:spcPct val="80000"/>
        </a:lnSpc>
        <a:spcBef>
          <a:spcPct val="0"/>
        </a:spcBef>
        <a:spcAft>
          <a:spcPct val="0"/>
        </a:spcAft>
        <a:defRPr sz="2000" b="1">
          <a:solidFill>
            <a:srgbClr val="2243AA"/>
          </a:solidFill>
          <a:latin typeface="Calibri" pitchFamily="34" charset="0"/>
        </a:defRPr>
      </a:lvl8pPr>
      <a:lvl9pPr marL="1828800" algn="l" defTabSz="457200" rtl="0" fontAlgn="base">
        <a:lnSpc>
          <a:spcPct val="80000"/>
        </a:lnSpc>
        <a:spcBef>
          <a:spcPct val="0"/>
        </a:spcBef>
        <a:spcAft>
          <a:spcPct val="0"/>
        </a:spcAft>
        <a:defRPr sz="2000" b="1">
          <a:solidFill>
            <a:srgbClr val="2243AA"/>
          </a:solidFill>
          <a:latin typeface="Calibri" pitchFamily="34" charset="0"/>
        </a:defRPr>
      </a:lvl9pPr>
    </p:titleStyle>
    <p:bodyStyle>
      <a:lvl1pPr marL="342900" indent="-342900" algn="l" defTabSz="457200" rtl="0" eaLnBrk="0" fontAlgn="base" hangingPunct="0">
        <a:lnSpc>
          <a:spcPct val="100000"/>
        </a:lnSpc>
        <a:spcBef>
          <a:spcPct val="20000"/>
        </a:spcBef>
        <a:spcAft>
          <a:spcPct val="0"/>
        </a:spcAft>
        <a:buClr>
          <a:srgbClr val="20558A"/>
        </a:buClr>
        <a:buFont typeface="Arial" pitchFamily="34" charset="0"/>
        <a:buChar char="•"/>
        <a:defRPr sz="2400" kern="1200">
          <a:solidFill>
            <a:srgbClr val="616265"/>
          </a:solidFill>
          <a:latin typeface="Arial" charset="0"/>
          <a:ea typeface="Arial" charset="0"/>
          <a:cs typeface="Arial" charset="0"/>
        </a:defRPr>
      </a:lvl1pPr>
      <a:lvl2pPr marL="742950" indent="-285750" algn="l" defTabSz="457200" rtl="0" eaLnBrk="0" fontAlgn="base" hangingPunct="0">
        <a:lnSpc>
          <a:spcPct val="100000"/>
        </a:lnSpc>
        <a:spcBef>
          <a:spcPct val="20000"/>
        </a:spcBef>
        <a:spcAft>
          <a:spcPct val="0"/>
        </a:spcAft>
        <a:buClr>
          <a:srgbClr val="20558A"/>
        </a:buClr>
        <a:buFont typeface="Arial" pitchFamily="34" charset="0"/>
        <a:buChar char="–"/>
        <a:defRPr sz="2000" kern="1200">
          <a:solidFill>
            <a:srgbClr val="616265"/>
          </a:solidFill>
          <a:latin typeface="Arial" charset="0"/>
          <a:ea typeface="Arial" charset="0"/>
          <a:cs typeface="Arial" charset="0"/>
        </a:defRPr>
      </a:lvl2pPr>
      <a:lvl3pPr marL="1143000" indent="-228600" algn="l" defTabSz="457200" rtl="0" eaLnBrk="0" fontAlgn="base" hangingPunct="0">
        <a:lnSpc>
          <a:spcPct val="100000"/>
        </a:lnSpc>
        <a:spcBef>
          <a:spcPct val="20000"/>
        </a:spcBef>
        <a:spcAft>
          <a:spcPct val="0"/>
        </a:spcAft>
        <a:buClr>
          <a:srgbClr val="20558A"/>
        </a:buClr>
        <a:buFont typeface="Arial" pitchFamily="34" charset="0"/>
        <a:buChar char="•"/>
        <a:defRPr sz="1800" kern="1200">
          <a:solidFill>
            <a:srgbClr val="616265"/>
          </a:solidFill>
          <a:latin typeface="Arial" charset="0"/>
          <a:ea typeface="Arial" charset="0"/>
          <a:cs typeface="Arial" charset="0"/>
        </a:defRPr>
      </a:lvl3pPr>
      <a:lvl4pPr marL="1600200" indent="-228600" algn="l" defTabSz="457200" rtl="0" eaLnBrk="0" fontAlgn="base" hangingPunct="0">
        <a:lnSpc>
          <a:spcPct val="100000"/>
        </a:lnSpc>
        <a:spcBef>
          <a:spcPct val="20000"/>
        </a:spcBef>
        <a:spcAft>
          <a:spcPct val="0"/>
        </a:spcAft>
        <a:buClr>
          <a:srgbClr val="20558A"/>
        </a:buClr>
        <a:buFont typeface="Arial" pitchFamily="34" charset="0"/>
        <a:buChar char="–"/>
        <a:defRPr sz="1600" kern="1200">
          <a:solidFill>
            <a:srgbClr val="616265"/>
          </a:solidFill>
          <a:latin typeface="Arial" charset="0"/>
          <a:ea typeface="Arial" charset="0"/>
          <a:cs typeface="Arial" charset="0"/>
        </a:defRPr>
      </a:lvl4pPr>
      <a:lvl5pPr marL="2057400" indent="-228600" algn="l" defTabSz="457200" rtl="0" eaLnBrk="0" fontAlgn="base" hangingPunct="0">
        <a:lnSpc>
          <a:spcPct val="100000"/>
        </a:lnSpc>
        <a:spcBef>
          <a:spcPct val="20000"/>
        </a:spcBef>
        <a:spcAft>
          <a:spcPct val="0"/>
        </a:spcAft>
        <a:buClr>
          <a:srgbClr val="20558A"/>
        </a:buClr>
        <a:buFont typeface="Arial" pitchFamily="34" charset="0"/>
        <a:buChar char="»"/>
        <a:defRPr sz="1400" kern="1200">
          <a:solidFill>
            <a:srgbClr val="616265"/>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5084" y="323851"/>
            <a:ext cx="11277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2600" b="1" i="0" u="none" strike="noStrike" kern="1200" cap="none" spc="0" normalizeH="0" baseline="0" noProof="0" dirty="0">
                <a:ln>
                  <a:noFill/>
                </a:ln>
                <a:solidFill>
                  <a:srgbClr val="616265"/>
                </a:solidFill>
                <a:effectLst/>
                <a:uLnTx/>
                <a:uFillTx/>
                <a:latin typeface="Arial" panose="020B0604020202020204"/>
                <a:ea typeface="Helvetica" charset="0"/>
                <a:cs typeface="Helvetica" charset="0"/>
              </a:rPr>
              <a:t>Click to add slide title</a:t>
            </a:r>
            <a:endParaRPr lang="en-US" dirty="0"/>
          </a:p>
        </p:txBody>
      </p:sp>
      <p:sp>
        <p:nvSpPr>
          <p:cNvPr id="1027" name="Text Placeholder 2"/>
          <p:cNvSpPr>
            <a:spLocks noGrp="1"/>
          </p:cNvSpPr>
          <p:nvPr>
            <p:ph type="body" idx="1"/>
          </p:nvPr>
        </p:nvSpPr>
        <p:spPr bwMode="auto">
          <a:xfrm>
            <a:off x="455084" y="1463676"/>
            <a:ext cx="11277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40284" y="6233211"/>
            <a:ext cx="2844800" cy="365125"/>
          </a:xfrm>
          <a:prstGeom prst="rect">
            <a:avLst/>
          </a:prstGeom>
        </p:spPr>
        <p:txBody>
          <a:bodyPr vert="horz" lIns="91440" tIns="45720" rIns="91440" bIns="45720" rtlCol="0" anchor="ctr"/>
          <a:lstStyle>
            <a:lvl1pPr algn="r" eaLnBrk="0" hangingPunct="0">
              <a:lnSpc>
                <a:spcPct val="101000"/>
              </a:lnSpc>
              <a:spcBef>
                <a:spcPct val="50000"/>
              </a:spcBef>
              <a:defRPr sz="1200">
                <a:solidFill>
                  <a:srgbClr val="7F7F7F"/>
                </a:solidFill>
                <a:latin typeface="+mn-lt"/>
              </a:defRPr>
            </a:lvl1pPr>
          </a:lstStyle>
          <a:p>
            <a:pPr>
              <a:defRPr/>
            </a:pPr>
            <a:r>
              <a:rPr lang="en-US" dirty="0"/>
              <a:t>          </a:t>
            </a:r>
            <a:fld id="{0DA216C3-D661-4614-8E98-242A362C0AC8}" type="slidenum">
              <a:rPr lang="en-US" smtClean="0"/>
              <a:pPr>
                <a:defRPr/>
              </a:pPr>
              <a:t>‹#›</a:t>
            </a:fld>
            <a:endParaRPr lang="en-US" dirty="0"/>
          </a:p>
        </p:txBody>
      </p:sp>
      <p:sp>
        <p:nvSpPr>
          <p:cNvPr id="3" name="Rectangle 2"/>
          <p:cNvSpPr/>
          <p:nvPr userDrawn="1"/>
        </p:nvSpPr>
        <p:spPr>
          <a:xfrm flipV="1">
            <a:off x="0" y="6781800"/>
            <a:ext cx="12192000" cy="167638"/>
          </a:xfrm>
          <a:prstGeom prst="rect">
            <a:avLst/>
          </a:prstGeom>
          <a:solidFill>
            <a:srgbClr val="2055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flipV="1">
            <a:off x="0" y="-15238"/>
            <a:ext cx="12192000" cy="167638"/>
          </a:xfrm>
          <a:prstGeom prst="rect">
            <a:avLst/>
          </a:prstGeom>
          <a:solidFill>
            <a:srgbClr val="2055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73557" y="6160750"/>
            <a:ext cx="3454400" cy="400022"/>
          </a:xfrm>
          <a:prstGeom prst="rect">
            <a:avLst/>
          </a:prstGeom>
        </p:spPr>
      </p:pic>
    </p:spTree>
    <p:extLst>
      <p:ext uri="{BB962C8B-B14F-4D97-AF65-F5344CB8AC3E}">
        <p14:creationId xmlns:p14="http://schemas.microsoft.com/office/powerpoint/2010/main" val="12076382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 id="2147483698" r:id="rId12"/>
    <p:sldLayoutId id="2147483699" r:id="rId13"/>
    <p:sldLayoutId id="2147483700" r:id="rId14"/>
    <p:sldLayoutId id="2147483701" r:id="rId15"/>
    <p:sldLayoutId id="2147483702" r:id="rId16"/>
    <p:sldLayoutId id="2147483703" r:id="rId17"/>
  </p:sldLayoutIdLst>
  <p:hf hdr="0" ftr="0" dt="0"/>
  <p:txStyles>
    <p:titleStyle>
      <a:lvl1pPr algn="l" defTabSz="457200" rtl="0" eaLnBrk="0" fontAlgn="base" hangingPunct="0">
        <a:lnSpc>
          <a:spcPct val="80000"/>
        </a:lnSpc>
        <a:spcBef>
          <a:spcPct val="0"/>
        </a:spcBef>
        <a:spcAft>
          <a:spcPct val="0"/>
        </a:spcAft>
        <a:defRPr lang="en-US" sz="2600" b="1" kern="1200" dirty="0" smtClean="0">
          <a:solidFill>
            <a:srgbClr val="616265"/>
          </a:solidFill>
          <a:latin typeface="+mj-lt"/>
          <a:ea typeface="+mj-ea"/>
          <a:cs typeface="+mj-cs"/>
        </a:defRPr>
      </a:lvl1pPr>
      <a:lvl2pPr algn="l" defTabSz="457200" rtl="0" eaLnBrk="0" fontAlgn="base" hangingPunct="0">
        <a:lnSpc>
          <a:spcPct val="80000"/>
        </a:lnSpc>
        <a:spcBef>
          <a:spcPct val="0"/>
        </a:spcBef>
        <a:spcAft>
          <a:spcPct val="0"/>
        </a:spcAft>
        <a:defRPr sz="2000" b="1">
          <a:solidFill>
            <a:srgbClr val="2243AA"/>
          </a:solidFill>
          <a:latin typeface="Calibri" pitchFamily="34" charset="0"/>
        </a:defRPr>
      </a:lvl2pPr>
      <a:lvl3pPr algn="l" defTabSz="457200" rtl="0" eaLnBrk="0" fontAlgn="base" hangingPunct="0">
        <a:lnSpc>
          <a:spcPct val="80000"/>
        </a:lnSpc>
        <a:spcBef>
          <a:spcPct val="0"/>
        </a:spcBef>
        <a:spcAft>
          <a:spcPct val="0"/>
        </a:spcAft>
        <a:defRPr sz="2000" b="1">
          <a:solidFill>
            <a:srgbClr val="2243AA"/>
          </a:solidFill>
          <a:latin typeface="Calibri" pitchFamily="34" charset="0"/>
        </a:defRPr>
      </a:lvl3pPr>
      <a:lvl4pPr algn="l" defTabSz="457200" rtl="0" eaLnBrk="0" fontAlgn="base" hangingPunct="0">
        <a:lnSpc>
          <a:spcPct val="80000"/>
        </a:lnSpc>
        <a:spcBef>
          <a:spcPct val="0"/>
        </a:spcBef>
        <a:spcAft>
          <a:spcPct val="0"/>
        </a:spcAft>
        <a:defRPr sz="2000" b="1">
          <a:solidFill>
            <a:srgbClr val="2243AA"/>
          </a:solidFill>
          <a:latin typeface="Calibri" pitchFamily="34" charset="0"/>
        </a:defRPr>
      </a:lvl4pPr>
      <a:lvl5pPr algn="l" defTabSz="457200" rtl="0" eaLnBrk="0" fontAlgn="base" hangingPunct="0">
        <a:lnSpc>
          <a:spcPct val="80000"/>
        </a:lnSpc>
        <a:spcBef>
          <a:spcPct val="0"/>
        </a:spcBef>
        <a:spcAft>
          <a:spcPct val="0"/>
        </a:spcAft>
        <a:defRPr sz="2000" b="1">
          <a:solidFill>
            <a:srgbClr val="2243AA"/>
          </a:solidFill>
          <a:latin typeface="Calibri" pitchFamily="34" charset="0"/>
        </a:defRPr>
      </a:lvl5pPr>
      <a:lvl6pPr marL="457200" algn="l" defTabSz="457200" rtl="0" fontAlgn="base">
        <a:lnSpc>
          <a:spcPct val="80000"/>
        </a:lnSpc>
        <a:spcBef>
          <a:spcPct val="0"/>
        </a:spcBef>
        <a:spcAft>
          <a:spcPct val="0"/>
        </a:spcAft>
        <a:defRPr sz="2000" b="1">
          <a:solidFill>
            <a:srgbClr val="2243AA"/>
          </a:solidFill>
          <a:latin typeface="Calibri" pitchFamily="34" charset="0"/>
        </a:defRPr>
      </a:lvl6pPr>
      <a:lvl7pPr marL="914400" algn="l" defTabSz="457200" rtl="0" fontAlgn="base">
        <a:lnSpc>
          <a:spcPct val="80000"/>
        </a:lnSpc>
        <a:spcBef>
          <a:spcPct val="0"/>
        </a:spcBef>
        <a:spcAft>
          <a:spcPct val="0"/>
        </a:spcAft>
        <a:defRPr sz="2000" b="1">
          <a:solidFill>
            <a:srgbClr val="2243AA"/>
          </a:solidFill>
          <a:latin typeface="Calibri" pitchFamily="34" charset="0"/>
        </a:defRPr>
      </a:lvl7pPr>
      <a:lvl8pPr marL="1371600" algn="l" defTabSz="457200" rtl="0" fontAlgn="base">
        <a:lnSpc>
          <a:spcPct val="80000"/>
        </a:lnSpc>
        <a:spcBef>
          <a:spcPct val="0"/>
        </a:spcBef>
        <a:spcAft>
          <a:spcPct val="0"/>
        </a:spcAft>
        <a:defRPr sz="2000" b="1">
          <a:solidFill>
            <a:srgbClr val="2243AA"/>
          </a:solidFill>
          <a:latin typeface="Calibri" pitchFamily="34" charset="0"/>
        </a:defRPr>
      </a:lvl8pPr>
      <a:lvl9pPr marL="1828800" algn="l" defTabSz="457200" rtl="0" fontAlgn="base">
        <a:lnSpc>
          <a:spcPct val="80000"/>
        </a:lnSpc>
        <a:spcBef>
          <a:spcPct val="0"/>
        </a:spcBef>
        <a:spcAft>
          <a:spcPct val="0"/>
        </a:spcAft>
        <a:defRPr sz="2000" b="1">
          <a:solidFill>
            <a:srgbClr val="2243AA"/>
          </a:solidFill>
          <a:latin typeface="Calibri" pitchFamily="34" charset="0"/>
        </a:defRPr>
      </a:lvl9pPr>
    </p:titleStyle>
    <p:bodyStyle>
      <a:lvl1pPr marL="342900" indent="-342900" algn="l" defTabSz="457200" rtl="0" eaLnBrk="0" fontAlgn="base" hangingPunct="0">
        <a:lnSpc>
          <a:spcPct val="100000"/>
        </a:lnSpc>
        <a:spcBef>
          <a:spcPct val="20000"/>
        </a:spcBef>
        <a:spcAft>
          <a:spcPct val="0"/>
        </a:spcAft>
        <a:buClr>
          <a:srgbClr val="20558A"/>
        </a:buClr>
        <a:buFont typeface="Arial" pitchFamily="34" charset="0"/>
        <a:buChar char="•"/>
        <a:defRPr sz="2400" kern="1200">
          <a:solidFill>
            <a:srgbClr val="616265"/>
          </a:solidFill>
          <a:latin typeface="Arial" charset="0"/>
          <a:ea typeface="Arial" charset="0"/>
          <a:cs typeface="Arial" charset="0"/>
        </a:defRPr>
      </a:lvl1pPr>
      <a:lvl2pPr marL="742950" indent="-285750" algn="l" defTabSz="457200" rtl="0" eaLnBrk="0" fontAlgn="base" hangingPunct="0">
        <a:lnSpc>
          <a:spcPct val="100000"/>
        </a:lnSpc>
        <a:spcBef>
          <a:spcPct val="20000"/>
        </a:spcBef>
        <a:spcAft>
          <a:spcPct val="0"/>
        </a:spcAft>
        <a:buClr>
          <a:srgbClr val="20558A"/>
        </a:buClr>
        <a:buFont typeface="Arial" pitchFamily="34" charset="0"/>
        <a:buChar char="–"/>
        <a:defRPr sz="2000" kern="1200">
          <a:solidFill>
            <a:srgbClr val="616265"/>
          </a:solidFill>
          <a:latin typeface="Arial" charset="0"/>
          <a:ea typeface="Arial" charset="0"/>
          <a:cs typeface="Arial" charset="0"/>
        </a:defRPr>
      </a:lvl2pPr>
      <a:lvl3pPr marL="1143000" indent="-228600" algn="l" defTabSz="457200" rtl="0" eaLnBrk="0" fontAlgn="base" hangingPunct="0">
        <a:lnSpc>
          <a:spcPct val="100000"/>
        </a:lnSpc>
        <a:spcBef>
          <a:spcPct val="20000"/>
        </a:spcBef>
        <a:spcAft>
          <a:spcPct val="0"/>
        </a:spcAft>
        <a:buClr>
          <a:srgbClr val="20558A"/>
        </a:buClr>
        <a:buFont typeface="Arial" pitchFamily="34" charset="0"/>
        <a:buChar char="•"/>
        <a:defRPr sz="1800" kern="1200">
          <a:solidFill>
            <a:srgbClr val="616265"/>
          </a:solidFill>
          <a:latin typeface="Arial" charset="0"/>
          <a:ea typeface="Arial" charset="0"/>
          <a:cs typeface="Arial" charset="0"/>
        </a:defRPr>
      </a:lvl3pPr>
      <a:lvl4pPr marL="1600200" indent="-228600" algn="l" defTabSz="457200" rtl="0" eaLnBrk="0" fontAlgn="base" hangingPunct="0">
        <a:lnSpc>
          <a:spcPct val="100000"/>
        </a:lnSpc>
        <a:spcBef>
          <a:spcPct val="20000"/>
        </a:spcBef>
        <a:spcAft>
          <a:spcPct val="0"/>
        </a:spcAft>
        <a:buClr>
          <a:srgbClr val="20558A"/>
        </a:buClr>
        <a:buFont typeface="Arial" pitchFamily="34" charset="0"/>
        <a:buChar char="–"/>
        <a:defRPr sz="1600" kern="1200">
          <a:solidFill>
            <a:srgbClr val="616265"/>
          </a:solidFill>
          <a:latin typeface="Arial" charset="0"/>
          <a:ea typeface="Arial" charset="0"/>
          <a:cs typeface="Arial" charset="0"/>
        </a:defRPr>
      </a:lvl4pPr>
      <a:lvl5pPr marL="2057400" indent="-228600" algn="l" defTabSz="457200" rtl="0" eaLnBrk="0" fontAlgn="base" hangingPunct="0">
        <a:lnSpc>
          <a:spcPct val="100000"/>
        </a:lnSpc>
        <a:spcBef>
          <a:spcPct val="20000"/>
        </a:spcBef>
        <a:spcAft>
          <a:spcPct val="0"/>
        </a:spcAft>
        <a:buClr>
          <a:srgbClr val="20558A"/>
        </a:buClr>
        <a:buFont typeface="Arial" pitchFamily="34" charset="0"/>
        <a:buChar char="»"/>
        <a:defRPr sz="1400" kern="1200">
          <a:solidFill>
            <a:srgbClr val="616265"/>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5084" y="323855"/>
            <a:ext cx="11277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1950" b="1" i="0" u="none" strike="noStrike" kern="1200" cap="none" spc="0" normalizeH="0" baseline="0" noProof="0">
                <a:ln>
                  <a:noFill/>
                </a:ln>
                <a:solidFill>
                  <a:srgbClr val="616265"/>
                </a:solidFill>
                <a:effectLst/>
                <a:uLnTx/>
                <a:uFillTx/>
                <a:latin typeface="Arial" panose="020B0604020202020204"/>
                <a:ea typeface="Helvetica" charset="0"/>
                <a:cs typeface="Helvetica" charset="0"/>
              </a:rPr>
              <a:t>Click to add slide title</a:t>
            </a:r>
            <a:endParaRPr lang="en-US"/>
          </a:p>
        </p:txBody>
      </p:sp>
      <p:sp>
        <p:nvSpPr>
          <p:cNvPr id="1027" name="Text Placeholder 2"/>
          <p:cNvSpPr>
            <a:spLocks noGrp="1"/>
          </p:cNvSpPr>
          <p:nvPr>
            <p:ph type="body" idx="1"/>
          </p:nvPr>
        </p:nvSpPr>
        <p:spPr bwMode="auto">
          <a:xfrm>
            <a:off x="455084" y="1463679"/>
            <a:ext cx="11277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40284" y="6233215"/>
            <a:ext cx="2844800" cy="365125"/>
          </a:xfrm>
          <a:prstGeom prst="rect">
            <a:avLst/>
          </a:prstGeom>
        </p:spPr>
        <p:txBody>
          <a:bodyPr vert="horz" lIns="91440" tIns="45720" rIns="91440" bIns="45720" rtlCol="0" anchor="ctr"/>
          <a:lstStyle>
            <a:lvl1pPr algn="r" eaLnBrk="0" hangingPunct="0">
              <a:lnSpc>
                <a:spcPct val="101000"/>
              </a:lnSpc>
              <a:spcBef>
                <a:spcPct val="50000"/>
              </a:spcBef>
              <a:defRPr sz="900">
                <a:solidFill>
                  <a:srgbClr val="7F7F7F"/>
                </a:solidFill>
                <a:latin typeface="+mn-lt"/>
              </a:defRPr>
            </a:lvl1pPr>
          </a:lstStyle>
          <a:p>
            <a:pPr>
              <a:defRPr/>
            </a:pPr>
            <a:r>
              <a:rPr lang="en-US"/>
              <a:t>          </a:t>
            </a:r>
            <a:fld id="{0DA216C3-D661-4614-8E98-242A362C0AC8}" type="slidenum">
              <a:rPr lang="en-US" smtClean="0"/>
              <a:pPr>
                <a:defRPr/>
              </a:pPr>
              <a:t>‹#›</a:t>
            </a:fld>
            <a:endParaRPr lang="en-US"/>
          </a:p>
        </p:txBody>
      </p:sp>
      <p:sp>
        <p:nvSpPr>
          <p:cNvPr id="3" name="Rectangle 2"/>
          <p:cNvSpPr/>
          <p:nvPr userDrawn="1"/>
        </p:nvSpPr>
        <p:spPr>
          <a:xfrm flipV="1">
            <a:off x="0" y="6774181"/>
            <a:ext cx="12192000" cy="1676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2"/>
              </a:solidFill>
            </a:endParaRPr>
          </a:p>
        </p:txBody>
      </p:sp>
      <p:sp>
        <p:nvSpPr>
          <p:cNvPr id="8" name="Rectangle 7"/>
          <p:cNvSpPr/>
          <p:nvPr userDrawn="1"/>
        </p:nvSpPr>
        <p:spPr>
          <a:xfrm flipV="1">
            <a:off x="0" y="-15238"/>
            <a:ext cx="12192000" cy="1676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473557" y="6160750"/>
            <a:ext cx="2587752" cy="400022"/>
          </a:xfrm>
          <a:prstGeom prst="rect">
            <a:avLst/>
          </a:prstGeom>
        </p:spPr>
      </p:pic>
      <p:sp>
        <p:nvSpPr>
          <p:cNvPr id="2" name="Rectangle 1">
            <a:extLst>
              <a:ext uri="{FF2B5EF4-FFF2-40B4-BE49-F238E27FC236}">
                <a16:creationId xmlns:a16="http://schemas.microsoft.com/office/drawing/2014/main" id="{F6EDAB8B-25E0-9145-BAB2-C746BFC6DA76}"/>
              </a:ext>
            </a:extLst>
          </p:cNvPr>
          <p:cNvSpPr/>
          <p:nvPr userDrawn="1"/>
        </p:nvSpPr>
        <p:spPr>
          <a:xfrm>
            <a:off x="473558" y="6160751"/>
            <a:ext cx="2826327" cy="437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547156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342900" rtl="0" eaLnBrk="1" fontAlgn="base" hangingPunct="1">
        <a:lnSpc>
          <a:spcPct val="80000"/>
        </a:lnSpc>
        <a:spcBef>
          <a:spcPct val="0"/>
        </a:spcBef>
        <a:spcAft>
          <a:spcPct val="0"/>
        </a:spcAft>
        <a:defRPr lang="en-US" sz="2400" b="1" kern="1200" noProof="0" dirty="0" smtClean="0">
          <a:solidFill>
            <a:schemeClr val="tx2"/>
          </a:solidFill>
          <a:latin typeface="+mj-lt"/>
          <a:ea typeface="+mj-ea"/>
          <a:cs typeface="+mj-cs"/>
        </a:defRPr>
      </a:lvl1pPr>
      <a:lvl2pPr algn="l" defTabSz="342900" rtl="0" eaLnBrk="1" fontAlgn="base" hangingPunct="1">
        <a:lnSpc>
          <a:spcPct val="80000"/>
        </a:lnSpc>
        <a:spcBef>
          <a:spcPct val="0"/>
        </a:spcBef>
        <a:spcAft>
          <a:spcPct val="0"/>
        </a:spcAft>
        <a:defRPr sz="1500" b="1">
          <a:solidFill>
            <a:srgbClr val="2243AA"/>
          </a:solidFill>
          <a:latin typeface="Calibri" pitchFamily="34" charset="0"/>
        </a:defRPr>
      </a:lvl2pPr>
      <a:lvl3pPr algn="l" defTabSz="342900" rtl="0" eaLnBrk="1" fontAlgn="base" hangingPunct="1">
        <a:lnSpc>
          <a:spcPct val="80000"/>
        </a:lnSpc>
        <a:spcBef>
          <a:spcPct val="0"/>
        </a:spcBef>
        <a:spcAft>
          <a:spcPct val="0"/>
        </a:spcAft>
        <a:defRPr sz="1500" b="1">
          <a:solidFill>
            <a:srgbClr val="2243AA"/>
          </a:solidFill>
          <a:latin typeface="Calibri" pitchFamily="34" charset="0"/>
        </a:defRPr>
      </a:lvl3pPr>
      <a:lvl4pPr algn="l" defTabSz="342900" rtl="0" eaLnBrk="1" fontAlgn="base" hangingPunct="1">
        <a:lnSpc>
          <a:spcPct val="80000"/>
        </a:lnSpc>
        <a:spcBef>
          <a:spcPct val="0"/>
        </a:spcBef>
        <a:spcAft>
          <a:spcPct val="0"/>
        </a:spcAft>
        <a:defRPr sz="1500" b="1">
          <a:solidFill>
            <a:srgbClr val="2243AA"/>
          </a:solidFill>
          <a:latin typeface="Calibri" pitchFamily="34" charset="0"/>
        </a:defRPr>
      </a:lvl4pPr>
      <a:lvl5pPr algn="l" defTabSz="342900" rtl="0" eaLnBrk="1" fontAlgn="base" hangingPunct="1">
        <a:lnSpc>
          <a:spcPct val="80000"/>
        </a:lnSpc>
        <a:spcBef>
          <a:spcPct val="0"/>
        </a:spcBef>
        <a:spcAft>
          <a:spcPct val="0"/>
        </a:spcAft>
        <a:defRPr sz="1500" b="1">
          <a:solidFill>
            <a:srgbClr val="2243AA"/>
          </a:solidFill>
          <a:latin typeface="Calibri" pitchFamily="34" charset="0"/>
        </a:defRPr>
      </a:lvl5pPr>
      <a:lvl6pPr marL="342900" algn="l" defTabSz="342900" rtl="0" eaLnBrk="1" fontAlgn="base" hangingPunct="1">
        <a:lnSpc>
          <a:spcPct val="80000"/>
        </a:lnSpc>
        <a:spcBef>
          <a:spcPct val="0"/>
        </a:spcBef>
        <a:spcAft>
          <a:spcPct val="0"/>
        </a:spcAft>
        <a:defRPr sz="1500" b="1">
          <a:solidFill>
            <a:srgbClr val="2243AA"/>
          </a:solidFill>
          <a:latin typeface="Calibri" pitchFamily="34" charset="0"/>
        </a:defRPr>
      </a:lvl6pPr>
      <a:lvl7pPr marL="685800" algn="l" defTabSz="342900" rtl="0" eaLnBrk="1" fontAlgn="base" hangingPunct="1">
        <a:lnSpc>
          <a:spcPct val="80000"/>
        </a:lnSpc>
        <a:spcBef>
          <a:spcPct val="0"/>
        </a:spcBef>
        <a:spcAft>
          <a:spcPct val="0"/>
        </a:spcAft>
        <a:defRPr sz="1500" b="1">
          <a:solidFill>
            <a:srgbClr val="2243AA"/>
          </a:solidFill>
          <a:latin typeface="Calibri" pitchFamily="34" charset="0"/>
        </a:defRPr>
      </a:lvl7pPr>
      <a:lvl8pPr marL="1028700" algn="l" defTabSz="342900" rtl="0" eaLnBrk="1" fontAlgn="base" hangingPunct="1">
        <a:lnSpc>
          <a:spcPct val="80000"/>
        </a:lnSpc>
        <a:spcBef>
          <a:spcPct val="0"/>
        </a:spcBef>
        <a:spcAft>
          <a:spcPct val="0"/>
        </a:spcAft>
        <a:defRPr sz="1500" b="1">
          <a:solidFill>
            <a:srgbClr val="2243AA"/>
          </a:solidFill>
          <a:latin typeface="Calibri" pitchFamily="34" charset="0"/>
        </a:defRPr>
      </a:lvl8pPr>
      <a:lvl9pPr marL="1371600" algn="l" defTabSz="342900" rtl="0" eaLnBrk="1" fontAlgn="base" hangingPunct="1">
        <a:lnSpc>
          <a:spcPct val="80000"/>
        </a:lnSpc>
        <a:spcBef>
          <a:spcPct val="0"/>
        </a:spcBef>
        <a:spcAft>
          <a:spcPct val="0"/>
        </a:spcAft>
        <a:defRPr sz="1500" b="1">
          <a:solidFill>
            <a:srgbClr val="2243AA"/>
          </a:solidFill>
          <a:latin typeface="Calibri" pitchFamily="34" charset="0"/>
        </a:defRPr>
      </a:lvl9pPr>
    </p:titleStyle>
    <p:bodyStyle>
      <a:lvl1pPr marL="257175" indent="-257175" algn="l" defTabSz="342900" rtl="0" eaLnBrk="1" fontAlgn="base" hangingPunct="1">
        <a:lnSpc>
          <a:spcPct val="100000"/>
        </a:lnSpc>
        <a:spcBef>
          <a:spcPct val="20000"/>
        </a:spcBef>
        <a:spcAft>
          <a:spcPct val="0"/>
        </a:spcAft>
        <a:buClr>
          <a:schemeClr val="tx2"/>
        </a:buClr>
        <a:buFont typeface="Arial" pitchFamily="34" charset="0"/>
        <a:buChar char="•"/>
        <a:defRPr sz="1800" kern="1200">
          <a:solidFill>
            <a:srgbClr val="616265"/>
          </a:solidFill>
          <a:latin typeface="+mn-lt"/>
          <a:ea typeface="Arial" charset="0"/>
          <a:cs typeface="Arial" charset="0"/>
        </a:defRPr>
      </a:lvl1pPr>
      <a:lvl2pPr marL="557213" indent="-214313"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500" kern="1200">
          <a:solidFill>
            <a:srgbClr val="616265"/>
          </a:solidFill>
          <a:latin typeface="+mn-lt"/>
          <a:ea typeface="Arial" charset="0"/>
          <a:cs typeface="Arial" charset="0"/>
        </a:defRPr>
      </a:lvl2pPr>
      <a:lvl3pPr marL="857250" indent="-171450" algn="l" defTabSz="342900" rtl="0" eaLnBrk="1" fontAlgn="base" hangingPunct="1">
        <a:lnSpc>
          <a:spcPct val="100000"/>
        </a:lnSpc>
        <a:spcBef>
          <a:spcPct val="20000"/>
        </a:spcBef>
        <a:spcAft>
          <a:spcPct val="0"/>
        </a:spcAft>
        <a:buClr>
          <a:schemeClr val="tx2"/>
        </a:buClr>
        <a:buFont typeface="Arial" pitchFamily="34" charset="0"/>
        <a:buChar char="•"/>
        <a:defRPr sz="1350" kern="1200">
          <a:solidFill>
            <a:srgbClr val="616265"/>
          </a:solidFill>
          <a:latin typeface="Arial" charset="0"/>
          <a:ea typeface="Arial" charset="0"/>
          <a:cs typeface="Arial" charset="0"/>
        </a:defRPr>
      </a:lvl3pPr>
      <a:lvl4pPr marL="1200150" indent="-171450"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200" kern="1200">
          <a:solidFill>
            <a:srgbClr val="616265"/>
          </a:solidFill>
          <a:latin typeface="Arial" charset="0"/>
          <a:ea typeface="Arial" charset="0"/>
          <a:cs typeface="Arial" charset="0"/>
        </a:defRPr>
      </a:lvl4pPr>
      <a:lvl5pPr marL="1543050" indent="-171450"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050" kern="1200">
          <a:solidFill>
            <a:srgbClr val="616265"/>
          </a:solidFill>
          <a:latin typeface="Arial" charset="0"/>
          <a:ea typeface="Arial" charset="0"/>
          <a:cs typeface="Arial"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tiff"/><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tiff"/><Relationship Id="rId4" Type="http://schemas.openxmlformats.org/officeDocument/2006/relationships/image" Target="../media/image19.jpeg"/><Relationship Id="rId9" Type="http://schemas.openxmlformats.org/officeDocument/2006/relationships/image" Target="../media/image24.tiff"/><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png"/><Relationship Id="rId7" Type="http://schemas.openxmlformats.org/officeDocument/2006/relationships/image" Target="../media/image34.tiff"/><Relationship Id="rId12"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43.png"/><Relationship Id="rId1" Type="http://schemas.openxmlformats.org/officeDocument/2006/relationships/slideLayout" Target="../slideLayouts/slideLayout20.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2.xml"/><Relationship Id="rId7" Type="http://schemas.openxmlformats.org/officeDocument/2006/relationships/image" Target="../media/image44.pn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6.xml"/><Relationship Id="rId7" Type="http://schemas.openxmlformats.org/officeDocument/2006/relationships/image" Target="../media/image47.png"/><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0.xml"/><Relationship Id="rId4" Type="http://schemas.openxmlformats.org/officeDocument/2006/relationships/comments" Target="../comments/commen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3C1B-D5EA-4835-92CE-C6DBE0C68C80}"/>
              </a:ext>
            </a:extLst>
          </p:cNvPr>
          <p:cNvSpPr>
            <a:spLocks noGrp="1"/>
          </p:cNvSpPr>
          <p:nvPr>
            <p:ph type="ctrTitle"/>
          </p:nvPr>
        </p:nvSpPr>
        <p:spPr>
          <a:xfrm>
            <a:off x="455878" y="844062"/>
            <a:ext cx="11277532" cy="2481942"/>
          </a:xfrm>
        </p:spPr>
        <p:txBody>
          <a:bodyPr>
            <a:normAutofit/>
          </a:bodyPr>
          <a:lstStyle/>
          <a:p>
            <a:r>
              <a:rPr lang="en-US" dirty="0">
                <a:solidFill>
                  <a:schemeClr val="tx2"/>
                </a:solidFill>
                <a:latin typeface="IBM Plex Sans" panose="020B0503050203000203" pitchFamily="34" charset="0"/>
              </a:rPr>
              <a:t>NIH STRIDES Initiative </a:t>
            </a:r>
            <a:br>
              <a:rPr lang="en-US" dirty="0">
                <a:solidFill>
                  <a:schemeClr val="tx2"/>
                </a:solidFill>
                <a:latin typeface="IBM Plex Sans" panose="020B0503050203000203" pitchFamily="34" charset="0"/>
              </a:rPr>
            </a:br>
            <a:br>
              <a:rPr lang="en-US" sz="1400" dirty="0">
                <a:solidFill>
                  <a:schemeClr val="tx2"/>
                </a:solidFill>
                <a:latin typeface="IBM Plex Sans" panose="020B0503050203000203" pitchFamily="34" charset="0"/>
              </a:rPr>
            </a:br>
            <a:br>
              <a:rPr lang="en-US" sz="1400" dirty="0">
                <a:solidFill>
                  <a:schemeClr val="tx2"/>
                </a:solidFill>
                <a:latin typeface="IBM Plex Sans" panose="020B0503050203000203" pitchFamily="34" charset="0"/>
              </a:rPr>
            </a:br>
            <a:r>
              <a:rPr lang="en-US" sz="2800" dirty="0">
                <a:solidFill>
                  <a:schemeClr val="accent5"/>
                </a:solidFill>
                <a:latin typeface="IBM Plex Sans" panose="020B0503050203000203" pitchFamily="34" charset="0"/>
              </a:rPr>
              <a:t>Overview for NCI's Containers and Workflows Interest Group</a:t>
            </a:r>
            <a:endParaRPr lang="en-US" b="0" dirty="0">
              <a:solidFill>
                <a:schemeClr val="accent5"/>
              </a:solidFill>
              <a:latin typeface="IBM Plex Sans" panose="020B0503050203000203" pitchFamily="34" charset="0"/>
              <a:cs typeface="Arial"/>
            </a:endParaRPr>
          </a:p>
        </p:txBody>
      </p:sp>
      <p:sp>
        <p:nvSpPr>
          <p:cNvPr id="3" name="Subtitle 2">
            <a:extLst>
              <a:ext uri="{FF2B5EF4-FFF2-40B4-BE49-F238E27FC236}">
                <a16:creationId xmlns:a16="http://schemas.microsoft.com/office/drawing/2014/main" id="{03622AC9-6CFD-4665-B31E-0332D811797B}"/>
              </a:ext>
            </a:extLst>
          </p:cNvPr>
          <p:cNvSpPr>
            <a:spLocks noGrp="1"/>
          </p:cNvSpPr>
          <p:nvPr>
            <p:ph type="subTitle" idx="1"/>
          </p:nvPr>
        </p:nvSpPr>
        <p:spPr>
          <a:xfrm>
            <a:off x="455878" y="3744686"/>
            <a:ext cx="11277532" cy="2083357"/>
          </a:xfrm>
        </p:spPr>
        <p:txBody>
          <a:bodyPr>
            <a:normAutofit/>
          </a:bodyPr>
          <a:lstStyle/>
          <a:p>
            <a:r>
              <a:rPr lang="en-US" sz="2000" b="1" dirty="0">
                <a:latin typeface="IBM Plex Sans" panose="020B0503050203000203" pitchFamily="34" charset="0"/>
              </a:rPr>
              <a:t>R. Todd Reilly, Ph.D.</a:t>
            </a:r>
          </a:p>
          <a:p>
            <a:r>
              <a:rPr lang="en-US" sz="1900" dirty="0">
                <a:latin typeface="IBM Plex Sans" panose="020B0503050203000203" pitchFamily="34" charset="0"/>
              </a:rPr>
              <a:t>Client Services Team Lead, NIH STRIDES Initiative</a:t>
            </a:r>
          </a:p>
          <a:p>
            <a:r>
              <a:rPr lang="en-US" sz="1900" dirty="0">
                <a:latin typeface="IBM Plex Sans" panose="020B0503050203000203" pitchFamily="34" charset="0"/>
              </a:rPr>
              <a:t>National Institutes of Health (NIH) Center for Information Technology (CIT)</a:t>
            </a:r>
          </a:p>
        </p:txBody>
      </p:sp>
      <p:sp>
        <p:nvSpPr>
          <p:cNvPr id="4" name="Text Placeholder 3">
            <a:extLst>
              <a:ext uri="{FF2B5EF4-FFF2-40B4-BE49-F238E27FC236}">
                <a16:creationId xmlns:a16="http://schemas.microsoft.com/office/drawing/2014/main" id="{BD2CA57D-6EDD-4F52-8F5A-0A60A66675B5}"/>
              </a:ext>
            </a:extLst>
          </p:cNvPr>
          <p:cNvSpPr>
            <a:spLocks noGrp="1"/>
          </p:cNvSpPr>
          <p:nvPr>
            <p:ph type="body" sz="quarter" idx="11"/>
          </p:nvPr>
        </p:nvSpPr>
        <p:spPr/>
        <p:txBody>
          <a:bodyPr/>
          <a:lstStyle/>
          <a:p>
            <a:r>
              <a:rPr lang="en-US" dirty="0">
                <a:latin typeface="IBM Plex Sans" panose="020B0503050203000203" pitchFamily="34" charset="0"/>
              </a:rPr>
              <a:t>January 8, 2021</a:t>
            </a:r>
          </a:p>
        </p:txBody>
      </p:sp>
    </p:spTree>
    <p:extLst>
      <p:ext uri="{BB962C8B-B14F-4D97-AF65-F5344CB8AC3E}">
        <p14:creationId xmlns:p14="http://schemas.microsoft.com/office/powerpoint/2010/main" val="234493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3A17-7BCE-9E41-8B11-694BB050BBFD}"/>
              </a:ext>
            </a:extLst>
          </p:cNvPr>
          <p:cNvSpPr>
            <a:spLocks noGrp="1"/>
          </p:cNvSpPr>
          <p:nvPr>
            <p:ph type="title"/>
          </p:nvPr>
        </p:nvSpPr>
        <p:spPr>
          <a:xfrm>
            <a:off x="455879" y="1143000"/>
            <a:ext cx="3756525" cy="954107"/>
          </a:xfrm>
        </p:spPr>
        <p:txBody>
          <a:bodyPr/>
          <a:lstStyle/>
          <a:p>
            <a:r>
              <a:rPr lang="en-US" dirty="0">
                <a:latin typeface="IBM Plex Sans" panose="020B0503050203000203" pitchFamily="34" charset="0"/>
              </a:rPr>
              <a:t>STRIDES At A Glance</a:t>
            </a:r>
          </a:p>
        </p:txBody>
      </p:sp>
      <p:graphicFrame>
        <p:nvGraphicFramePr>
          <p:cNvPr id="7" name="Table 7">
            <a:extLst>
              <a:ext uri="{FF2B5EF4-FFF2-40B4-BE49-F238E27FC236}">
                <a16:creationId xmlns:a16="http://schemas.microsoft.com/office/drawing/2014/main" id="{E4DAB29F-75C4-6049-93B4-CB57FC7F5B7B}"/>
              </a:ext>
            </a:extLst>
          </p:cNvPr>
          <p:cNvGraphicFramePr>
            <a:graphicFrameLocks noGrp="1"/>
          </p:cNvGraphicFramePr>
          <p:nvPr>
            <p:ph sz="quarter" idx="15"/>
            <p:extLst>
              <p:ext uri="{D42A27DB-BD31-4B8C-83A1-F6EECF244321}">
                <p14:modId xmlns:p14="http://schemas.microsoft.com/office/powerpoint/2010/main" val="3406928309"/>
              </p:ext>
            </p:extLst>
          </p:nvPr>
        </p:nvGraphicFramePr>
        <p:xfrm>
          <a:off x="4501264" y="1266291"/>
          <a:ext cx="7466012" cy="4389120"/>
        </p:xfrm>
        <a:graphic>
          <a:graphicData uri="http://schemas.openxmlformats.org/drawingml/2006/table">
            <a:tbl>
              <a:tblPr firstRow="1" bandRow="1">
                <a:tableStyleId>{9DCAF9ED-07DC-4A11-8D7F-57B35C25682E}</a:tableStyleId>
              </a:tblPr>
              <a:tblGrid>
                <a:gridCol w="3733006">
                  <a:extLst>
                    <a:ext uri="{9D8B030D-6E8A-4147-A177-3AD203B41FA5}">
                      <a16:colId xmlns:a16="http://schemas.microsoft.com/office/drawing/2014/main" val="603461735"/>
                    </a:ext>
                  </a:extLst>
                </a:gridCol>
                <a:gridCol w="3733006">
                  <a:extLst>
                    <a:ext uri="{9D8B030D-6E8A-4147-A177-3AD203B41FA5}">
                      <a16:colId xmlns:a16="http://schemas.microsoft.com/office/drawing/2014/main" val="1667938889"/>
                    </a:ext>
                  </a:extLst>
                </a:gridCol>
              </a:tblGrid>
              <a:tr h="370840">
                <a:tc>
                  <a:txBody>
                    <a:bodyPr/>
                    <a:lstStyle/>
                    <a:p>
                      <a:r>
                        <a:rPr lang="en-US" dirty="0">
                          <a:latin typeface="IBM Plex Sans" panose="020B0503050203000203" pitchFamily="34" charset="0"/>
                        </a:rPr>
                        <a:t>STRIDES Is…</a:t>
                      </a:r>
                    </a:p>
                  </a:txBody>
                  <a:tcPr marL="137160" marR="137160" marT="137160" marB="137160"/>
                </a:tc>
                <a:tc>
                  <a:txBody>
                    <a:bodyPr/>
                    <a:lstStyle/>
                    <a:p>
                      <a:r>
                        <a:rPr lang="en-US" dirty="0">
                          <a:latin typeface="IBM Plex Sans" panose="020B0503050203000203" pitchFamily="34" charset="0"/>
                        </a:rPr>
                        <a:t>STRIDES Is Not…</a:t>
                      </a:r>
                    </a:p>
                  </a:txBody>
                  <a:tcPr marL="137160" marR="137160" marT="137160" marB="137160"/>
                </a:tc>
                <a:extLst>
                  <a:ext uri="{0D108BD9-81ED-4DB2-BD59-A6C34878D82A}">
                    <a16:rowId xmlns:a16="http://schemas.microsoft.com/office/drawing/2014/main" val="2910567295"/>
                  </a:ext>
                </a:extLst>
              </a:tr>
              <a:tr h="579976">
                <a:tc>
                  <a:txBody>
                    <a:bodyPr/>
                    <a:lstStyle/>
                    <a:p>
                      <a:r>
                        <a:rPr lang="en-US" dirty="0">
                          <a:solidFill>
                            <a:schemeClr val="accent5"/>
                          </a:solidFill>
                          <a:latin typeface="IBM Plex Sans" panose="020B0503050203000203" pitchFamily="34" charset="0"/>
                        </a:rPr>
                        <a:t>An NIH program, and part of NIH’s data science portfolio</a:t>
                      </a:r>
                    </a:p>
                  </a:txBody>
                  <a:tcPr marL="137160" marR="137160" marT="137160" marB="137160"/>
                </a:tc>
                <a:tc>
                  <a:txBody>
                    <a:bodyPr/>
                    <a:lstStyle/>
                    <a:p>
                      <a:r>
                        <a:rPr lang="en-US" dirty="0">
                          <a:solidFill>
                            <a:schemeClr val="accent5"/>
                          </a:solidFill>
                          <a:latin typeface="IBM Plex Sans" panose="020B0503050203000203" pitchFamily="34" charset="0"/>
                        </a:rPr>
                        <a:t>A destination (i.e., there is no “STRIDES cloud”)</a:t>
                      </a:r>
                    </a:p>
                  </a:txBody>
                  <a:tcPr marL="137160" marR="137160" marT="137160" marB="137160"/>
                </a:tc>
                <a:extLst>
                  <a:ext uri="{0D108BD9-81ED-4DB2-BD59-A6C34878D82A}">
                    <a16:rowId xmlns:a16="http://schemas.microsoft.com/office/drawing/2014/main" val="2094822150"/>
                  </a:ext>
                </a:extLst>
              </a:tr>
              <a:tr h="6107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5"/>
                          </a:solidFill>
                          <a:latin typeface="IBM Plex Sans" panose="020B0503050203000203" pitchFamily="34" charset="0"/>
                        </a:rPr>
                        <a:t>A mechanism for NIH and NIH-funded researchers to access and use cloud compute, storage, and related services</a:t>
                      </a:r>
                    </a:p>
                    <a:p>
                      <a:endParaRPr lang="en-US" dirty="0">
                        <a:solidFill>
                          <a:schemeClr val="accent5"/>
                        </a:solidFill>
                        <a:latin typeface="IBM Plex Sans" panose="020B0503050203000203" pitchFamily="34" charset="0"/>
                      </a:endParaRPr>
                    </a:p>
                  </a:txBody>
                  <a:tcPr marL="137160" marR="137160" marT="137160" marB="137160"/>
                </a:tc>
                <a:tc>
                  <a:txBody>
                    <a:bodyPr/>
                    <a:lstStyle/>
                    <a:p>
                      <a:r>
                        <a:rPr lang="en-US" dirty="0">
                          <a:solidFill>
                            <a:schemeClr val="accent5"/>
                          </a:solidFill>
                          <a:latin typeface="IBM Plex Sans" panose="020B0503050203000203" pitchFamily="34" charset="0"/>
                        </a:rPr>
                        <a:t>A service for researchers to store or analyze research data </a:t>
                      </a:r>
                      <a:r>
                        <a:rPr lang="en-US" i="1" dirty="0">
                          <a:solidFill>
                            <a:schemeClr val="accent5"/>
                          </a:solidFill>
                          <a:latin typeface="IBM Plex Sans" panose="020B0503050203000203" pitchFamily="34" charset="0"/>
                        </a:rPr>
                        <a:t>(though it </a:t>
                      </a:r>
                      <a:r>
                        <a:rPr lang="en-US" i="1" u="sng" dirty="0">
                          <a:solidFill>
                            <a:schemeClr val="accent5"/>
                          </a:solidFill>
                          <a:latin typeface="IBM Plex Sans" panose="020B0503050203000203" pitchFamily="34" charset="0"/>
                        </a:rPr>
                        <a:t>can</a:t>
                      </a:r>
                      <a:r>
                        <a:rPr lang="en-US" i="1" dirty="0">
                          <a:solidFill>
                            <a:schemeClr val="accent5"/>
                          </a:solidFill>
                          <a:latin typeface="IBM Plex Sans" panose="020B0503050203000203" pitchFamily="34" charset="0"/>
                        </a:rPr>
                        <a:t> help provide access to cloud capabilities for storing and analyzing data)</a:t>
                      </a:r>
                    </a:p>
                  </a:txBody>
                  <a:tcPr marL="137160" marR="137160" marT="137160" marB="137160"/>
                </a:tc>
                <a:extLst>
                  <a:ext uri="{0D108BD9-81ED-4DB2-BD59-A6C34878D82A}">
                    <a16:rowId xmlns:a16="http://schemas.microsoft.com/office/drawing/2014/main" val="2178345336"/>
                  </a:ext>
                </a:extLst>
              </a:tr>
              <a:tr h="370840">
                <a:tc>
                  <a:txBody>
                    <a:bodyPr/>
                    <a:lstStyle/>
                    <a:p>
                      <a:r>
                        <a:rPr lang="en-US" dirty="0">
                          <a:solidFill>
                            <a:schemeClr val="accent5"/>
                          </a:solidFill>
                          <a:latin typeface="IBM Plex Sans" panose="020B0503050203000203" pitchFamily="34" charset="0"/>
                        </a:rPr>
                        <a:t>One method for using the cloud to support biomedical research</a:t>
                      </a:r>
                    </a:p>
                  </a:txBody>
                  <a:tcPr marL="137160" marR="137160" marT="137160" marB="137160"/>
                </a:tc>
                <a:tc>
                  <a:txBody>
                    <a:bodyPr/>
                    <a:lstStyle/>
                    <a:p>
                      <a:r>
                        <a:rPr lang="en-US" dirty="0">
                          <a:solidFill>
                            <a:schemeClr val="accent5"/>
                          </a:solidFill>
                          <a:latin typeface="IBM Plex Sans" panose="020B0503050203000203" pitchFamily="34" charset="0"/>
                        </a:rPr>
                        <a:t>The only method for using the cloud to support biomedical research</a:t>
                      </a:r>
                    </a:p>
                  </a:txBody>
                  <a:tcPr marL="137160" marR="137160" marT="137160" marB="137160"/>
                </a:tc>
                <a:extLst>
                  <a:ext uri="{0D108BD9-81ED-4DB2-BD59-A6C34878D82A}">
                    <a16:rowId xmlns:a16="http://schemas.microsoft.com/office/drawing/2014/main" val="3500715996"/>
                  </a:ext>
                </a:extLst>
              </a:tr>
              <a:tr h="370840">
                <a:tc>
                  <a:txBody>
                    <a:bodyPr/>
                    <a:lstStyle/>
                    <a:p>
                      <a:r>
                        <a:rPr lang="en-US" dirty="0">
                          <a:solidFill>
                            <a:schemeClr val="accent5"/>
                          </a:solidFill>
                          <a:latin typeface="IBM Plex Sans" panose="020B0503050203000203" pitchFamily="34" charset="0"/>
                        </a:rPr>
                        <a:t>Encouraged by NIH</a:t>
                      </a:r>
                    </a:p>
                  </a:txBody>
                  <a:tcPr marL="137160" marR="137160" marT="137160" marB="137160"/>
                </a:tc>
                <a:tc>
                  <a:txBody>
                    <a:bodyPr/>
                    <a:lstStyle/>
                    <a:p>
                      <a:r>
                        <a:rPr lang="en-US" dirty="0">
                          <a:solidFill>
                            <a:schemeClr val="accent5"/>
                          </a:solidFill>
                          <a:latin typeface="IBM Plex Sans" panose="020B0503050203000203" pitchFamily="34" charset="0"/>
                        </a:rPr>
                        <a:t>Required by NIH</a:t>
                      </a:r>
                    </a:p>
                  </a:txBody>
                  <a:tcPr marL="137160" marR="137160" marT="137160" marB="137160"/>
                </a:tc>
                <a:extLst>
                  <a:ext uri="{0D108BD9-81ED-4DB2-BD59-A6C34878D82A}">
                    <a16:rowId xmlns:a16="http://schemas.microsoft.com/office/drawing/2014/main" val="3583263124"/>
                  </a:ext>
                </a:extLst>
              </a:tr>
            </a:tbl>
          </a:graphicData>
        </a:graphic>
      </p:graphicFrame>
      <p:sp>
        <p:nvSpPr>
          <p:cNvPr id="6" name="Slide Number Placeholder 5">
            <a:extLst>
              <a:ext uri="{FF2B5EF4-FFF2-40B4-BE49-F238E27FC236}">
                <a16:creationId xmlns:a16="http://schemas.microsoft.com/office/drawing/2014/main" id="{8C3AC641-2685-6F4D-B46A-651D8389008E}"/>
              </a:ext>
            </a:extLst>
          </p:cNvPr>
          <p:cNvSpPr>
            <a:spLocks noGrp="1"/>
          </p:cNvSpPr>
          <p:nvPr>
            <p:ph type="sldNum" sz="quarter" idx="10"/>
          </p:nvPr>
        </p:nvSpPr>
        <p:spPr/>
        <p:txBody>
          <a:bodyPr/>
          <a:lstStyle/>
          <a:p>
            <a:pPr>
              <a:defRPr/>
            </a:pPr>
            <a:fld id="{A8BA57A7-37C2-4381-B651-A52D0E09B8D6}" type="slidenum">
              <a:rPr lang="en-US" smtClean="0"/>
              <a:pPr>
                <a:defRPr/>
              </a:pPr>
              <a:t>10</a:t>
            </a:fld>
            <a:endParaRPr lang="en-US"/>
          </a:p>
        </p:txBody>
      </p:sp>
    </p:spTree>
    <p:extLst>
      <p:ext uri="{BB962C8B-B14F-4D97-AF65-F5344CB8AC3E}">
        <p14:creationId xmlns:p14="http://schemas.microsoft.com/office/powerpoint/2010/main" val="83334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3">
            <a:extLst>
              <a:ext uri="{FF2B5EF4-FFF2-40B4-BE49-F238E27FC236}">
                <a16:creationId xmlns:a16="http://schemas.microsoft.com/office/drawing/2014/main" id="{86F6A74C-7AD7-B44E-8131-2EC947E3DFC6}"/>
              </a:ext>
            </a:extLst>
          </p:cNvPr>
          <p:cNvSpPr>
            <a:spLocks noGrp="1"/>
          </p:cNvSpPr>
          <p:nvPr>
            <p:ph type="title"/>
          </p:nvPr>
        </p:nvSpPr>
        <p:spPr>
          <a:xfrm>
            <a:off x="1865313" y="1143002"/>
            <a:ext cx="8458200" cy="584775"/>
          </a:xfrm>
        </p:spPr>
        <p:txBody>
          <a:bodyPr/>
          <a:lstStyle/>
          <a:p>
            <a:r>
              <a:rPr lang="en-US" sz="3200" b="0">
                <a:latin typeface="IBM Plex Sans Light" panose="020B0403050203000203" pitchFamily="34" charset="0"/>
              </a:rPr>
              <a:t>STRIDES by the numbers*</a:t>
            </a:r>
          </a:p>
        </p:txBody>
      </p:sp>
      <p:sp>
        <p:nvSpPr>
          <p:cNvPr id="3" name="Slide Number Placeholder 2">
            <a:extLst>
              <a:ext uri="{FF2B5EF4-FFF2-40B4-BE49-F238E27FC236}">
                <a16:creationId xmlns:a16="http://schemas.microsoft.com/office/drawing/2014/main" id="{5F33D7DC-F975-1D4B-BCFD-8374A9AB5445}"/>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ct val="0"/>
              </a:spcBef>
              <a:spcAft>
                <a:spcPts val="0"/>
              </a:spcAft>
              <a:buClrTx/>
              <a:buSzTx/>
              <a:buFontTx/>
              <a:buNone/>
              <a:tabLst/>
              <a:defRPr/>
            </a:pPr>
            <a:fld id="{A8BA57A7-37C2-4381-B651-A52D0E09B8D6}" type="slidenum">
              <a:rPr kumimoji="0" lang="en-US" sz="900" b="0" i="0" u="none" strike="noStrike" kern="1200" cap="none" spc="0" normalizeH="0" baseline="0" noProof="0">
                <a:ln>
                  <a:noFill/>
                </a:ln>
                <a:solidFill>
                  <a:srgbClr val="FFFFFF"/>
                </a:solidFill>
                <a:effectLst/>
                <a:uLnTx/>
                <a:uFillTx/>
                <a:latin typeface="IBM Plex Sans Light" panose="020B0403050203000203" pitchFamily="34" charset="0"/>
                <a:ea typeface="+mn-ea"/>
                <a:cs typeface="+mn-cs"/>
              </a:rPr>
              <a:pPr marL="0" marR="0" lvl="0" indent="0" algn="r" defTabSz="685800" rtl="0" eaLnBrk="1" fontAlgn="auto" latinLnBrk="0" hangingPunct="1">
                <a:lnSpc>
                  <a:spcPct val="100000"/>
                </a:lnSpc>
                <a:spcBef>
                  <a:spcPct val="0"/>
                </a:spcBef>
                <a:spcAft>
                  <a:spcPts val="0"/>
                </a:spcAft>
                <a:buClrTx/>
                <a:buSzTx/>
                <a:buFontTx/>
                <a:buNone/>
                <a:tabLst/>
                <a:defRPr/>
              </a:pPr>
              <a:t>11</a:t>
            </a:fld>
            <a:endParaRPr kumimoji="0" lang="en-US" sz="900" b="0" i="0" u="none" strike="noStrike" kern="1200" cap="none" spc="0" normalizeH="0" baseline="0" noProof="0">
              <a:ln>
                <a:noFill/>
              </a:ln>
              <a:solidFill>
                <a:srgbClr val="FFFFFF"/>
              </a:solidFill>
              <a:effectLst/>
              <a:uLnTx/>
              <a:uFillTx/>
              <a:latin typeface="IBM Plex Sans Light" panose="020B0403050203000203" pitchFamily="34" charset="0"/>
              <a:ea typeface="+mn-ea"/>
              <a:cs typeface="+mn-cs"/>
            </a:endParaRPr>
          </a:p>
        </p:txBody>
      </p:sp>
      <p:sp>
        <p:nvSpPr>
          <p:cNvPr id="75" name="Text Placeholder 74">
            <a:extLst>
              <a:ext uri="{FF2B5EF4-FFF2-40B4-BE49-F238E27FC236}">
                <a16:creationId xmlns:a16="http://schemas.microsoft.com/office/drawing/2014/main" id="{FC6B285C-E714-7745-B912-6DD1D47DD6C9}"/>
              </a:ext>
            </a:extLst>
          </p:cNvPr>
          <p:cNvSpPr>
            <a:spLocks noGrp="1"/>
          </p:cNvSpPr>
          <p:nvPr>
            <p:ph type="body" sz="quarter" idx="11"/>
          </p:nvPr>
        </p:nvSpPr>
        <p:spPr/>
        <p:txBody>
          <a:bodyPr/>
          <a:lstStyle/>
          <a:p>
            <a:r>
              <a:rPr lang="en-US" sz="900">
                <a:latin typeface="IBM Plex Sans Light" panose="020B0403050203000203" pitchFamily="34" charset="0"/>
              </a:rPr>
              <a:t>HIGHLIGHTS</a:t>
            </a:r>
          </a:p>
        </p:txBody>
      </p:sp>
      <p:sp>
        <p:nvSpPr>
          <p:cNvPr id="5" name="Subtitle 4">
            <a:extLst>
              <a:ext uri="{FF2B5EF4-FFF2-40B4-BE49-F238E27FC236}">
                <a16:creationId xmlns:a16="http://schemas.microsoft.com/office/drawing/2014/main" id="{257AEE77-1ADE-0542-9215-5D12E0943586}"/>
              </a:ext>
            </a:extLst>
          </p:cNvPr>
          <p:cNvSpPr>
            <a:spLocks noGrp="1"/>
          </p:cNvSpPr>
          <p:nvPr>
            <p:ph type="subTitle" idx="1"/>
          </p:nvPr>
        </p:nvSpPr>
        <p:spPr>
          <a:xfrm>
            <a:off x="1824729" y="2162225"/>
            <a:ext cx="1851660" cy="777905"/>
          </a:xfrm>
        </p:spPr>
        <p:txBody>
          <a:bodyPr>
            <a:normAutofit/>
          </a:bodyPr>
          <a:lstStyle/>
          <a:p>
            <a:r>
              <a:rPr lang="en-US" b="0">
                <a:latin typeface="IBM Plex Sans Light" panose="020B0403050203000203" pitchFamily="34" charset="0"/>
              </a:rPr>
              <a:t>18</a:t>
            </a:r>
          </a:p>
        </p:txBody>
      </p:sp>
      <p:sp>
        <p:nvSpPr>
          <p:cNvPr id="6" name="Text Placeholder 5">
            <a:extLst>
              <a:ext uri="{FF2B5EF4-FFF2-40B4-BE49-F238E27FC236}">
                <a16:creationId xmlns:a16="http://schemas.microsoft.com/office/drawing/2014/main" id="{C2BF2048-8012-0341-BD50-2C636E7CB507}"/>
              </a:ext>
            </a:extLst>
          </p:cNvPr>
          <p:cNvSpPr>
            <a:spLocks noGrp="1"/>
          </p:cNvSpPr>
          <p:nvPr>
            <p:ph type="body" sz="quarter" idx="12"/>
          </p:nvPr>
        </p:nvSpPr>
        <p:spPr>
          <a:xfrm>
            <a:off x="1824729" y="3047945"/>
            <a:ext cx="1851660" cy="300082"/>
          </a:xfrm>
        </p:spPr>
        <p:txBody>
          <a:bodyPr/>
          <a:lstStyle/>
          <a:p>
            <a:r>
              <a:rPr lang="en-US" dirty="0">
                <a:latin typeface="IBM Plex Sans Light" panose="020B0403050203000203" pitchFamily="34" charset="0"/>
              </a:rPr>
              <a:t>NIH ICs participating</a:t>
            </a:r>
          </a:p>
        </p:txBody>
      </p:sp>
      <p:sp>
        <p:nvSpPr>
          <p:cNvPr id="7" name="Text Placeholder 6">
            <a:extLst>
              <a:ext uri="{FF2B5EF4-FFF2-40B4-BE49-F238E27FC236}">
                <a16:creationId xmlns:a16="http://schemas.microsoft.com/office/drawing/2014/main" id="{C70CEC1E-E58D-A040-AA5F-0BA9802E91FF}"/>
              </a:ext>
            </a:extLst>
          </p:cNvPr>
          <p:cNvSpPr>
            <a:spLocks noGrp="1"/>
          </p:cNvSpPr>
          <p:nvPr>
            <p:ph type="body" sz="quarter" idx="13"/>
          </p:nvPr>
        </p:nvSpPr>
        <p:spPr>
          <a:xfrm>
            <a:off x="4023078" y="3059669"/>
            <a:ext cx="1851660" cy="507831"/>
          </a:xfrm>
        </p:spPr>
        <p:txBody>
          <a:bodyPr/>
          <a:lstStyle/>
          <a:p>
            <a:r>
              <a:rPr lang="en-US" dirty="0">
                <a:latin typeface="IBM Plex Sans Light" panose="020B0403050203000203" pitchFamily="34" charset="0"/>
              </a:rPr>
              <a:t>research institutions participating</a:t>
            </a:r>
          </a:p>
        </p:txBody>
      </p:sp>
      <p:sp>
        <p:nvSpPr>
          <p:cNvPr id="48" name="Text Placeholder 47">
            <a:extLst>
              <a:ext uri="{FF2B5EF4-FFF2-40B4-BE49-F238E27FC236}">
                <a16:creationId xmlns:a16="http://schemas.microsoft.com/office/drawing/2014/main" id="{F61E2545-DFF0-2042-9A66-0F6E28EB7F18}"/>
              </a:ext>
            </a:extLst>
          </p:cNvPr>
          <p:cNvSpPr>
            <a:spLocks noGrp="1"/>
          </p:cNvSpPr>
          <p:nvPr>
            <p:ph type="body" sz="quarter" idx="14"/>
          </p:nvPr>
        </p:nvSpPr>
        <p:spPr>
          <a:xfrm>
            <a:off x="6224451" y="3047946"/>
            <a:ext cx="1851660" cy="507831"/>
          </a:xfrm>
        </p:spPr>
        <p:txBody>
          <a:bodyPr/>
          <a:lstStyle/>
          <a:p>
            <a:r>
              <a:rPr lang="en-US">
                <a:latin typeface="IBM Plex Sans Light" panose="020B0403050203000203" pitchFamily="34" charset="0"/>
              </a:rPr>
              <a:t>program/project accounts onboarded</a:t>
            </a:r>
          </a:p>
        </p:txBody>
      </p:sp>
      <p:sp>
        <p:nvSpPr>
          <p:cNvPr id="49" name="Text Placeholder 48">
            <a:extLst>
              <a:ext uri="{FF2B5EF4-FFF2-40B4-BE49-F238E27FC236}">
                <a16:creationId xmlns:a16="http://schemas.microsoft.com/office/drawing/2014/main" id="{4CC079B7-D970-964C-84C8-BBE13823EC55}"/>
              </a:ext>
            </a:extLst>
          </p:cNvPr>
          <p:cNvSpPr>
            <a:spLocks noGrp="1"/>
          </p:cNvSpPr>
          <p:nvPr>
            <p:ph type="body" sz="quarter" idx="15"/>
          </p:nvPr>
        </p:nvSpPr>
        <p:spPr>
          <a:xfrm>
            <a:off x="8430794" y="3047945"/>
            <a:ext cx="1851660" cy="300082"/>
          </a:xfrm>
        </p:spPr>
        <p:txBody>
          <a:bodyPr/>
          <a:lstStyle/>
          <a:p>
            <a:r>
              <a:rPr lang="en-US">
                <a:latin typeface="IBM Plex Sans Light" panose="020B0403050203000203" pitchFamily="34" charset="0"/>
              </a:rPr>
              <a:t>people trained</a:t>
            </a:r>
          </a:p>
        </p:txBody>
      </p:sp>
      <p:sp>
        <p:nvSpPr>
          <p:cNvPr id="10" name="Text Placeholder 9">
            <a:extLst>
              <a:ext uri="{FF2B5EF4-FFF2-40B4-BE49-F238E27FC236}">
                <a16:creationId xmlns:a16="http://schemas.microsoft.com/office/drawing/2014/main" id="{85C6F584-39BA-954B-87AC-DD8754B7C762}"/>
              </a:ext>
            </a:extLst>
          </p:cNvPr>
          <p:cNvSpPr>
            <a:spLocks noGrp="1"/>
          </p:cNvSpPr>
          <p:nvPr>
            <p:ph type="body" sz="quarter" idx="16"/>
          </p:nvPr>
        </p:nvSpPr>
        <p:spPr>
          <a:xfrm>
            <a:off x="4025922" y="2133600"/>
            <a:ext cx="1851660" cy="987552"/>
          </a:xfrm>
        </p:spPr>
        <p:txBody>
          <a:bodyPr>
            <a:normAutofit/>
          </a:bodyPr>
          <a:lstStyle/>
          <a:p>
            <a:r>
              <a:rPr lang="en-US" b="0">
                <a:latin typeface="IBM Plex Sans Light" panose="020B0403050203000203" pitchFamily="34" charset="0"/>
              </a:rPr>
              <a:t>48</a:t>
            </a:r>
          </a:p>
        </p:txBody>
      </p:sp>
      <p:sp>
        <p:nvSpPr>
          <p:cNvPr id="11" name="Text Placeholder 10">
            <a:extLst>
              <a:ext uri="{FF2B5EF4-FFF2-40B4-BE49-F238E27FC236}">
                <a16:creationId xmlns:a16="http://schemas.microsoft.com/office/drawing/2014/main" id="{8AA341A4-31AA-6A4F-BFA2-4F0C4B4955E9}"/>
              </a:ext>
            </a:extLst>
          </p:cNvPr>
          <p:cNvSpPr>
            <a:spLocks noGrp="1"/>
          </p:cNvSpPr>
          <p:nvPr>
            <p:ph type="body" sz="quarter" idx="17"/>
          </p:nvPr>
        </p:nvSpPr>
        <p:spPr>
          <a:xfrm>
            <a:off x="6227115" y="2057400"/>
            <a:ext cx="1851660" cy="987552"/>
          </a:xfrm>
        </p:spPr>
        <p:txBody>
          <a:bodyPr>
            <a:normAutofit/>
          </a:bodyPr>
          <a:lstStyle/>
          <a:p>
            <a:pPr algn="ctr"/>
            <a:r>
              <a:rPr lang="en-US" b="0" dirty="0">
                <a:latin typeface="IBM Plex Sans Light" panose="020B0403050203000203" pitchFamily="34" charset="0"/>
              </a:rPr>
              <a:t>287</a:t>
            </a:r>
          </a:p>
        </p:txBody>
      </p:sp>
      <p:sp>
        <p:nvSpPr>
          <p:cNvPr id="50" name="Text Placeholder 49">
            <a:extLst>
              <a:ext uri="{FF2B5EF4-FFF2-40B4-BE49-F238E27FC236}">
                <a16:creationId xmlns:a16="http://schemas.microsoft.com/office/drawing/2014/main" id="{3314F0E4-6F23-0640-8C95-A6F17AA90667}"/>
              </a:ext>
            </a:extLst>
          </p:cNvPr>
          <p:cNvSpPr>
            <a:spLocks noGrp="1"/>
          </p:cNvSpPr>
          <p:nvPr>
            <p:ph type="body" sz="quarter" idx="18"/>
          </p:nvPr>
        </p:nvSpPr>
        <p:spPr>
          <a:xfrm>
            <a:off x="8160715" y="2057400"/>
            <a:ext cx="2206343" cy="987552"/>
          </a:xfrm>
        </p:spPr>
        <p:txBody>
          <a:bodyPr>
            <a:normAutofit/>
          </a:bodyPr>
          <a:lstStyle/>
          <a:p>
            <a:r>
              <a:rPr lang="en-US" b="0">
                <a:latin typeface="IBM Plex Sans Light" panose="020B0403050203000203" pitchFamily="34" charset="0"/>
              </a:rPr>
              <a:t>&gt;2,500</a:t>
            </a:r>
          </a:p>
        </p:txBody>
      </p:sp>
      <p:sp>
        <p:nvSpPr>
          <p:cNvPr id="76" name="Text Placeholder 75">
            <a:extLst>
              <a:ext uri="{FF2B5EF4-FFF2-40B4-BE49-F238E27FC236}">
                <a16:creationId xmlns:a16="http://schemas.microsoft.com/office/drawing/2014/main" id="{28BDA01A-3DED-ED49-BAE7-6CB8638CA98D}"/>
              </a:ext>
            </a:extLst>
          </p:cNvPr>
          <p:cNvSpPr>
            <a:spLocks noGrp="1"/>
          </p:cNvSpPr>
          <p:nvPr>
            <p:ph type="body" sz="quarter" idx="19"/>
          </p:nvPr>
        </p:nvSpPr>
        <p:spPr>
          <a:xfrm>
            <a:off x="8428309" y="5406021"/>
            <a:ext cx="1851660" cy="507831"/>
          </a:xfrm>
        </p:spPr>
        <p:txBody>
          <a:bodyPr/>
          <a:lstStyle/>
          <a:p>
            <a:r>
              <a:rPr lang="en-US" dirty="0">
                <a:latin typeface="IBM Plex Sans Light" panose="020B0403050203000203" pitchFamily="34" charset="0"/>
              </a:rPr>
              <a:t>cost savings to participants</a:t>
            </a:r>
          </a:p>
        </p:txBody>
      </p:sp>
      <p:sp>
        <p:nvSpPr>
          <p:cNvPr id="52" name="Text Placeholder 51">
            <a:extLst>
              <a:ext uri="{FF2B5EF4-FFF2-40B4-BE49-F238E27FC236}">
                <a16:creationId xmlns:a16="http://schemas.microsoft.com/office/drawing/2014/main" id="{202A0407-448B-7749-A0AD-B0C6BF042D18}"/>
              </a:ext>
            </a:extLst>
          </p:cNvPr>
          <p:cNvSpPr>
            <a:spLocks noGrp="1"/>
          </p:cNvSpPr>
          <p:nvPr>
            <p:ph type="body" sz="quarter" idx="20"/>
          </p:nvPr>
        </p:nvSpPr>
        <p:spPr>
          <a:xfrm>
            <a:off x="8425824" y="4415476"/>
            <a:ext cx="1851660" cy="987552"/>
          </a:xfrm>
        </p:spPr>
        <p:txBody>
          <a:bodyPr>
            <a:normAutofit/>
          </a:bodyPr>
          <a:lstStyle/>
          <a:p>
            <a:pPr algn="ctr"/>
            <a:r>
              <a:rPr lang="en-US" b="0">
                <a:latin typeface="IBM Plex Sans Light"/>
                <a:cs typeface="Arial"/>
              </a:rPr>
              <a:t>$9.4M</a:t>
            </a:r>
            <a:endParaRPr lang="en-US" b="0">
              <a:latin typeface="IBM Plex Sans Light" panose="020B0403050203000203" pitchFamily="34" charset="0"/>
            </a:endParaRPr>
          </a:p>
        </p:txBody>
      </p:sp>
      <p:sp>
        <p:nvSpPr>
          <p:cNvPr id="77" name="Text Placeholder 76">
            <a:extLst>
              <a:ext uri="{FF2B5EF4-FFF2-40B4-BE49-F238E27FC236}">
                <a16:creationId xmlns:a16="http://schemas.microsoft.com/office/drawing/2014/main" id="{3958A602-DA6A-004E-AB14-36C42E1E10FF}"/>
              </a:ext>
            </a:extLst>
          </p:cNvPr>
          <p:cNvSpPr>
            <a:spLocks noGrp="1"/>
          </p:cNvSpPr>
          <p:nvPr>
            <p:ph type="body" sz="quarter" idx="21"/>
          </p:nvPr>
        </p:nvSpPr>
        <p:spPr>
          <a:xfrm>
            <a:off x="6221967" y="4393898"/>
            <a:ext cx="1851660" cy="300082"/>
          </a:xfrm>
        </p:spPr>
        <p:txBody>
          <a:bodyPr/>
          <a:lstStyle/>
          <a:p>
            <a:r>
              <a:rPr lang="en-US">
                <a:latin typeface="IBM Plex Sans Light" panose="020B0403050203000203" pitchFamily="34" charset="0"/>
              </a:rPr>
              <a:t>obligated by NIH</a:t>
            </a:r>
          </a:p>
        </p:txBody>
      </p:sp>
      <p:sp>
        <p:nvSpPr>
          <p:cNvPr id="54" name="Text Placeholder 53">
            <a:extLst>
              <a:ext uri="{FF2B5EF4-FFF2-40B4-BE49-F238E27FC236}">
                <a16:creationId xmlns:a16="http://schemas.microsoft.com/office/drawing/2014/main" id="{83D736FD-DA06-6E4F-BFDA-C5F60844C7FC}"/>
              </a:ext>
            </a:extLst>
          </p:cNvPr>
          <p:cNvSpPr>
            <a:spLocks noGrp="1"/>
          </p:cNvSpPr>
          <p:nvPr>
            <p:ph type="body" sz="quarter" idx="22"/>
          </p:nvPr>
        </p:nvSpPr>
        <p:spPr>
          <a:xfrm>
            <a:off x="6018925" y="3864657"/>
            <a:ext cx="2107565" cy="811795"/>
          </a:xfrm>
        </p:spPr>
        <p:txBody>
          <a:bodyPr>
            <a:normAutofit fontScale="92500"/>
          </a:bodyPr>
          <a:lstStyle/>
          <a:p>
            <a:pPr algn="ctr"/>
            <a:r>
              <a:rPr lang="en-US" b="0" dirty="0">
                <a:latin typeface="IBM Plex Sans Light" panose="020B0403050203000203" pitchFamily="34" charset="0"/>
              </a:rPr>
              <a:t>$51.5M</a:t>
            </a:r>
          </a:p>
        </p:txBody>
      </p:sp>
      <p:sp>
        <p:nvSpPr>
          <p:cNvPr id="78" name="Text Placeholder 77">
            <a:extLst>
              <a:ext uri="{FF2B5EF4-FFF2-40B4-BE49-F238E27FC236}">
                <a16:creationId xmlns:a16="http://schemas.microsoft.com/office/drawing/2014/main" id="{94374350-2C23-F247-AE45-E573CFC5E380}"/>
              </a:ext>
            </a:extLst>
          </p:cNvPr>
          <p:cNvSpPr>
            <a:spLocks noGrp="1"/>
          </p:cNvSpPr>
          <p:nvPr>
            <p:ph type="body" sz="quarter" idx="23"/>
          </p:nvPr>
        </p:nvSpPr>
        <p:spPr>
          <a:xfrm>
            <a:off x="3979534" y="5417489"/>
            <a:ext cx="1851660" cy="300082"/>
          </a:xfrm>
        </p:spPr>
        <p:txBody>
          <a:bodyPr/>
          <a:lstStyle/>
          <a:p>
            <a:r>
              <a:rPr lang="en-US">
                <a:latin typeface="IBM Plex Sans Light" panose="020B0403050203000203" pitchFamily="34" charset="0"/>
              </a:rPr>
              <a:t>compute hours</a:t>
            </a:r>
          </a:p>
        </p:txBody>
      </p:sp>
      <p:sp>
        <p:nvSpPr>
          <p:cNvPr id="56" name="Text Placeholder 55">
            <a:extLst>
              <a:ext uri="{FF2B5EF4-FFF2-40B4-BE49-F238E27FC236}">
                <a16:creationId xmlns:a16="http://schemas.microsoft.com/office/drawing/2014/main" id="{1AEEA4A9-0433-6943-9CC4-D8ADC905FAB8}"/>
              </a:ext>
            </a:extLst>
          </p:cNvPr>
          <p:cNvSpPr>
            <a:spLocks noGrp="1"/>
          </p:cNvSpPr>
          <p:nvPr>
            <p:ph type="body" sz="quarter" idx="24"/>
          </p:nvPr>
        </p:nvSpPr>
        <p:spPr>
          <a:xfrm>
            <a:off x="3546829" y="4540805"/>
            <a:ext cx="2799145" cy="1002591"/>
          </a:xfrm>
        </p:spPr>
        <p:txBody>
          <a:bodyPr vert="horz" wrap="square" lIns="91440" tIns="45720" rIns="91440" bIns="45720" numCol="1" anchor="t" anchorCtr="0" compatLnSpc="1">
            <a:prstTxWarp prst="textNoShape">
              <a:avLst/>
            </a:prstTxWarp>
            <a:noAutofit/>
          </a:bodyPr>
          <a:lstStyle/>
          <a:p>
            <a:pPr algn="ctr"/>
            <a:r>
              <a:rPr lang="en-US" b="0" dirty="0">
                <a:latin typeface="IBM Plex Sans Light"/>
                <a:cs typeface="Arial"/>
              </a:rPr>
              <a:t>38M</a:t>
            </a:r>
          </a:p>
          <a:p>
            <a:pPr algn="ctr"/>
            <a:endParaRPr lang="en-US" b="0" dirty="0">
              <a:latin typeface="IBM Plex Sans Light" panose="020B0403050203000203" pitchFamily="34" charset="0"/>
            </a:endParaRPr>
          </a:p>
        </p:txBody>
      </p:sp>
      <p:sp>
        <p:nvSpPr>
          <p:cNvPr id="57" name="Text Placeholder 56">
            <a:extLst>
              <a:ext uri="{FF2B5EF4-FFF2-40B4-BE49-F238E27FC236}">
                <a16:creationId xmlns:a16="http://schemas.microsoft.com/office/drawing/2014/main" id="{22FBBD97-7DE2-ED4F-8F4A-024F2A301E90}"/>
              </a:ext>
            </a:extLst>
          </p:cNvPr>
          <p:cNvSpPr>
            <a:spLocks noGrp="1"/>
          </p:cNvSpPr>
          <p:nvPr>
            <p:ph type="body" sz="quarter" idx="25"/>
          </p:nvPr>
        </p:nvSpPr>
        <p:spPr>
          <a:xfrm>
            <a:off x="1824189" y="5406021"/>
            <a:ext cx="1851660" cy="300082"/>
          </a:xfrm>
        </p:spPr>
        <p:txBody>
          <a:bodyPr/>
          <a:lstStyle/>
          <a:p>
            <a:r>
              <a:rPr lang="en-US">
                <a:latin typeface="IBM Plex Sans Light" panose="020B0403050203000203" pitchFamily="34" charset="0"/>
              </a:rPr>
              <a:t>petabytes stored</a:t>
            </a:r>
          </a:p>
        </p:txBody>
      </p:sp>
      <p:sp>
        <p:nvSpPr>
          <p:cNvPr id="58" name="Text Placeholder 57">
            <a:extLst>
              <a:ext uri="{FF2B5EF4-FFF2-40B4-BE49-F238E27FC236}">
                <a16:creationId xmlns:a16="http://schemas.microsoft.com/office/drawing/2014/main" id="{342A6401-26E7-014A-8B88-4E1BC5B54FF4}"/>
              </a:ext>
            </a:extLst>
          </p:cNvPr>
          <p:cNvSpPr>
            <a:spLocks noGrp="1"/>
          </p:cNvSpPr>
          <p:nvPr>
            <p:ph type="body" sz="quarter" idx="26"/>
          </p:nvPr>
        </p:nvSpPr>
        <p:spPr>
          <a:xfrm>
            <a:off x="1821705" y="4415476"/>
            <a:ext cx="1851660" cy="987552"/>
          </a:xfrm>
        </p:spPr>
        <p:txBody>
          <a:bodyPr>
            <a:normAutofit/>
          </a:bodyPr>
          <a:lstStyle/>
          <a:p>
            <a:pPr algn="ctr"/>
            <a:r>
              <a:rPr lang="en-US" b="0" dirty="0">
                <a:latin typeface="IBM Plex Sans Light"/>
                <a:cs typeface="Arial"/>
              </a:rPr>
              <a:t>95</a:t>
            </a:r>
          </a:p>
          <a:p>
            <a:pPr algn="ctr"/>
            <a:endParaRPr lang="en-US" b="0" dirty="0">
              <a:latin typeface="IBM Plex Sans Light"/>
            </a:endParaRPr>
          </a:p>
        </p:txBody>
      </p:sp>
      <p:sp>
        <p:nvSpPr>
          <p:cNvPr id="22" name="Text Placeholder 76">
            <a:extLst>
              <a:ext uri="{FF2B5EF4-FFF2-40B4-BE49-F238E27FC236}">
                <a16:creationId xmlns:a16="http://schemas.microsoft.com/office/drawing/2014/main" id="{C8220897-2DED-014A-A8BB-29A22AB26534}"/>
              </a:ext>
            </a:extLst>
          </p:cNvPr>
          <p:cNvSpPr txBox="1">
            <a:spLocks/>
          </p:cNvSpPr>
          <p:nvPr/>
        </p:nvSpPr>
        <p:spPr bwMode="auto">
          <a:xfrm>
            <a:off x="9980613" y="6249508"/>
            <a:ext cx="1346517" cy="3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ctr" defTabSz="342900" rtl="0" eaLnBrk="1" fontAlgn="base" hangingPunct="1">
              <a:lnSpc>
                <a:spcPct val="100000"/>
              </a:lnSpc>
              <a:spcBef>
                <a:spcPct val="20000"/>
              </a:spcBef>
              <a:spcAft>
                <a:spcPct val="0"/>
              </a:spcAft>
              <a:buClr>
                <a:schemeClr val="tx2"/>
              </a:buClr>
              <a:buFont typeface="Arial" pitchFamily="34" charset="0"/>
              <a:buNone/>
              <a:defRPr sz="1350" kern="1200">
                <a:solidFill>
                  <a:schemeClr val="tx1"/>
                </a:solidFill>
                <a:latin typeface="+mn-lt"/>
                <a:ea typeface="Arial" charset="0"/>
                <a:cs typeface="Arial" charset="0"/>
              </a:defRPr>
            </a:lvl1pPr>
            <a:lvl2pPr marL="557213" indent="-214313"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500" kern="1200">
                <a:solidFill>
                  <a:srgbClr val="616265"/>
                </a:solidFill>
                <a:latin typeface="+mn-lt"/>
                <a:ea typeface="Arial" charset="0"/>
                <a:cs typeface="Arial" charset="0"/>
              </a:defRPr>
            </a:lvl2pPr>
            <a:lvl3pPr marL="857250" indent="-171450" algn="l" defTabSz="342900" rtl="0" eaLnBrk="1" fontAlgn="base" hangingPunct="1">
              <a:lnSpc>
                <a:spcPct val="100000"/>
              </a:lnSpc>
              <a:spcBef>
                <a:spcPct val="20000"/>
              </a:spcBef>
              <a:spcAft>
                <a:spcPct val="0"/>
              </a:spcAft>
              <a:buClr>
                <a:schemeClr val="tx2"/>
              </a:buClr>
              <a:buFont typeface="Arial" pitchFamily="34" charset="0"/>
              <a:buChar char="•"/>
              <a:defRPr sz="1350" kern="1200">
                <a:solidFill>
                  <a:srgbClr val="616265"/>
                </a:solidFill>
                <a:latin typeface="Arial" charset="0"/>
                <a:ea typeface="Arial" charset="0"/>
                <a:cs typeface="Arial" charset="0"/>
              </a:defRPr>
            </a:lvl3pPr>
            <a:lvl4pPr marL="1200150" indent="-171450"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200" kern="1200">
                <a:solidFill>
                  <a:srgbClr val="616265"/>
                </a:solidFill>
                <a:latin typeface="Arial" charset="0"/>
                <a:ea typeface="Arial" charset="0"/>
                <a:cs typeface="Arial" charset="0"/>
              </a:defRPr>
            </a:lvl4pPr>
            <a:lvl5pPr marL="1543050" indent="-171450"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050" kern="1200">
                <a:solidFill>
                  <a:srgbClr val="616265"/>
                </a:solidFill>
                <a:latin typeface="Arial" charset="0"/>
                <a:ea typeface="Arial" charset="0"/>
                <a:cs typeface="Arial"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base" latinLnBrk="0" hangingPunct="1">
              <a:lnSpc>
                <a:spcPct val="100000"/>
              </a:lnSpc>
              <a:spcBef>
                <a:spcPct val="20000"/>
              </a:spcBef>
              <a:spcAft>
                <a:spcPct val="0"/>
              </a:spcAft>
              <a:buClr>
                <a:srgbClr val="9BD3CF"/>
              </a:buClr>
              <a:buSzTx/>
              <a:buFont typeface="Arial" pitchFamily="34" charset="0"/>
              <a:buNone/>
              <a:tabLst/>
              <a:defRPr/>
            </a:pPr>
            <a:r>
              <a:rPr kumimoji="0" lang="en-US" sz="1350" b="0" i="1" u="none" strike="noStrike" kern="1200" cap="none" spc="0" normalizeH="0" baseline="0" noProof="0" dirty="0">
                <a:ln>
                  <a:noFill/>
                </a:ln>
                <a:solidFill>
                  <a:srgbClr val="C3D8DF"/>
                </a:solidFill>
                <a:effectLst/>
                <a:uLnTx/>
                <a:uFillTx/>
                <a:latin typeface="IBM Plex Sans Light"/>
                <a:cs typeface="Arial"/>
              </a:rPr>
              <a:t>*as of 9/30/20</a:t>
            </a:r>
            <a:endParaRPr kumimoji="0" lang="en-US" sz="1350" b="0" i="1" u="none" strike="noStrike" kern="1200" cap="none" spc="0" normalizeH="0" baseline="0" noProof="0" dirty="0">
              <a:ln>
                <a:noFill/>
              </a:ln>
              <a:solidFill>
                <a:srgbClr val="C3D8DF"/>
              </a:solidFill>
              <a:effectLst/>
              <a:uLnTx/>
              <a:uFillTx/>
              <a:latin typeface="IBM Plex Sans Light" panose="020B0403050203000203" pitchFamily="34" charset="0"/>
              <a:cs typeface="Arial" charset="0"/>
            </a:endParaRPr>
          </a:p>
        </p:txBody>
      </p:sp>
      <p:sp>
        <p:nvSpPr>
          <p:cNvPr id="23" name="Text Placeholder 53">
            <a:extLst>
              <a:ext uri="{FF2B5EF4-FFF2-40B4-BE49-F238E27FC236}">
                <a16:creationId xmlns:a16="http://schemas.microsoft.com/office/drawing/2014/main" id="{D06F459B-6CA0-504D-8EE3-D922121382C8}"/>
              </a:ext>
            </a:extLst>
          </p:cNvPr>
          <p:cNvSpPr txBox="1">
            <a:spLocks/>
          </p:cNvSpPr>
          <p:nvPr/>
        </p:nvSpPr>
        <p:spPr bwMode="auto">
          <a:xfrm>
            <a:off x="6134879" y="4799795"/>
            <a:ext cx="1851660" cy="81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defTabSz="342900" rtl="0" eaLnBrk="1" fontAlgn="base" hangingPunct="1">
              <a:lnSpc>
                <a:spcPct val="100000"/>
              </a:lnSpc>
              <a:spcBef>
                <a:spcPct val="20000"/>
              </a:spcBef>
              <a:spcAft>
                <a:spcPct val="0"/>
              </a:spcAft>
              <a:buClr>
                <a:schemeClr val="tx2"/>
              </a:buClr>
              <a:buFont typeface="Arial" pitchFamily="34" charset="0"/>
              <a:buNone/>
              <a:defRPr lang="en-US" sz="4950" b="1" kern="1200" baseline="0" dirty="0">
                <a:solidFill>
                  <a:schemeClr val="tx2"/>
                </a:solidFill>
                <a:latin typeface="+mj-lt"/>
                <a:ea typeface="Arial" charset="0"/>
                <a:cs typeface="Arial" charset="0"/>
              </a:defRPr>
            </a:lvl1pPr>
            <a:lvl2pPr marL="557213" indent="-214313"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500" kern="1200">
                <a:solidFill>
                  <a:srgbClr val="616265"/>
                </a:solidFill>
                <a:latin typeface="+mn-lt"/>
                <a:ea typeface="Arial" charset="0"/>
                <a:cs typeface="Arial" charset="0"/>
              </a:defRPr>
            </a:lvl2pPr>
            <a:lvl3pPr marL="857250" indent="-171450" algn="l" defTabSz="342900" rtl="0" eaLnBrk="1" fontAlgn="base" hangingPunct="1">
              <a:lnSpc>
                <a:spcPct val="100000"/>
              </a:lnSpc>
              <a:spcBef>
                <a:spcPct val="20000"/>
              </a:spcBef>
              <a:spcAft>
                <a:spcPct val="0"/>
              </a:spcAft>
              <a:buClr>
                <a:schemeClr val="tx2"/>
              </a:buClr>
              <a:buFont typeface="Arial" pitchFamily="34" charset="0"/>
              <a:buChar char="•"/>
              <a:defRPr sz="1350" kern="1200">
                <a:solidFill>
                  <a:srgbClr val="616265"/>
                </a:solidFill>
                <a:latin typeface="Arial" charset="0"/>
                <a:ea typeface="Arial" charset="0"/>
                <a:cs typeface="Arial" charset="0"/>
              </a:defRPr>
            </a:lvl3pPr>
            <a:lvl4pPr marL="1200150" indent="-171450"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200" kern="1200">
                <a:solidFill>
                  <a:srgbClr val="616265"/>
                </a:solidFill>
                <a:latin typeface="Arial" charset="0"/>
                <a:ea typeface="Arial" charset="0"/>
                <a:cs typeface="Arial" charset="0"/>
              </a:defRPr>
            </a:lvl4pPr>
            <a:lvl5pPr marL="1543050" indent="-171450"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050" kern="1200">
                <a:solidFill>
                  <a:srgbClr val="616265"/>
                </a:solidFill>
                <a:latin typeface="Arial" charset="0"/>
                <a:ea typeface="Arial" charset="0"/>
                <a:cs typeface="Arial"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base" latinLnBrk="0" hangingPunct="1">
              <a:lnSpc>
                <a:spcPct val="100000"/>
              </a:lnSpc>
              <a:spcBef>
                <a:spcPct val="20000"/>
              </a:spcBef>
              <a:spcAft>
                <a:spcPct val="0"/>
              </a:spcAft>
              <a:buClr>
                <a:srgbClr val="9BD3CF"/>
              </a:buClr>
              <a:buSzTx/>
              <a:buFont typeface="Arial" pitchFamily="34" charset="0"/>
              <a:buNone/>
              <a:tabLst/>
              <a:defRPr/>
            </a:pPr>
            <a:r>
              <a:rPr kumimoji="0" lang="en-US" sz="3800" b="0" i="0" u="none" strike="noStrike" kern="1200" cap="none" spc="0" normalizeH="0" baseline="0" noProof="0" dirty="0">
                <a:ln>
                  <a:noFill/>
                </a:ln>
                <a:solidFill>
                  <a:schemeClr val="tx1"/>
                </a:solidFill>
                <a:effectLst/>
                <a:uLnTx/>
                <a:uFillTx/>
                <a:latin typeface="IBM Plex Sans Light" panose="020B0403050203000203" pitchFamily="34" charset="0"/>
                <a:cs typeface="Arial" charset="0"/>
              </a:rPr>
              <a:t>$19.6M</a:t>
            </a:r>
          </a:p>
        </p:txBody>
      </p:sp>
      <p:sp>
        <p:nvSpPr>
          <p:cNvPr id="24" name="Text Placeholder 76">
            <a:extLst>
              <a:ext uri="{FF2B5EF4-FFF2-40B4-BE49-F238E27FC236}">
                <a16:creationId xmlns:a16="http://schemas.microsoft.com/office/drawing/2014/main" id="{578D2F09-BDFE-9F40-BBF4-54A186EE3539}"/>
              </a:ext>
            </a:extLst>
          </p:cNvPr>
          <p:cNvSpPr txBox="1">
            <a:spLocks/>
          </p:cNvSpPr>
          <p:nvPr/>
        </p:nvSpPr>
        <p:spPr bwMode="auto">
          <a:xfrm>
            <a:off x="6178359" y="5453228"/>
            <a:ext cx="18516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ctr" defTabSz="342900" rtl="0" eaLnBrk="1" fontAlgn="base" hangingPunct="1">
              <a:lnSpc>
                <a:spcPct val="100000"/>
              </a:lnSpc>
              <a:spcBef>
                <a:spcPct val="20000"/>
              </a:spcBef>
              <a:spcAft>
                <a:spcPct val="0"/>
              </a:spcAft>
              <a:buClr>
                <a:schemeClr val="tx2"/>
              </a:buClr>
              <a:buFont typeface="Arial" pitchFamily="34" charset="0"/>
              <a:buNone/>
              <a:defRPr sz="1350" kern="1200">
                <a:solidFill>
                  <a:schemeClr val="tx1"/>
                </a:solidFill>
                <a:latin typeface="+mn-lt"/>
                <a:ea typeface="Arial" charset="0"/>
                <a:cs typeface="Arial" charset="0"/>
              </a:defRPr>
            </a:lvl1pPr>
            <a:lvl2pPr marL="557213" indent="-214313"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500" kern="1200">
                <a:solidFill>
                  <a:srgbClr val="616265"/>
                </a:solidFill>
                <a:latin typeface="+mn-lt"/>
                <a:ea typeface="Arial" charset="0"/>
                <a:cs typeface="Arial" charset="0"/>
              </a:defRPr>
            </a:lvl2pPr>
            <a:lvl3pPr marL="857250" indent="-171450" algn="l" defTabSz="342900" rtl="0" eaLnBrk="1" fontAlgn="base" hangingPunct="1">
              <a:lnSpc>
                <a:spcPct val="100000"/>
              </a:lnSpc>
              <a:spcBef>
                <a:spcPct val="20000"/>
              </a:spcBef>
              <a:spcAft>
                <a:spcPct val="0"/>
              </a:spcAft>
              <a:buClr>
                <a:schemeClr val="tx2"/>
              </a:buClr>
              <a:buFont typeface="Arial" pitchFamily="34" charset="0"/>
              <a:buChar char="•"/>
              <a:defRPr sz="1350" kern="1200">
                <a:solidFill>
                  <a:srgbClr val="616265"/>
                </a:solidFill>
                <a:latin typeface="Arial" charset="0"/>
                <a:ea typeface="Arial" charset="0"/>
                <a:cs typeface="Arial" charset="0"/>
              </a:defRPr>
            </a:lvl3pPr>
            <a:lvl4pPr marL="1200150" indent="-171450"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200" kern="1200">
                <a:solidFill>
                  <a:srgbClr val="616265"/>
                </a:solidFill>
                <a:latin typeface="Arial" charset="0"/>
                <a:ea typeface="Arial" charset="0"/>
                <a:cs typeface="Arial" charset="0"/>
              </a:defRPr>
            </a:lvl4pPr>
            <a:lvl5pPr marL="1543050" indent="-171450" algn="l" defTabSz="342900" rtl="0" eaLnBrk="1" fontAlgn="base" hangingPunct="1">
              <a:lnSpc>
                <a:spcPct val="100000"/>
              </a:lnSpc>
              <a:spcBef>
                <a:spcPct val="20000"/>
              </a:spcBef>
              <a:spcAft>
                <a:spcPct val="0"/>
              </a:spcAft>
              <a:buClr>
                <a:schemeClr val="tx2"/>
              </a:buClr>
              <a:buFont typeface="Arial" panose="020B0604020202020204" pitchFamily="34" charset="0"/>
              <a:buChar char="•"/>
              <a:defRPr sz="1050" kern="1200">
                <a:solidFill>
                  <a:srgbClr val="616265"/>
                </a:solidFill>
                <a:latin typeface="Arial" charset="0"/>
                <a:ea typeface="Arial" charset="0"/>
                <a:cs typeface="Arial"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base" latinLnBrk="0" hangingPunct="1">
              <a:lnSpc>
                <a:spcPct val="100000"/>
              </a:lnSpc>
              <a:spcBef>
                <a:spcPct val="20000"/>
              </a:spcBef>
              <a:spcAft>
                <a:spcPct val="0"/>
              </a:spcAft>
              <a:buClr>
                <a:srgbClr val="9BD3CF"/>
              </a:buClr>
              <a:buSzTx/>
              <a:buFont typeface="Arial" pitchFamily="34" charset="0"/>
              <a:buNone/>
              <a:tabLst/>
              <a:defRPr/>
            </a:pPr>
            <a:r>
              <a:rPr kumimoji="0" lang="en-US" sz="1350" b="0" i="0" u="none" strike="noStrike" kern="1200" cap="none" spc="0" normalizeH="0" baseline="0" noProof="0">
                <a:ln>
                  <a:noFill/>
                </a:ln>
                <a:solidFill>
                  <a:srgbClr val="FFFFFF"/>
                </a:solidFill>
                <a:effectLst/>
                <a:uLnTx/>
                <a:uFillTx/>
                <a:latin typeface="IBM Plex Sans Light" panose="020B0403050203000203" pitchFamily="34" charset="0"/>
                <a:cs typeface="Arial" charset="0"/>
              </a:rPr>
              <a:t>expended by NIH</a:t>
            </a:r>
          </a:p>
        </p:txBody>
      </p:sp>
    </p:spTree>
    <p:extLst>
      <p:ext uri="{BB962C8B-B14F-4D97-AF65-F5344CB8AC3E}">
        <p14:creationId xmlns:p14="http://schemas.microsoft.com/office/powerpoint/2010/main" val="411731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6766CD-E1D6-D149-BA12-AC877C2C856A}"/>
              </a:ext>
            </a:extLst>
          </p:cNvPr>
          <p:cNvPicPr>
            <a:picLocks noChangeAspect="1"/>
          </p:cNvPicPr>
          <p:nvPr/>
        </p:nvPicPr>
        <p:blipFill>
          <a:blip r:embed="rId3"/>
          <a:stretch>
            <a:fillRect/>
          </a:stretch>
        </p:blipFill>
        <p:spPr>
          <a:xfrm>
            <a:off x="6643389" y="181511"/>
            <a:ext cx="1867253" cy="1867253"/>
          </a:xfrm>
          <a:prstGeom prst="rect">
            <a:avLst/>
          </a:prstGeom>
        </p:spPr>
      </p:pic>
      <p:sp>
        <p:nvSpPr>
          <p:cNvPr id="2" name="Title 1">
            <a:extLst>
              <a:ext uri="{FF2B5EF4-FFF2-40B4-BE49-F238E27FC236}">
                <a16:creationId xmlns:a16="http://schemas.microsoft.com/office/drawing/2014/main" id="{7DA63254-6842-43E5-96E7-110070599896}"/>
              </a:ext>
            </a:extLst>
          </p:cNvPr>
          <p:cNvSpPr>
            <a:spLocks noGrp="1"/>
          </p:cNvSpPr>
          <p:nvPr>
            <p:ph type="title"/>
          </p:nvPr>
        </p:nvSpPr>
        <p:spPr>
          <a:xfrm>
            <a:off x="477056" y="2598003"/>
            <a:ext cx="3917419" cy="2185214"/>
          </a:xfrm>
        </p:spPr>
        <p:txBody>
          <a:bodyPr/>
          <a:lstStyle/>
          <a:p>
            <a:r>
              <a:rPr lang="en-US" sz="3400" dirty="0">
                <a:latin typeface="IBM Plex Sans" panose="020B0604020202020204" charset="0"/>
              </a:rPr>
              <a:t>A Sampling of </a:t>
            </a:r>
            <a:br>
              <a:rPr lang="en-US" sz="3400" dirty="0">
                <a:latin typeface="IBM Plex Sans" panose="020B0604020202020204" charset="0"/>
              </a:rPr>
            </a:br>
            <a:r>
              <a:rPr lang="en-US" sz="3400" dirty="0">
                <a:latin typeface="IBM Plex Sans" panose="020B0604020202020204" charset="0"/>
              </a:rPr>
              <a:t>Research Institutions Enrolled</a:t>
            </a:r>
          </a:p>
        </p:txBody>
      </p:sp>
      <p:sp>
        <p:nvSpPr>
          <p:cNvPr id="6" name="Slide Number Placeholder 5">
            <a:extLst>
              <a:ext uri="{FF2B5EF4-FFF2-40B4-BE49-F238E27FC236}">
                <a16:creationId xmlns:a16="http://schemas.microsoft.com/office/drawing/2014/main" id="{D590DECA-3CBE-4616-865A-1EF83612265A}"/>
              </a:ext>
            </a:extLst>
          </p:cNvPr>
          <p:cNvSpPr>
            <a:spLocks noGrp="1"/>
          </p:cNvSpPr>
          <p:nvPr>
            <p:ph type="sldNum" sz="quarter" idx="10"/>
          </p:nvPr>
        </p:nvSpPr>
        <p:spPr/>
        <p:txBody>
          <a:bodyPr/>
          <a:lstStyle/>
          <a:p>
            <a:pPr>
              <a:defRPr/>
            </a:pPr>
            <a:fld id="{A8BA57A7-37C2-4381-B651-A52D0E09B8D6}" type="slidenum">
              <a:rPr lang="en-US" smtClean="0"/>
              <a:pPr>
                <a:defRPr/>
              </a:pPr>
              <a:t>12</a:t>
            </a:fld>
            <a:endParaRPr lang="en-US"/>
          </a:p>
        </p:txBody>
      </p:sp>
      <p:pic>
        <p:nvPicPr>
          <p:cNvPr id="10" name="Picture 9" descr="A screenshot of a cell phone&#10;&#10;Description automatically generated">
            <a:extLst>
              <a:ext uri="{FF2B5EF4-FFF2-40B4-BE49-F238E27FC236}">
                <a16:creationId xmlns:a16="http://schemas.microsoft.com/office/drawing/2014/main" id="{B46997B7-EFD4-4268-BE63-ECECA5F784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1823" y="1828427"/>
            <a:ext cx="3276600" cy="1360888"/>
          </a:xfrm>
          <a:prstGeom prst="rect">
            <a:avLst/>
          </a:prstGeom>
        </p:spPr>
      </p:pic>
      <p:pic>
        <p:nvPicPr>
          <p:cNvPr id="12" name="Picture 11" descr="A close up of a sign&#10;&#10;Description automatically generated">
            <a:extLst>
              <a:ext uri="{FF2B5EF4-FFF2-40B4-BE49-F238E27FC236}">
                <a16:creationId xmlns:a16="http://schemas.microsoft.com/office/drawing/2014/main" id="{EBE7F98F-5740-4B7A-ADAE-7469D126C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0956" y="427989"/>
            <a:ext cx="1329158" cy="1329158"/>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0BCF7755-C4DC-497A-A9F1-2A817A8324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2803" y="1493964"/>
            <a:ext cx="2618458" cy="1694296"/>
          </a:xfrm>
          <a:prstGeom prst="rect">
            <a:avLst/>
          </a:prstGeom>
        </p:spPr>
      </p:pic>
      <p:pic>
        <p:nvPicPr>
          <p:cNvPr id="16" name="Picture 15" descr="A picture containing food&#10;&#10;Description automatically generated">
            <a:extLst>
              <a:ext uri="{FF2B5EF4-FFF2-40B4-BE49-F238E27FC236}">
                <a16:creationId xmlns:a16="http://schemas.microsoft.com/office/drawing/2014/main" id="{FEE8A088-CB59-4069-9BBF-7256436926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2502" y="3378057"/>
            <a:ext cx="2013619" cy="1629909"/>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379AB424-1C95-4C78-8B75-1C26213A8A2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9762" b="36328"/>
          <a:stretch/>
        </p:blipFill>
        <p:spPr>
          <a:xfrm>
            <a:off x="8895822" y="509024"/>
            <a:ext cx="3133724" cy="1062644"/>
          </a:xfrm>
          <a:prstGeom prst="rect">
            <a:avLst/>
          </a:prstGeom>
        </p:spPr>
      </p:pic>
      <p:pic>
        <p:nvPicPr>
          <p:cNvPr id="9" name="Picture 8">
            <a:extLst>
              <a:ext uri="{FF2B5EF4-FFF2-40B4-BE49-F238E27FC236}">
                <a16:creationId xmlns:a16="http://schemas.microsoft.com/office/drawing/2014/main" id="{0231745E-9F84-164E-A942-D107205E72DF}"/>
              </a:ext>
            </a:extLst>
          </p:cNvPr>
          <p:cNvPicPr>
            <a:picLocks noChangeAspect="1"/>
          </p:cNvPicPr>
          <p:nvPr/>
        </p:nvPicPr>
        <p:blipFill>
          <a:blip r:embed="rId9"/>
          <a:stretch>
            <a:fillRect/>
          </a:stretch>
        </p:blipFill>
        <p:spPr>
          <a:xfrm>
            <a:off x="4619438" y="4134770"/>
            <a:ext cx="1841500" cy="1092200"/>
          </a:xfrm>
          <a:prstGeom prst="rect">
            <a:avLst/>
          </a:prstGeom>
        </p:spPr>
      </p:pic>
      <p:pic>
        <p:nvPicPr>
          <p:cNvPr id="11" name="Picture 10">
            <a:extLst>
              <a:ext uri="{FF2B5EF4-FFF2-40B4-BE49-F238E27FC236}">
                <a16:creationId xmlns:a16="http://schemas.microsoft.com/office/drawing/2014/main" id="{7FEB34CD-FDCB-F640-AECD-54882E6AA6AE}"/>
              </a:ext>
            </a:extLst>
          </p:cNvPr>
          <p:cNvPicPr>
            <a:picLocks noChangeAspect="1"/>
          </p:cNvPicPr>
          <p:nvPr/>
        </p:nvPicPr>
        <p:blipFill>
          <a:blip r:embed="rId10"/>
          <a:stretch>
            <a:fillRect/>
          </a:stretch>
        </p:blipFill>
        <p:spPr>
          <a:xfrm>
            <a:off x="4611292" y="5679507"/>
            <a:ext cx="3598582" cy="903040"/>
          </a:xfrm>
          <a:prstGeom prst="rect">
            <a:avLst/>
          </a:prstGeom>
        </p:spPr>
      </p:pic>
      <p:pic>
        <p:nvPicPr>
          <p:cNvPr id="2050" name="Picture 2" descr="View Employer | NYNJAPDOT Externship Matching">
            <a:extLst>
              <a:ext uri="{FF2B5EF4-FFF2-40B4-BE49-F238E27FC236}">
                <a16:creationId xmlns:a16="http://schemas.microsoft.com/office/drawing/2014/main" id="{17868F79-B796-6C41-9F1D-3A5E70700F6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40284" y="5544392"/>
            <a:ext cx="2246214" cy="10570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swell Park Comprehensive Cancer Center Cutting Number of Opioid  Prescriptions Based on Results of Pilot Study">
            <a:extLst>
              <a:ext uri="{FF2B5EF4-FFF2-40B4-BE49-F238E27FC236}">
                <a16:creationId xmlns:a16="http://schemas.microsoft.com/office/drawing/2014/main" id="{775B797D-525F-6E41-A02C-3D87B10898E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98361" y="4069188"/>
            <a:ext cx="2242882" cy="11737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AP BrandVoice: Baylor College of Medicine Cures IT Ailments with Help From  SAP Communities">
            <a:extLst>
              <a:ext uri="{FF2B5EF4-FFF2-40B4-BE49-F238E27FC236}">
                <a16:creationId xmlns:a16="http://schemas.microsoft.com/office/drawing/2014/main" id="{B6B6B619-3F78-9848-BD84-DD303D3DE83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00374" y="2093510"/>
            <a:ext cx="1673543" cy="7897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lumbia CFCM">
            <a:extLst>
              <a:ext uri="{FF2B5EF4-FFF2-40B4-BE49-F238E27FC236}">
                <a16:creationId xmlns:a16="http://schemas.microsoft.com/office/drawing/2014/main" id="{629D779E-DF82-594D-9AAD-584AE77747E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31405" y="3217786"/>
            <a:ext cx="3798816" cy="52431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98BC701B-68A7-2B4D-9D2D-400FD74DA7F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3843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1FD88C00-E9D3-40CD-AB5F-242A33D10C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329" y="2456305"/>
            <a:ext cx="2667000" cy="2667000"/>
          </a:xfrm>
          <a:prstGeom prst="rect">
            <a:avLst/>
          </a:prstGeom>
        </p:spPr>
      </p:pic>
      <p:sp>
        <p:nvSpPr>
          <p:cNvPr id="6" name="Slide Number Placeholder 5">
            <a:extLst>
              <a:ext uri="{FF2B5EF4-FFF2-40B4-BE49-F238E27FC236}">
                <a16:creationId xmlns:a16="http://schemas.microsoft.com/office/drawing/2014/main" id="{D590DECA-3CBE-4616-865A-1EF83612265A}"/>
              </a:ext>
            </a:extLst>
          </p:cNvPr>
          <p:cNvSpPr>
            <a:spLocks noGrp="1"/>
          </p:cNvSpPr>
          <p:nvPr>
            <p:ph type="sldNum" sz="quarter" idx="10"/>
          </p:nvPr>
        </p:nvSpPr>
        <p:spPr>
          <a:xfrm>
            <a:off x="8877446" y="6233213"/>
            <a:ext cx="2844800" cy="365125"/>
          </a:xfrm>
        </p:spPr>
        <p:txBody>
          <a:bodyPr/>
          <a:lstStyle/>
          <a:p>
            <a:pPr>
              <a:defRPr/>
            </a:pPr>
            <a:fld id="{A8BA57A7-37C2-4381-B651-A52D0E09B8D6}" type="slidenum">
              <a:rPr lang="en-US" smtClean="0"/>
              <a:pPr>
                <a:defRPr/>
              </a:pPr>
              <a:t>13</a:t>
            </a:fld>
            <a:endParaRPr lang="en-US"/>
          </a:p>
        </p:txBody>
      </p:sp>
      <p:pic>
        <p:nvPicPr>
          <p:cNvPr id="7" name="Picture 6" descr="A picture containing drawing&#10;&#10;Description automatically generated">
            <a:extLst>
              <a:ext uri="{FF2B5EF4-FFF2-40B4-BE49-F238E27FC236}">
                <a16:creationId xmlns:a16="http://schemas.microsoft.com/office/drawing/2014/main" id="{DEA75AD8-7750-4C3C-A2FE-C39A1D8EB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7035" y="1253947"/>
            <a:ext cx="2657475" cy="1395175"/>
          </a:xfrm>
          <a:prstGeom prst="rect">
            <a:avLst/>
          </a:prstGeom>
        </p:spPr>
      </p:pic>
      <p:pic>
        <p:nvPicPr>
          <p:cNvPr id="9" name="Picture 8" descr="A close up of a sign&#10;&#10;Description automatically generated">
            <a:extLst>
              <a:ext uri="{FF2B5EF4-FFF2-40B4-BE49-F238E27FC236}">
                <a16:creationId xmlns:a16="http://schemas.microsoft.com/office/drawing/2014/main" id="{B402D8D6-1C4E-47DC-845B-93A803486693}"/>
              </a:ext>
            </a:extLst>
          </p:cNvPr>
          <p:cNvPicPr>
            <a:picLocks noChangeAspect="1"/>
          </p:cNvPicPr>
          <p:nvPr/>
        </p:nvPicPr>
        <p:blipFill rotWithShape="1">
          <a:blip r:embed="rId5">
            <a:extLst>
              <a:ext uri="{28A0092B-C50C-407E-A947-70E740481C1C}">
                <a14:useLocalDpi xmlns:a14="http://schemas.microsoft.com/office/drawing/2010/main" val="0"/>
              </a:ext>
            </a:extLst>
          </a:blip>
          <a:srcRect l="2250" t="4554" r="2003" b="4103"/>
          <a:stretch/>
        </p:blipFill>
        <p:spPr>
          <a:xfrm>
            <a:off x="7150675" y="3177983"/>
            <a:ext cx="1865071" cy="1316424"/>
          </a:xfrm>
          <a:prstGeom prst="rect">
            <a:avLst/>
          </a:prstGeom>
        </p:spPr>
      </p:pic>
      <p:sp>
        <p:nvSpPr>
          <p:cNvPr id="2" name="Title 1">
            <a:extLst>
              <a:ext uri="{FF2B5EF4-FFF2-40B4-BE49-F238E27FC236}">
                <a16:creationId xmlns:a16="http://schemas.microsoft.com/office/drawing/2014/main" id="{7DA63254-6842-43E5-96E7-110070599896}"/>
              </a:ext>
            </a:extLst>
          </p:cNvPr>
          <p:cNvSpPr>
            <a:spLocks noGrp="1"/>
          </p:cNvSpPr>
          <p:nvPr>
            <p:ph type="title"/>
          </p:nvPr>
        </p:nvSpPr>
        <p:spPr>
          <a:xfrm>
            <a:off x="455745" y="2446837"/>
            <a:ext cx="3658921" cy="2062103"/>
          </a:xfrm>
        </p:spPr>
        <p:txBody>
          <a:bodyPr/>
          <a:lstStyle/>
          <a:p>
            <a:r>
              <a:rPr lang="en-US" sz="3200" dirty="0">
                <a:latin typeface="IBM Plex Sans" panose="020B0604020202020204" charset="0"/>
              </a:rPr>
              <a:t>A Sampling of Major Research Programs Supported</a:t>
            </a:r>
          </a:p>
        </p:txBody>
      </p:sp>
      <p:pic>
        <p:nvPicPr>
          <p:cNvPr id="17" name="Picture 16" descr="A picture containing drawing&#10;&#10;Description automatically generated">
            <a:extLst>
              <a:ext uri="{FF2B5EF4-FFF2-40B4-BE49-F238E27FC236}">
                <a16:creationId xmlns:a16="http://schemas.microsoft.com/office/drawing/2014/main" id="{3FF9EC2C-55DA-4B66-BE6A-14752DA66318}"/>
              </a:ext>
            </a:extLst>
          </p:cNvPr>
          <p:cNvPicPr>
            <a:picLocks noChangeAspect="1"/>
          </p:cNvPicPr>
          <p:nvPr/>
        </p:nvPicPr>
        <p:blipFill rotWithShape="1">
          <a:blip r:embed="rId6">
            <a:extLst>
              <a:ext uri="{28A0092B-C50C-407E-A947-70E740481C1C}">
                <a14:useLocalDpi xmlns:a14="http://schemas.microsoft.com/office/drawing/2010/main" val="0"/>
              </a:ext>
            </a:extLst>
          </a:blip>
          <a:srcRect t="14039" b="10279"/>
          <a:stretch/>
        </p:blipFill>
        <p:spPr>
          <a:xfrm>
            <a:off x="10497851" y="124131"/>
            <a:ext cx="1593941" cy="1206317"/>
          </a:xfrm>
          <a:prstGeom prst="rect">
            <a:avLst/>
          </a:prstGeom>
        </p:spPr>
      </p:pic>
      <p:pic>
        <p:nvPicPr>
          <p:cNvPr id="3" name="Picture 2">
            <a:extLst>
              <a:ext uri="{FF2B5EF4-FFF2-40B4-BE49-F238E27FC236}">
                <a16:creationId xmlns:a16="http://schemas.microsoft.com/office/drawing/2014/main" id="{72456178-6D80-5D40-A2B7-2697E1ECC7FC}"/>
              </a:ext>
            </a:extLst>
          </p:cNvPr>
          <p:cNvPicPr>
            <a:picLocks noChangeAspect="1"/>
          </p:cNvPicPr>
          <p:nvPr/>
        </p:nvPicPr>
        <p:blipFill>
          <a:blip r:embed="rId7"/>
          <a:stretch>
            <a:fillRect/>
          </a:stretch>
        </p:blipFill>
        <p:spPr>
          <a:xfrm>
            <a:off x="4429925" y="1890389"/>
            <a:ext cx="2540000" cy="1587500"/>
          </a:xfrm>
          <a:prstGeom prst="rect">
            <a:avLst/>
          </a:prstGeom>
        </p:spPr>
      </p:pic>
      <p:pic>
        <p:nvPicPr>
          <p:cNvPr id="1026" name="Picture 2" descr="SRA: Sequence Read Archive">
            <a:extLst>
              <a:ext uri="{FF2B5EF4-FFF2-40B4-BE49-F238E27FC236}">
                <a16:creationId xmlns:a16="http://schemas.microsoft.com/office/drawing/2014/main" id="{AE82E274-AEB0-B54D-AAAF-DD2EE6972CC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522" r="2124" b="43095"/>
          <a:stretch/>
        </p:blipFill>
        <p:spPr bwMode="auto">
          <a:xfrm>
            <a:off x="4828655" y="5794611"/>
            <a:ext cx="5055483" cy="8989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ly launched Genomic Data Commons to facilitate data and clinical  information sharing | National Institutes of Health (NIH)">
            <a:extLst>
              <a:ext uri="{FF2B5EF4-FFF2-40B4-BE49-F238E27FC236}">
                <a16:creationId xmlns:a16="http://schemas.microsoft.com/office/drawing/2014/main" id="{82E821A8-50FF-4345-9F13-3A77A09162D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7748" y="279303"/>
            <a:ext cx="2243214" cy="16110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amingham at 70: Celebrating a Landmark Heart Study | NIH Intramural  Research Program">
            <a:extLst>
              <a:ext uri="{FF2B5EF4-FFF2-40B4-BE49-F238E27FC236}">
                <a16:creationId xmlns:a16="http://schemas.microsoft.com/office/drawing/2014/main" id="{25B0DE2F-3B72-B840-892F-6C20350976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1165" y="1415861"/>
            <a:ext cx="1490090" cy="14846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yeGENE Home | eyeGENE">
            <a:extLst>
              <a:ext uri="{FF2B5EF4-FFF2-40B4-BE49-F238E27FC236}">
                <a16:creationId xmlns:a16="http://schemas.microsoft.com/office/drawing/2014/main" id="{E30E2BE8-4645-1444-8C29-0D02044AF9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6071" y="226959"/>
            <a:ext cx="3373058" cy="9490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ckstore | Organization">
            <a:extLst>
              <a:ext uri="{FF2B5EF4-FFF2-40B4-BE49-F238E27FC236}">
                <a16:creationId xmlns:a16="http://schemas.microsoft.com/office/drawing/2014/main" id="{EBA3ABCD-16BA-994E-82C7-42CF1526F76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9155"/>
          <a:stretch/>
        </p:blipFill>
        <p:spPr bwMode="auto">
          <a:xfrm>
            <a:off x="9193185" y="2691224"/>
            <a:ext cx="2828666" cy="9981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PID">
            <a:extLst>
              <a:ext uri="{FF2B5EF4-FFF2-40B4-BE49-F238E27FC236}">
                <a16:creationId xmlns:a16="http://schemas.microsoft.com/office/drawing/2014/main" id="{6D6A4A6C-3946-FE4D-9DF9-14EF781FBB9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13347"/>
          <a:stretch/>
        </p:blipFill>
        <p:spPr bwMode="auto">
          <a:xfrm>
            <a:off x="10527752" y="4898019"/>
            <a:ext cx="1509974" cy="17378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ioconductor - graph">
            <a:extLst>
              <a:ext uri="{FF2B5EF4-FFF2-40B4-BE49-F238E27FC236}">
                <a16:creationId xmlns:a16="http://schemas.microsoft.com/office/drawing/2014/main" id="{FE03229C-C8B2-DF49-AC59-E30722937CD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27035" y="3878284"/>
            <a:ext cx="2657475" cy="76109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he Galaxy Project: Data-intensive Science for Everyone">
            <a:extLst>
              <a:ext uri="{FF2B5EF4-FFF2-40B4-BE49-F238E27FC236}">
                <a16:creationId xmlns:a16="http://schemas.microsoft.com/office/drawing/2014/main" id="{D285E2F2-444E-B440-8B90-CA4FFF011D5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71859" y="4485344"/>
            <a:ext cx="2509381" cy="88841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OTRPAC">
            <a:extLst>
              <a:ext uri="{FF2B5EF4-FFF2-40B4-BE49-F238E27FC236}">
                <a16:creationId xmlns:a16="http://schemas.microsoft.com/office/drawing/2014/main" id="{5B0EFFA6-22CC-F944-B25D-F1F6D9F2D874}"/>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358"/>
          <a:stretch/>
        </p:blipFill>
        <p:spPr bwMode="auto">
          <a:xfrm>
            <a:off x="7114783" y="4917082"/>
            <a:ext cx="3472431" cy="648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64E9B5A8-F35C-154C-A4E2-9CDE9E8E85E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6551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7701-9F6F-A547-8365-FE5B77265FD3}"/>
              </a:ext>
            </a:extLst>
          </p:cNvPr>
          <p:cNvSpPr>
            <a:spLocks noGrp="1"/>
          </p:cNvSpPr>
          <p:nvPr>
            <p:ph type="title"/>
          </p:nvPr>
        </p:nvSpPr>
        <p:spPr>
          <a:xfrm>
            <a:off x="280248" y="2951946"/>
            <a:ext cx="3658921" cy="954107"/>
          </a:xfrm>
        </p:spPr>
        <p:txBody>
          <a:bodyPr/>
          <a:lstStyle/>
          <a:p>
            <a:r>
              <a:rPr lang="en-US" dirty="0">
                <a:latin typeface="IBM Plex Sans" panose="020B0604020202020204" charset="0"/>
              </a:rPr>
              <a:t>STRIDES Benefits to Research Programs</a:t>
            </a:r>
          </a:p>
        </p:txBody>
      </p:sp>
      <p:sp>
        <p:nvSpPr>
          <p:cNvPr id="3" name="Slide Number Placeholder 2">
            <a:extLst>
              <a:ext uri="{FF2B5EF4-FFF2-40B4-BE49-F238E27FC236}">
                <a16:creationId xmlns:a16="http://schemas.microsoft.com/office/drawing/2014/main" id="{3ACF4202-1B38-3042-9BBB-8E5AA17D47DB}"/>
              </a:ext>
            </a:extLst>
          </p:cNvPr>
          <p:cNvSpPr>
            <a:spLocks noGrp="1"/>
          </p:cNvSpPr>
          <p:nvPr>
            <p:ph type="sldNum" sz="quarter" idx="10"/>
          </p:nvPr>
        </p:nvSpPr>
        <p:spPr>
          <a:xfrm>
            <a:off x="9040284" y="6233213"/>
            <a:ext cx="2844800" cy="365125"/>
          </a:xfrm>
        </p:spPr>
        <p:txBody>
          <a:bodyPr/>
          <a:lstStyle/>
          <a:p>
            <a:r>
              <a:rPr lang="uk-UA">
                <a:solidFill>
                  <a:schemeClr val="accent5"/>
                </a:solidFill>
              </a:rPr>
              <a:t>‹#›</a:t>
            </a:r>
          </a:p>
        </p:txBody>
      </p:sp>
      <p:sp>
        <p:nvSpPr>
          <p:cNvPr id="9" name="Text Placeholder 8">
            <a:extLst>
              <a:ext uri="{FF2B5EF4-FFF2-40B4-BE49-F238E27FC236}">
                <a16:creationId xmlns:a16="http://schemas.microsoft.com/office/drawing/2014/main" id="{40DF0705-6FA1-174F-BBA1-E0DEA79B7D95}"/>
              </a:ext>
            </a:extLst>
          </p:cNvPr>
          <p:cNvSpPr>
            <a:spLocks noGrp="1"/>
          </p:cNvSpPr>
          <p:nvPr>
            <p:ph type="body" sz="quarter" idx="11"/>
          </p:nvPr>
        </p:nvSpPr>
        <p:spPr/>
        <p:txBody>
          <a:bodyPr/>
          <a:lstStyle/>
          <a:p>
            <a:r>
              <a:rPr lang="en-US" dirty="0"/>
              <a:t>BENEFITS</a:t>
            </a:r>
          </a:p>
        </p:txBody>
      </p:sp>
      <p:graphicFrame>
        <p:nvGraphicFramePr>
          <p:cNvPr id="20" name="Content Placeholder 14">
            <a:extLst>
              <a:ext uri="{FF2B5EF4-FFF2-40B4-BE49-F238E27FC236}">
                <a16:creationId xmlns:a16="http://schemas.microsoft.com/office/drawing/2014/main" id="{B42159E1-CBBF-8B49-9C4B-587CFE831266}"/>
              </a:ext>
            </a:extLst>
          </p:cNvPr>
          <p:cNvGraphicFramePr>
            <a:graphicFrameLocks noGrp="1"/>
          </p:cNvGraphicFramePr>
          <p:nvPr>
            <p:ph type="dgm" sz="quarter" idx="15"/>
            <p:extLst>
              <p:ext uri="{D42A27DB-BD31-4B8C-83A1-F6EECF244321}">
                <p14:modId xmlns:p14="http://schemas.microsoft.com/office/powerpoint/2010/main" val="2865178729"/>
              </p:ext>
            </p:extLst>
          </p:nvPr>
        </p:nvGraphicFramePr>
        <p:xfrm>
          <a:off x="4114534" y="1182751"/>
          <a:ext cx="7771080" cy="460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ED2AE82-33C5-B147-8451-CABD4EFF3227}"/>
              </a:ext>
            </a:extLst>
          </p:cNvPr>
          <p:cNvSpPr/>
          <p:nvPr/>
        </p:nvSpPr>
        <p:spPr>
          <a:xfrm>
            <a:off x="4432011" y="4037462"/>
            <a:ext cx="1762943" cy="1497925"/>
          </a:xfrm>
          <a:prstGeom prst="rect">
            <a:avLst/>
          </a:prstGeom>
          <a:blipFill>
            <a:blip r:embed="rId7" cstate="print">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8" name="Rectangle 7">
            <a:extLst>
              <a:ext uri="{FF2B5EF4-FFF2-40B4-BE49-F238E27FC236}">
                <a16:creationId xmlns:a16="http://schemas.microsoft.com/office/drawing/2014/main" id="{417FD5EA-3D26-8F40-A065-B59494F385B9}"/>
              </a:ext>
            </a:extLst>
          </p:cNvPr>
          <p:cNvSpPr/>
          <p:nvPr/>
        </p:nvSpPr>
        <p:spPr>
          <a:xfrm>
            <a:off x="7145784" y="4037462"/>
            <a:ext cx="1762943" cy="1497925"/>
          </a:xfrm>
          <a:prstGeom prst="rect">
            <a:avLst/>
          </a:prstGeom>
          <a:blipFill>
            <a:blip r:embed="rId8" cstate="print">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Rectangle 9">
            <a:extLst>
              <a:ext uri="{FF2B5EF4-FFF2-40B4-BE49-F238E27FC236}">
                <a16:creationId xmlns:a16="http://schemas.microsoft.com/office/drawing/2014/main" id="{BBB3803A-169D-124D-8C4A-2600F20E4C00}"/>
              </a:ext>
            </a:extLst>
          </p:cNvPr>
          <p:cNvSpPr/>
          <p:nvPr/>
        </p:nvSpPr>
        <p:spPr>
          <a:xfrm>
            <a:off x="9765602" y="4037462"/>
            <a:ext cx="1762943" cy="1497925"/>
          </a:xfrm>
          <a:prstGeom prst="rect">
            <a:avLst/>
          </a:prstGeom>
          <a:blipFill>
            <a:blip r:embed="rId9" cstate="print">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8158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26AAC60-3C7C-8E49-96C2-91C1B2F9A97F}"/>
              </a:ext>
            </a:extLst>
          </p:cNvPr>
          <p:cNvGraphicFramePr/>
          <p:nvPr>
            <p:extLst>
              <p:ext uri="{D42A27DB-BD31-4B8C-83A1-F6EECF244321}">
                <p14:modId xmlns:p14="http://schemas.microsoft.com/office/powerpoint/2010/main" val="609180483"/>
              </p:ext>
            </p:extLst>
          </p:nvPr>
        </p:nvGraphicFramePr>
        <p:xfrm>
          <a:off x="-883577" y="1505809"/>
          <a:ext cx="6319642" cy="4213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E0C99252-3334-4B81-ADA6-31F9D3FAD052}"/>
              </a:ext>
            </a:extLst>
          </p:cNvPr>
          <p:cNvSpPr>
            <a:spLocks noGrp="1"/>
          </p:cNvSpPr>
          <p:nvPr>
            <p:ph type="title"/>
          </p:nvPr>
        </p:nvSpPr>
        <p:spPr/>
        <p:txBody>
          <a:bodyPr/>
          <a:lstStyle/>
          <a:p>
            <a:r>
              <a:rPr lang="en-US" dirty="0">
                <a:latin typeface="IBM Plex Sans" panose="020B0503050203000203" pitchFamily="34" charset="0"/>
              </a:rPr>
              <a:t>STRIDES Benefits to Research Programs</a:t>
            </a:r>
          </a:p>
        </p:txBody>
      </p:sp>
      <p:sp>
        <p:nvSpPr>
          <p:cNvPr id="4" name="Content Placeholder 3">
            <a:extLst>
              <a:ext uri="{FF2B5EF4-FFF2-40B4-BE49-F238E27FC236}">
                <a16:creationId xmlns:a16="http://schemas.microsoft.com/office/drawing/2014/main" id="{81CCB125-B76E-C14D-A034-4A959C69CE19}"/>
              </a:ext>
            </a:extLst>
          </p:cNvPr>
          <p:cNvSpPr>
            <a:spLocks noGrp="1"/>
          </p:cNvSpPr>
          <p:nvPr>
            <p:ph idx="1"/>
          </p:nvPr>
        </p:nvSpPr>
        <p:spPr>
          <a:xfrm>
            <a:off x="4626392" y="1488968"/>
            <a:ext cx="6880664" cy="4297363"/>
          </a:xfrm>
        </p:spPr>
        <p:txBody>
          <a:bodyPr/>
          <a:lstStyle/>
          <a:p>
            <a:pPr>
              <a:lnSpc>
                <a:spcPct val="150000"/>
              </a:lnSpc>
            </a:pPr>
            <a:r>
              <a:rPr lang="en-US" dirty="0">
                <a:latin typeface="IBM Plex Sans" panose="020B0503050203000203" pitchFamily="34" charset="0"/>
              </a:rPr>
              <a:t>Up to 25% cost discounts on the full catalog of cloud services </a:t>
            </a:r>
          </a:p>
          <a:p>
            <a:pPr>
              <a:lnSpc>
                <a:spcPct val="150000"/>
              </a:lnSpc>
            </a:pPr>
            <a:r>
              <a:rPr lang="en-US" dirty="0">
                <a:latin typeface="IBM Plex Sans" panose="020B0503050203000203" pitchFamily="34" charset="0"/>
              </a:rPr>
              <a:t>Additional volume discounts for pooling</a:t>
            </a:r>
          </a:p>
          <a:p>
            <a:pPr>
              <a:lnSpc>
                <a:spcPct val="150000"/>
              </a:lnSpc>
            </a:pPr>
            <a:r>
              <a:rPr lang="en-US" dirty="0">
                <a:latin typeface="IBM Plex Sans" panose="020B0503050203000203" pitchFamily="34" charset="0"/>
              </a:rPr>
              <a:t>Enterprise Support is included</a:t>
            </a:r>
          </a:p>
          <a:p>
            <a:pPr>
              <a:lnSpc>
                <a:spcPct val="150000"/>
              </a:lnSpc>
            </a:pPr>
            <a:r>
              <a:rPr lang="en-US" dirty="0">
                <a:latin typeface="IBM Plex Sans" panose="020B0503050203000203" pitchFamily="34" charset="0"/>
              </a:rPr>
              <a:t>Discounts and waivers for data egress</a:t>
            </a:r>
          </a:p>
          <a:p>
            <a:pPr>
              <a:lnSpc>
                <a:spcPct val="150000"/>
              </a:lnSpc>
            </a:pPr>
            <a:r>
              <a:rPr lang="en-US" dirty="0">
                <a:latin typeface="IBM Plex Sans" panose="020B0503050203000203" pitchFamily="34" charset="0"/>
              </a:rPr>
              <a:t>Discounts on training and professional services engagements</a:t>
            </a:r>
          </a:p>
        </p:txBody>
      </p:sp>
    </p:spTree>
    <p:extLst>
      <p:ext uri="{BB962C8B-B14F-4D97-AF65-F5344CB8AC3E}">
        <p14:creationId xmlns:p14="http://schemas.microsoft.com/office/powerpoint/2010/main" val="247227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26AAC60-3C7C-8E49-96C2-91C1B2F9A97F}"/>
              </a:ext>
            </a:extLst>
          </p:cNvPr>
          <p:cNvGraphicFramePr/>
          <p:nvPr>
            <p:extLst>
              <p:ext uri="{D42A27DB-BD31-4B8C-83A1-F6EECF244321}">
                <p14:modId xmlns:p14="http://schemas.microsoft.com/office/powerpoint/2010/main" val="3714933526"/>
              </p:ext>
            </p:extLst>
          </p:nvPr>
        </p:nvGraphicFramePr>
        <p:xfrm>
          <a:off x="-1037690" y="1450340"/>
          <a:ext cx="6570662" cy="4380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E0C99252-3334-4B81-ADA6-31F9D3FAD052}"/>
              </a:ext>
            </a:extLst>
          </p:cNvPr>
          <p:cNvSpPr>
            <a:spLocks noGrp="1"/>
          </p:cNvSpPr>
          <p:nvPr>
            <p:ph type="title"/>
          </p:nvPr>
        </p:nvSpPr>
        <p:spPr/>
        <p:txBody>
          <a:bodyPr/>
          <a:lstStyle/>
          <a:p>
            <a:r>
              <a:rPr lang="en-US" dirty="0">
                <a:latin typeface="IBM Plex Sans" panose="020B0503050203000203" pitchFamily="34" charset="0"/>
              </a:rPr>
              <a:t>STRIDES Benefits to Research Programs</a:t>
            </a:r>
          </a:p>
        </p:txBody>
      </p:sp>
      <p:sp>
        <p:nvSpPr>
          <p:cNvPr id="4" name="Content Placeholder 3">
            <a:extLst>
              <a:ext uri="{FF2B5EF4-FFF2-40B4-BE49-F238E27FC236}">
                <a16:creationId xmlns:a16="http://schemas.microsoft.com/office/drawing/2014/main" id="{BCCF5AC6-59D1-E543-85E5-89F9E12CC492}"/>
              </a:ext>
            </a:extLst>
          </p:cNvPr>
          <p:cNvSpPr>
            <a:spLocks noGrp="1"/>
          </p:cNvSpPr>
          <p:nvPr>
            <p:ph idx="1"/>
          </p:nvPr>
        </p:nvSpPr>
        <p:spPr>
          <a:xfrm>
            <a:off x="4356242" y="1463676"/>
            <a:ext cx="7376441" cy="4297363"/>
          </a:xfrm>
        </p:spPr>
        <p:txBody>
          <a:bodyPr/>
          <a:lstStyle/>
          <a:p>
            <a:pPr>
              <a:lnSpc>
                <a:spcPct val="150000"/>
              </a:lnSpc>
            </a:pPr>
            <a:r>
              <a:rPr lang="en-US" sz="2000" dirty="0">
                <a:latin typeface="IBM Plex Sans" panose="020B0503050203000203" pitchFamily="34" charset="0"/>
              </a:rPr>
              <a:t>A broad range of “people” support, including premier-level Enterprise Support</a:t>
            </a:r>
          </a:p>
          <a:p>
            <a:pPr>
              <a:lnSpc>
                <a:spcPct val="150000"/>
              </a:lnSpc>
            </a:pPr>
            <a:r>
              <a:rPr lang="en-US" sz="2000" dirty="0">
                <a:latin typeface="IBM Plex Sans" panose="020B0503050203000203" pitchFamily="34" charset="0"/>
              </a:rPr>
              <a:t>Engagements on research and development with cloud service providers and their partners</a:t>
            </a:r>
          </a:p>
          <a:p>
            <a:pPr>
              <a:lnSpc>
                <a:spcPct val="150000"/>
              </a:lnSpc>
            </a:pPr>
            <a:r>
              <a:rPr lang="en-US" sz="2000" dirty="0">
                <a:latin typeface="IBM Plex Sans" panose="020B0503050203000203" pitchFamily="34" charset="0"/>
              </a:rPr>
              <a:t>Examples include:</a:t>
            </a:r>
          </a:p>
          <a:p>
            <a:pPr lvl="1">
              <a:lnSpc>
                <a:spcPct val="150000"/>
              </a:lnSpc>
            </a:pPr>
            <a:r>
              <a:rPr lang="en-US" sz="1800" dirty="0">
                <a:latin typeface="IBM Plex Sans" panose="020B0503050203000203" pitchFamily="34" charset="0"/>
              </a:rPr>
              <a:t>Multi-institution-funded data de-identification pilot</a:t>
            </a:r>
          </a:p>
          <a:p>
            <a:pPr lvl="1">
              <a:lnSpc>
                <a:spcPct val="150000"/>
              </a:lnSpc>
            </a:pPr>
            <a:r>
              <a:rPr lang="en-US" sz="1800" dirty="0">
                <a:latin typeface="IBM Plex Sans" panose="020B0503050203000203" pitchFamily="34" charset="0"/>
              </a:rPr>
              <a:t>Cybersecurity setup</a:t>
            </a:r>
          </a:p>
          <a:p>
            <a:pPr lvl="1">
              <a:lnSpc>
                <a:spcPct val="150000"/>
              </a:lnSpc>
            </a:pPr>
            <a:r>
              <a:rPr lang="en-US" sz="1800" dirty="0">
                <a:latin typeface="IBM Plex Sans" panose="020B0503050203000203" pitchFamily="34" charset="0"/>
              </a:rPr>
              <a:t>Migration planning activities</a:t>
            </a:r>
          </a:p>
          <a:p>
            <a:pPr lvl="1">
              <a:lnSpc>
                <a:spcPct val="150000"/>
              </a:lnSpc>
            </a:pPr>
            <a:r>
              <a:rPr lang="en-US" sz="1800" dirty="0">
                <a:latin typeface="IBM Plex Sans" panose="020B0503050203000203" pitchFamily="34" charset="0"/>
              </a:rPr>
              <a:t>Dedicated technical account managers</a:t>
            </a:r>
          </a:p>
        </p:txBody>
      </p:sp>
    </p:spTree>
    <p:extLst>
      <p:ext uri="{BB962C8B-B14F-4D97-AF65-F5344CB8AC3E}">
        <p14:creationId xmlns:p14="http://schemas.microsoft.com/office/powerpoint/2010/main" val="102166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26AAC60-3C7C-8E49-96C2-91C1B2F9A97F}"/>
              </a:ext>
            </a:extLst>
          </p:cNvPr>
          <p:cNvGraphicFramePr/>
          <p:nvPr>
            <p:extLst>
              <p:ext uri="{D42A27DB-BD31-4B8C-83A1-F6EECF244321}">
                <p14:modId xmlns:p14="http://schemas.microsoft.com/office/powerpoint/2010/main" val="3445688561"/>
              </p:ext>
            </p:extLst>
          </p:nvPr>
        </p:nvGraphicFramePr>
        <p:xfrm>
          <a:off x="-973403" y="1636160"/>
          <a:ext cx="6446045"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E0C99252-3334-4B81-ADA6-31F9D3FAD052}"/>
              </a:ext>
            </a:extLst>
          </p:cNvPr>
          <p:cNvSpPr>
            <a:spLocks noGrp="1"/>
          </p:cNvSpPr>
          <p:nvPr>
            <p:ph type="title"/>
          </p:nvPr>
        </p:nvSpPr>
        <p:spPr/>
        <p:txBody>
          <a:bodyPr/>
          <a:lstStyle/>
          <a:p>
            <a:r>
              <a:rPr lang="en-US" dirty="0">
                <a:latin typeface="IBM Plex Sans" panose="020B0503050203000203" pitchFamily="34" charset="0"/>
              </a:rPr>
              <a:t>STRIDES Benefits to Research Programs </a:t>
            </a:r>
          </a:p>
        </p:txBody>
      </p:sp>
      <p:sp>
        <p:nvSpPr>
          <p:cNvPr id="4" name="Content Placeholder 3">
            <a:extLst>
              <a:ext uri="{FF2B5EF4-FFF2-40B4-BE49-F238E27FC236}">
                <a16:creationId xmlns:a16="http://schemas.microsoft.com/office/drawing/2014/main" id="{6C7BCEA8-F9DA-594A-A16B-1A932E26F89E}"/>
              </a:ext>
            </a:extLst>
          </p:cNvPr>
          <p:cNvSpPr>
            <a:spLocks noGrp="1"/>
          </p:cNvSpPr>
          <p:nvPr>
            <p:ph idx="1"/>
          </p:nvPr>
        </p:nvSpPr>
        <p:spPr>
          <a:xfrm>
            <a:off x="4674742" y="1636161"/>
            <a:ext cx="6790815" cy="4297363"/>
          </a:xfrm>
        </p:spPr>
        <p:txBody>
          <a:bodyPr/>
          <a:lstStyle/>
          <a:p>
            <a:pPr>
              <a:lnSpc>
                <a:spcPct val="150000"/>
              </a:lnSpc>
            </a:pPr>
            <a:r>
              <a:rPr lang="en-US" sz="2000" dirty="0">
                <a:latin typeface="IBM Plex Sans" panose="020B0503050203000203" pitchFamily="34" charset="0"/>
              </a:rPr>
              <a:t>Training for researchers, research support personnel, core IT, and more</a:t>
            </a:r>
          </a:p>
          <a:p>
            <a:pPr lvl="1">
              <a:lnSpc>
                <a:spcPct val="150000"/>
              </a:lnSpc>
            </a:pPr>
            <a:r>
              <a:rPr lang="en-US" sz="1800" dirty="0">
                <a:latin typeface="IBM Plex Sans" panose="020B0503050203000203" pitchFamily="34" charset="0"/>
              </a:rPr>
              <a:t>Training tracks and certifications</a:t>
            </a:r>
          </a:p>
          <a:p>
            <a:pPr>
              <a:lnSpc>
                <a:spcPct val="150000"/>
              </a:lnSpc>
            </a:pPr>
            <a:r>
              <a:rPr lang="en-US" sz="2000" dirty="0">
                <a:latin typeface="IBM Plex Sans" panose="020B0503050203000203" pitchFamily="34" charset="0"/>
              </a:rPr>
              <a:t>NIH-subsidized training, as well as training able to be purchased directly and at a discount via STRIDES</a:t>
            </a:r>
          </a:p>
          <a:p>
            <a:pPr>
              <a:lnSpc>
                <a:spcPct val="150000"/>
              </a:lnSpc>
            </a:pPr>
            <a:r>
              <a:rPr lang="en-US" sz="2000" dirty="0">
                <a:latin typeface="IBM Plex Sans" panose="020B0503050203000203" pitchFamily="34" charset="0"/>
              </a:rPr>
              <a:t>Customizable training content</a:t>
            </a:r>
          </a:p>
          <a:p>
            <a:pPr>
              <a:lnSpc>
                <a:spcPct val="150000"/>
              </a:lnSpc>
            </a:pPr>
            <a:r>
              <a:rPr lang="en-US" sz="2000" dirty="0">
                <a:latin typeface="IBM Plex Sans" panose="020B0503050203000203" pitchFamily="34" charset="0"/>
              </a:rPr>
              <a:t>Interfaces with other NIH and NIH-funded training programs</a:t>
            </a:r>
          </a:p>
        </p:txBody>
      </p:sp>
    </p:spTree>
    <p:extLst>
      <p:ext uri="{BB962C8B-B14F-4D97-AF65-F5344CB8AC3E}">
        <p14:creationId xmlns:p14="http://schemas.microsoft.com/office/powerpoint/2010/main" val="217081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7701-9F6F-A547-8365-FE5B77265FD3}"/>
              </a:ext>
            </a:extLst>
          </p:cNvPr>
          <p:cNvSpPr>
            <a:spLocks noGrp="1"/>
          </p:cNvSpPr>
          <p:nvPr>
            <p:ph type="title"/>
          </p:nvPr>
        </p:nvSpPr>
        <p:spPr>
          <a:xfrm>
            <a:off x="305300" y="2653998"/>
            <a:ext cx="3658921" cy="2246769"/>
          </a:xfrm>
        </p:spPr>
        <p:txBody>
          <a:bodyPr/>
          <a:lstStyle/>
          <a:p>
            <a:r>
              <a:rPr lang="en-US" dirty="0">
                <a:latin typeface="IBM Plex Sans" panose="020B0604020202020204" charset="0"/>
              </a:rPr>
              <a:t>STRIDES Benefits in Aggregate to NIH &amp; the Biomedical Research Community</a:t>
            </a:r>
          </a:p>
        </p:txBody>
      </p:sp>
      <p:sp>
        <p:nvSpPr>
          <p:cNvPr id="3" name="Slide Number Placeholder 2">
            <a:extLst>
              <a:ext uri="{FF2B5EF4-FFF2-40B4-BE49-F238E27FC236}">
                <a16:creationId xmlns:a16="http://schemas.microsoft.com/office/drawing/2014/main" id="{3ACF4202-1B38-3042-9BBB-8E5AA17D47DB}"/>
              </a:ext>
            </a:extLst>
          </p:cNvPr>
          <p:cNvSpPr>
            <a:spLocks noGrp="1"/>
          </p:cNvSpPr>
          <p:nvPr>
            <p:ph type="sldNum" sz="quarter" idx="10"/>
          </p:nvPr>
        </p:nvSpPr>
        <p:spPr>
          <a:xfrm>
            <a:off x="9040284" y="6233213"/>
            <a:ext cx="2844800" cy="365125"/>
          </a:xfrm>
        </p:spPr>
        <p:txBody>
          <a:bodyPr/>
          <a:lstStyle/>
          <a:p>
            <a:r>
              <a:rPr lang="uk-UA"/>
              <a:t>‹#›</a:t>
            </a:r>
          </a:p>
        </p:txBody>
      </p:sp>
      <p:graphicFrame>
        <p:nvGraphicFramePr>
          <p:cNvPr id="20" name="Content Placeholder 14">
            <a:extLst>
              <a:ext uri="{FF2B5EF4-FFF2-40B4-BE49-F238E27FC236}">
                <a16:creationId xmlns:a16="http://schemas.microsoft.com/office/drawing/2014/main" id="{B42159E1-CBBF-8B49-9C4B-587CFE831266}"/>
              </a:ext>
            </a:extLst>
          </p:cNvPr>
          <p:cNvGraphicFramePr>
            <a:graphicFrameLocks noGrp="1"/>
          </p:cNvGraphicFramePr>
          <p:nvPr>
            <p:ph type="dgm" sz="quarter" idx="15"/>
            <p:extLst>
              <p:ext uri="{D42A27DB-BD31-4B8C-83A1-F6EECF244321}">
                <p14:modId xmlns:p14="http://schemas.microsoft.com/office/powerpoint/2010/main" val="1138109382"/>
              </p:ext>
            </p:extLst>
          </p:nvPr>
        </p:nvGraphicFramePr>
        <p:xfrm>
          <a:off x="4029146" y="1132115"/>
          <a:ext cx="7856467" cy="4659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224AF189-CFAE-2E4C-9684-016A9A304B62}"/>
              </a:ext>
            </a:extLst>
          </p:cNvPr>
          <p:cNvSpPr/>
          <p:nvPr/>
        </p:nvSpPr>
        <p:spPr>
          <a:xfrm>
            <a:off x="4398623" y="3951279"/>
            <a:ext cx="1762943" cy="1497925"/>
          </a:xfrm>
          <a:prstGeom prst="rect">
            <a:avLst/>
          </a:prstGeom>
          <a:blipFill dpi="0" rotWithShape="1">
            <a:blip r:embed="rId7" cstate="print">
              <a:extLst>
                <a:ext uri="{28A0092B-C50C-407E-A947-70E740481C1C}">
                  <a14:useLocalDpi xmlns:a14="http://schemas.microsoft.com/office/drawing/2010/main" val="0"/>
                </a:ext>
              </a:extLst>
            </a:blip>
            <a:srcRect/>
            <a:stretch>
              <a:fillRect l="7516" r="7516"/>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8" name="Rectangle 7">
            <a:extLst>
              <a:ext uri="{FF2B5EF4-FFF2-40B4-BE49-F238E27FC236}">
                <a16:creationId xmlns:a16="http://schemas.microsoft.com/office/drawing/2014/main" id="{1AA1F853-CD43-B443-ADF8-41129109631C}"/>
              </a:ext>
            </a:extLst>
          </p:cNvPr>
          <p:cNvSpPr/>
          <p:nvPr/>
        </p:nvSpPr>
        <p:spPr>
          <a:xfrm>
            <a:off x="7073248" y="3951279"/>
            <a:ext cx="1762943" cy="1497925"/>
          </a:xfrm>
          <a:prstGeom prst="rect">
            <a:avLst/>
          </a:prstGeom>
          <a:blipFill dpi="0" rotWithShape="1">
            <a:blip r:embed="rId8" cstate="print">
              <a:extLst>
                <a:ext uri="{28A0092B-C50C-407E-A947-70E740481C1C}">
                  <a14:useLocalDpi xmlns:a14="http://schemas.microsoft.com/office/drawing/2010/main" val="0"/>
                </a:ext>
              </a:extLst>
            </a:blip>
            <a:srcRect/>
            <a:stretch>
              <a:fillRect l="7516" r="7516"/>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Rectangle 9">
            <a:extLst>
              <a:ext uri="{FF2B5EF4-FFF2-40B4-BE49-F238E27FC236}">
                <a16:creationId xmlns:a16="http://schemas.microsoft.com/office/drawing/2014/main" id="{7C378432-3BE6-F24E-B141-59491BB90574}"/>
              </a:ext>
            </a:extLst>
          </p:cNvPr>
          <p:cNvSpPr/>
          <p:nvPr/>
        </p:nvSpPr>
        <p:spPr>
          <a:xfrm>
            <a:off x="9802285" y="3951279"/>
            <a:ext cx="1762943" cy="1497925"/>
          </a:xfrm>
          <a:prstGeom prst="rect">
            <a:avLst/>
          </a:prstGeom>
          <a:blipFill>
            <a:blip r:embed="rId9" cstate="print">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1" name="Text Placeholder 8">
            <a:extLst>
              <a:ext uri="{FF2B5EF4-FFF2-40B4-BE49-F238E27FC236}">
                <a16:creationId xmlns:a16="http://schemas.microsoft.com/office/drawing/2014/main" id="{A460E383-45A0-2F47-8354-C5DFF6CA7BF9}"/>
              </a:ext>
            </a:extLst>
          </p:cNvPr>
          <p:cNvSpPr txBox="1">
            <a:spLocks/>
          </p:cNvSpPr>
          <p:nvPr/>
        </p:nvSpPr>
        <p:spPr bwMode="auto">
          <a:xfrm>
            <a:off x="455612" y="780566"/>
            <a:ext cx="365918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lnSpc>
                <a:spcPct val="100000"/>
              </a:lnSpc>
              <a:spcBef>
                <a:spcPct val="20000"/>
              </a:spcBef>
              <a:spcAft>
                <a:spcPct val="0"/>
              </a:spcAft>
              <a:buClr>
                <a:schemeClr val="tx2"/>
              </a:buClr>
              <a:buFont typeface="Arial" pitchFamily="34" charset="0"/>
              <a:buNone/>
              <a:defRPr sz="1000" b="0" kern="1200" spc="300">
                <a:solidFill>
                  <a:schemeClr val="tx2"/>
                </a:solidFill>
                <a:latin typeface="+mn-lt"/>
                <a:ea typeface="Arial" charset="0"/>
                <a:cs typeface="Arial" charset="0"/>
              </a:defRPr>
            </a:lvl1pPr>
            <a:lvl2pPr marL="742950" indent="-28575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2000" kern="1200">
                <a:solidFill>
                  <a:srgbClr val="616265"/>
                </a:solidFill>
                <a:latin typeface="+mn-lt"/>
                <a:ea typeface="Arial" charset="0"/>
                <a:cs typeface="Arial" charset="0"/>
              </a:defRPr>
            </a:lvl2pPr>
            <a:lvl3pPr marL="1143000" indent="-228600" algn="l" defTabSz="457200" rtl="0" eaLnBrk="0" fontAlgn="base" hangingPunct="0">
              <a:lnSpc>
                <a:spcPct val="100000"/>
              </a:lnSpc>
              <a:spcBef>
                <a:spcPct val="20000"/>
              </a:spcBef>
              <a:spcAft>
                <a:spcPct val="0"/>
              </a:spcAft>
              <a:buClr>
                <a:schemeClr val="tx2"/>
              </a:buClr>
              <a:buFont typeface="Arial" pitchFamily="34" charset="0"/>
              <a:buChar char="•"/>
              <a:defRPr sz="1800" kern="1200">
                <a:solidFill>
                  <a:srgbClr val="616265"/>
                </a:solidFill>
                <a:latin typeface="Arial" charset="0"/>
                <a:ea typeface="Arial" charset="0"/>
                <a:cs typeface="Arial" charset="0"/>
              </a:defRPr>
            </a:lvl3pPr>
            <a:lvl4pPr marL="1600200" indent="-22860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1600" kern="1200">
                <a:solidFill>
                  <a:srgbClr val="616265"/>
                </a:solidFill>
                <a:latin typeface="Arial" charset="0"/>
                <a:ea typeface="Arial" charset="0"/>
                <a:cs typeface="Arial" charset="0"/>
              </a:defRPr>
            </a:lvl4pPr>
            <a:lvl5pPr marL="2057400" indent="-22860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1400" kern="1200">
                <a:solidFill>
                  <a:srgbClr val="616265"/>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BENEFITS</a:t>
            </a:r>
          </a:p>
        </p:txBody>
      </p:sp>
    </p:spTree>
    <p:extLst>
      <p:ext uri="{BB962C8B-B14F-4D97-AF65-F5344CB8AC3E}">
        <p14:creationId xmlns:p14="http://schemas.microsoft.com/office/powerpoint/2010/main" val="1698860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26AAC60-3C7C-8E49-96C2-91C1B2F9A97F}"/>
              </a:ext>
            </a:extLst>
          </p:cNvPr>
          <p:cNvGraphicFramePr/>
          <p:nvPr>
            <p:extLst>
              <p:ext uri="{D42A27DB-BD31-4B8C-83A1-F6EECF244321}">
                <p14:modId xmlns:p14="http://schemas.microsoft.com/office/powerpoint/2010/main" val="1104928435"/>
              </p:ext>
            </p:extLst>
          </p:nvPr>
        </p:nvGraphicFramePr>
        <p:xfrm>
          <a:off x="-1147500" y="1463676"/>
          <a:ext cx="6446045"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E0C99252-3334-4B81-ADA6-31F9D3FAD052}"/>
              </a:ext>
            </a:extLst>
          </p:cNvPr>
          <p:cNvSpPr>
            <a:spLocks noGrp="1"/>
          </p:cNvSpPr>
          <p:nvPr>
            <p:ph type="title"/>
          </p:nvPr>
        </p:nvSpPr>
        <p:spPr/>
        <p:txBody>
          <a:bodyPr/>
          <a:lstStyle/>
          <a:p>
            <a:r>
              <a:rPr lang="en-US" dirty="0">
                <a:latin typeface="IBM Plex Sans" panose="020B0503050203000203" pitchFamily="34" charset="0"/>
              </a:rPr>
              <a:t>STRIDES Benefits in Aggregate</a:t>
            </a:r>
          </a:p>
        </p:txBody>
      </p:sp>
      <p:sp>
        <p:nvSpPr>
          <p:cNvPr id="4" name="Content Placeholder 3">
            <a:extLst>
              <a:ext uri="{FF2B5EF4-FFF2-40B4-BE49-F238E27FC236}">
                <a16:creationId xmlns:a16="http://schemas.microsoft.com/office/drawing/2014/main" id="{E5353E38-32E0-314E-AC57-EBAA3017BF9C}"/>
              </a:ext>
            </a:extLst>
          </p:cNvPr>
          <p:cNvSpPr>
            <a:spLocks noGrp="1"/>
          </p:cNvSpPr>
          <p:nvPr>
            <p:ph idx="1"/>
          </p:nvPr>
        </p:nvSpPr>
        <p:spPr>
          <a:xfrm>
            <a:off x="4068566" y="1463676"/>
            <a:ext cx="7664118" cy="4297363"/>
          </a:xfrm>
        </p:spPr>
        <p:txBody>
          <a:bodyPr/>
          <a:lstStyle/>
          <a:p>
            <a:pPr>
              <a:lnSpc>
                <a:spcPct val="150000"/>
              </a:lnSpc>
            </a:pPr>
            <a:r>
              <a:rPr lang="en-US" dirty="0">
                <a:latin typeface="IBM Plex Sans" panose="020B0503050203000203" pitchFamily="34" charset="0"/>
              </a:rPr>
              <a:t>Consistent cybersecurity approaches using best practices stemming from professional services agreements</a:t>
            </a:r>
          </a:p>
          <a:p>
            <a:pPr>
              <a:lnSpc>
                <a:spcPct val="150000"/>
              </a:lnSpc>
            </a:pPr>
            <a:r>
              <a:rPr lang="en-US" dirty="0">
                <a:latin typeface="IBM Plex Sans" panose="020B0503050203000203" pitchFamily="34" charset="0"/>
              </a:rPr>
              <a:t>Templates and general support system, within inheritable cybersecurity controls</a:t>
            </a:r>
          </a:p>
          <a:p>
            <a:pPr lvl="1">
              <a:lnSpc>
                <a:spcPct val="150000"/>
              </a:lnSpc>
            </a:pPr>
            <a:r>
              <a:rPr lang="en-US" dirty="0">
                <a:latin typeface="IBM Plex Sans" panose="020B0503050203000203" pitchFamily="34" charset="0"/>
              </a:rPr>
              <a:t>Configurations, infrastructure as code, etc.</a:t>
            </a:r>
          </a:p>
        </p:txBody>
      </p:sp>
    </p:spTree>
    <p:extLst>
      <p:ext uri="{BB962C8B-B14F-4D97-AF65-F5344CB8AC3E}">
        <p14:creationId xmlns:p14="http://schemas.microsoft.com/office/powerpoint/2010/main" val="115121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AD5F-4F64-434E-85D5-0D44D5AC66D2}"/>
              </a:ext>
            </a:extLst>
          </p:cNvPr>
          <p:cNvSpPr>
            <a:spLocks noGrp="1"/>
          </p:cNvSpPr>
          <p:nvPr>
            <p:ph type="title"/>
          </p:nvPr>
        </p:nvSpPr>
        <p:spPr/>
        <p:txBody>
          <a:bodyPr/>
          <a:lstStyle/>
          <a:p>
            <a:r>
              <a:rPr lang="en-US" dirty="0">
                <a:latin typeface="IBM Plex Sans" panose="020B0503050203000203" pitchFamily="34" charset="0"/>
              </a:rPr>
              <a:t>Overview</a:t>
            </a:r>
          </a:p>
        </p:txBody>
      </p:sp>
      <p:sp>
        <p:nvSpPr>
          <p:cNvPr id="3" name="Content Placeholder 2">
            <a:extLst>
              <a:ext uri="{FF2B5EF4-FFF2-40B4-BE49-F238E27FC236}">
                <a16:creationId xmlns:a16="http://schemas.microsoft.com/office/drawing/2014/main" id="{93AE2874-7D8E-AB4F-AF43-46B0C2DFFEFB}"/>
              </a:ext>
            </a:extLst>
          </p:cNvPr>
          <p:cNvSpPr>
            <a:spLocks noGrp="1"/>
          </p:cNvSpPr>
          <p:nvPr>
            <p:ph idx="1"/>
          </p:nvPr>
        </p:nvSpPr>
        <p:spPr/>
        <p:txBody>
          <a:bodyPr/>
          <a:lstStyle/>
          <a:p>
            <a:pPr>
              <a:lnSpc>
                <a:spcPct val="150000"/>
              </a:lnSpc>
            </a:pPr>
            <a:r>
              <a:rPr lang="en-US" dirty="0">
                <a:latin typeface="IBM Plex Sans" panose="020B0503050203000203" pitchFamily="34" charset="0"/>
              </a:rPr>
              <a:t>Cloud for Biomedical Research</a:t>
            </a:r>
          </a:p>
          <a:p>
            <a:pPr>
              <a:lnSpc>
                <a:spcPct val="150000"/>
              </a:lnSpc>
            </a:pPr>
            <a:r>
              <a:rPr lang="en-US" dirty="0">
                <a:latin typeface="IBM Plex Sans" panose="020B0503050203000203" pitchFamily="34" charset="0"/>
              </a:rPr>
              <a:t>What is STRIDES (and what is it not)?</a:t>
            </a:r>
          </a:p>
          <a:p>
            <a:pPr>
              <a:lnSpc>
                <a:spcPct val="150000"/>
              </a:lnSpc>
            </a:pPr>
            <a:r>
              <a:rPr lang="en-US" dirty="0">
                <a:latin typeface="IBM Plex Sans" panose="020B0503050203000203" pitchFamily="34" charset="0"/>
              </a:rPr>
              <a:t>STRIDES adoption</a:t>
            </a:r>
          </a:p>
          <a:p>
            <a:pPr>
              <a:lnSpc>
                <a:spcPct val="150000"/>
              </a:lnSpc>
            </a:pPr>
            <a:r>
              <a:rPr lang="en-US" dirty="0">
                <a:latin typeface="IBM Plex Sans" panose="020B0503050203000203" pitchFamily="34" charset="0"/>
              </a:rPr>
              <a:t>STRIDES benefits</a:t>
            </a:r>
          </a:p>
          <a:p>
            <a:pPr>
              <a:lnSpc>
                <a:spcPct val="150000"/>
              </a:lnSpc>
            </a:pPr>
            <a:r>
              <a:rPr lang="en-US" dirty="0">
                <a:latin typeface="IBM Plex Sans" panose="020B0503050203000203" pitchFamily="34" charset="0"/>
              </a:rPr>
              <a:t>How to get started working with STRIDES</a:t>
            </a:r>
          </a:p>
        </p:txBody>
      </p:sp>
      <p:sp>
        <p:nvSpPr>
          <p:cNvPr id="4" name="Slide Number Placeholder 3">
            <a:extLst>
              <a:ext uri="{FF2B5EF4-FFF2-40B4-BE49-F238E27FC236}">
                <a16:creationId xmlns:a16="http://schemas.microsoft.com/office/drawing/2014/main" id="{3B92C85E-D7BC-0E4F-8B20-96E34259A557}"/>
              </a:ext>
            </a:extLst>
          </p:cNvPr>
          <p:cNvSpPr>
            <a:spLocks noGrp="1"/>
          </p:cNvSpPr>
          <p:nvPr>
            <p:ph type="sldNum" sz="quarter" idx="10"/>
          </p:nvPr>
        </p:nvSpPr>
        <p:spPr/>
        <p:txBody>
          <a:bodyPr/>
          <a:lstStyle/>
          <a:p>
            <a:pPr>
              <a:defRPr/>
            </a:pPr>
            <a:fld id="{A8BA57A7-37C2-4381-B651-A52D0E09B8D6}" type="slidenum">
              <a:rPr lang="en-US" smtClean="0"/>
              <a:pPr>
                <a:defRPr/>
              </a:pPr>
              <a:t>2</a:t>
            </a:fld>
            <a:endParaRPr lang="en-US"/>
          </a:p>
        </p:txBody>
      </p:sp>
    </p:spTree>
    <p:extLst>
      <p:ext uri="{BB962C8B-B14F-4D97-AF65-F5344CB8AC3E}">
        <p14:creationId xmlns:p14="http://schemas.microsoft.com/office/powerpoint/2010/main" val="348866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9252-3334-4B81-ADA6-31F9D3FAD052}"/>
              </a:ext>
            </a:extLst>
          </p:cNvPr>
          <p:cNvSpPr>
            <a:spLocks noGrp="1"/>
          </p:cNvSpPr>
          <p:nvPr>
            <p:ph type="title"/>
          </p:nvPr>
        </p:nvSpPr>
        <p:spPr/>
        <p:txBody>
          <a:bodyPr/>
          <a:lstStyle/>
          <a:p>
            <a:r>
              <a:rPr lang="en-US" dirty="0">
                <a:latin typeface="IBM Plex Sans" panose="020B0503050203000203" pitchFamily="34" charset="0"/>
              </a:rPr>
              <a:t>STRIDES Benefits in Aggregate</a:t>
            </a:r>
          </a:p>
        </p:txBody>
      </p:sp>
      <p:sp>
        <p:nvSpPr>
          <p:cNvPr id="4" name="Content Placeholder 3">
            <a:extLst>
              <a:ext uri="{FF2B5EF4-FFF2-40B4-BE49-F238E27FC236}">
                <a16:creationId xmlns:a16="http://schemas.microsoft.com/office/drawing/2014/main" id="{E5353E38-32E0-314E-AC57-EBAA3017BF9C}"/>
              </a:ext>
            </a:extLst>
          </p:cNvPr>
          <p:cNvSpPr>
            <a:spLocks noGrp="1"/>
          </p:cNvSpPr>
          <p:nvPr>
            <p:ph idx="1"/>
          </p:nvPr>
        </p:nvSpPr>
        <p:spPr>
          <a:xfrm>
            <a:off x="4068566" y="1463676"/>
            <a:ext cx="7664118" cy="4297363"/>
          </a:xfrm>
        </p:spPr>
        <p:txBody>
          <a:bodyPr/>
          <a:lstStyle/>
          <a:p>
            <a:pPr>
              <a:lnSpc>
                <a:spcPct val="150000"/>
              </a:lnSpc>
            </a:pPr>
            <a:r>
              <a:rPr lang="en-US" sz="2300" dirty="0">
                <a:latin typeface="IBM Plex Sans" panose="020B0503050203000203" pitchFamily="34" charset="0"/>
              </a:rPr>
              <a:t>Cloud playbooks on HPC, healthcare and life sciences, and data management in the cloud</a:t>
            </a:r>
          </a:p>
          <a:p>
            <a:pPr>
              <a:lnSpc>
                <a:spcPct val="150000"/>
              </a:lnSpc>
            </a:pPr>
            <a:r>
              <a:rPr lang="en-US" sz="2300" dirty="0">
                <a:latin typeface="IBM Plex Sans" panose="020B0503050203000203" pitchFamily="34" charset="0"/>
              </a:rPr>
              <a:t>Intersections with other NIH data science activities, such as the Research </a:t>
            </a:r>
            <a:r>
              <a:rPr lang="en-US" sz="2300" dirty="0" err="1">
                <a:latin typeface="IBM Plex Sans" panose="020B0503050203000203" pitchFamily="34" charset="0"/>
              </a:rPr>
              <a:t>AuthN</a:t>
            </a:r>
            <a:r>
              <a:rPr lang="en-US" sz="2300" dirty="0">
                <a:latin typeface="IBM Plex Sans" panose="020B0503050203000203" pitchFamily="34" charset="0"/>
              </a:rPr>
              <a:t>/</a:t>
            </a:r>
            <a:r>
              <a:rPr lang="en-US" sz="2300" dirty="0" err="1">
                <a:latin typeface="IBM Plex Sans" panose="020B0503050203000203" pitchFamily="34" charset="0"/>
              </a:rPr>
              <a:t>AuthZ</a:t>
            </a:r>
            <a:r>
              <a:rPr lang="en-US" sz="2300" dirty="0">
                <a:latin typeface="IBM Plex Sans" panose="020B0503050203000203" pitchFamily="34" charset="0"/>
              </a:rPr>
              <a:t> Service (RAS) for federated access across data resources</a:t>
            </a:r>
          </a:p>
          <a:p>
            <a:pPr>
              <a:lnSpc>
                <a:spcPct val="150000"/>
              </a:lnSpc>
            </a:pPr>
            <a:r>
              <a:rPr lang="en-US" sz="2300" dirty="0">
                <a:latin typeface="IBM Plex Sans" panose="020B0503050203000203" pitchFamily="34" charset="0"/>
              </a:rPr>
              <a:t>Early development of a community for sharing best practices and connecting researchers and research support staff</a:t>
            </a:r>
          </a:p>
        </p:txBody>
      </p:sp>
      <p:graphicFrame>
        <p:nvGraphicFramePr>
          <p:cNvPr id="5" name="Diagram 4">
            <a:extLst>
              <a:ext uri="{FF2B5EF4-FFF2-40B4-BE49-F238E27FC236}">
                <a16:creationId xmlns:a16="http://schemas.microsoft.com/office/drawing/2014/main" id="{C5B268D9-AA15-1A49-930F-72EA8198AAD7}"/>
              </a:ext>
            </a:extLst>
          </p:cNvPr>
          <p:cNvGraphicFramePr/>
          <p:nvPr>
            <p:extLst>
              <p:ext uri="{D42A27DB-BD31-4B8C-83A1-F6EECF244321}">
                <p14:modId xmlns:p14="http://schemas.microsoft.com/office/powerpoint/2010/main" val="1786808289"/>
              </p:ext>
            </p:extLst>
          </p:nvPr>
        </p:nvGraphicFramePr>
        <p:xfrm>
          <a:off x="-1106968" y="1463677"/>
          <a:ext cx="6449529" cy="4299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614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26AAC60-3C7C-8E49-96C2-91C1B2F9A97F}"/>
              </a:ext>
            </a:extLst>
          </p:cNvPr>
          <p:cNvGraphicFramePr/>
          <p:nvPr>
            <p:extLst>
              <p:ext uri="{D42A27DB-BD31-4B8C-83A1-F6EECF244321}">
                <p14:modId xmlns:p14="http://schemas.microsoft.com/office/powerpoint/2010/main" val="890395945"/>
              </p:ext>
            </p:extLst>
          </p:nvPr>
        </p:nvGraphicFramePr>
        <p:xfrm>
          <a:off x="-1117241" y="1463676"/>
          <a:ext cx="6573479" cy="438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E0C99252-3334-4B81-ADA6-31F9D3FAD052}"/>
              </a:ext>
            </a:extLst>
          </p:cNvPr>
          <p:cNvSpPr>
            <a:spLocks noGrp="1"/>
          </p:cNvSpPr>
          <p:nvPr>
            <p:ph type="title"/>
          </p:nvPr>
        </p:nvSpPr>
        <p:spPr/>
        <p:txBody>
          <a:bodyPr/>
          <a:lstStyle/>
          <a:p>
            <a:r>
              <a:rPr lang="en-US" dirty="0">
                <a:latin typeface="IBM Plex Sans" panose="020B0503050203000203" pitchFamily="34" charset="0"/>
              </a:rPr>
              <a:t>STRIDES Benefits in Aggregate</a:t>
            </a:r>
          </a:p>
        </p:txBody>
      </p:sp>
      <p:sp>
        <p:nvSpPr>
          <p:cNvPr id="4" name="Content Placeholder 3">
            <a:extLst>
              <a:ext uri="{FF2B5EF4-FFF2-40B4-BE49-F238E27FC236}">
                <a16:creationId xmlns:a16="http://schemas.microsoft.com/office/drawing/2014/main" id="{81108103-80DC-024A-9EA5-CC129A38AB8C}"/>
              </a:ext>
            </a:extLst>
          </p:cNvPr>
          <p:cNvSpPr>
            <a:spLocks noGrp="1"/>
          </p:cNvSpPr>
          <p:nvPr>
            <p:ph idx="1"/>
          </p:nvPr>
        </p:nvSpPr>
        <p:spPr>
          <a:xfrm>
            <a:off x="4304872" y="1463676"/>
            <a:ext cx="7427812" cy="4297363"/>
          </a:xfrm>
        </p:spPr>
        <p:txBody>
          <a:bodyPr/>
          <a:lstStyle/>
          <a:p>
            <a:pPr>
              <a:lnSpc>
                <a:spcPct val="150000"/>
              </a:lnSpc>
            </a:pPr>
            <a:r>
              <a:rPr lang="en-US" dirty="0">
                <a:latin typeface="IBM Plex Sans" panose="020B0503050203000203" pitchFamily="34" charset="0"/>
              </a:rPr>
              <a:t>Central, multi-cloud reporting</a:t>
            </a:r>
          </a:p>
          <a:p>
            <a:pPr lvl="1">
              <a:lnSpc>
                <a:spcPct val="150000"/>
              </a:lnSpc>
            </a:pPr>
            <a:r>
              <a:rPr lang="en-US" dirty="0">
                <a:latin typeface="IBM Plex Sans" panose="020B0503050203000203" pitchFamily="34" charset="0"/>
              </a:rPr>
              <a:t>Monthly reports and access to a dashboard, to supplement native cloud billing tools</a:t>
            </a:r>
          </a:p>
          <a:p>
            <a:pPr>
              <a:lnSpc>
                <a:spcPct val="150000"/>
              </a:lnSpc>
            </a:pPr>
            <a:r>
              <a:rPr lang="en-US" dirty="0">
                <a:latin typeface="IBM Plex Sans" panose="020B0503050203000203" pitchFamily="34" charset="0"/>
              </a:rPr>
              <a:t>Ability for NIH to standardize reporting across resources to compare “apples to apples” in terms of cost and usage, and to inform sustainability decisions</a:t>
            </a:r>
          </a:p>
        </p:txBody>
      </p:sp>
    </p:spTree>
    <p:extLst>
      <p:ext uri="{BB962C8B-B14F-4D97-AF65-F5344CB8AC3E}">
        <p14:creationId xmlns:p14="http://schemas.microsoft.com/office/powerpoint/2010/main" val="3159159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F184EE-7E65-0F43-93C2-5C6D64737C1C}"/>
              </a:ext>
            </a:extLst>
          </p:cNvPr>
          <p:cNvSpPr>
            <a:spLocks noGrp="1"/>
          </p:cNvSpPr>
          <p:nvPr>
            <p:ph type="title"/>
          </p:nvPr>
        </p:nvSpPr>
        <p:spPr>
          <a:xfrm>
            <a:off x="455611" y="795528"/>
            <a:ext cx="11279187" cy="565638"/>
          </a:xfrm>
        </p:spPr>
        <p:txBody>
          <a:bodyPr/>
          <a:lstStyle/>
          <a:p>
            <a:r>
              <a:rPr lang="en-US" dirty="0"/>
              <a:t>A Little More About the Learning and Development Opportunities</a:t>
            </a:r>
          </a:p>
        </p:txBody>
      </p:sp>
      <p:sp>
        <p:nvSpPr>
          <p:cNvPr id="5" name="Subtitle 4">
            <a:extLst>
              <a:ext uri="{FF2B5EF4-FFF2-40B4-BE49-F238E27FC236}">
                <a16:creationId xmlns:a16="http://schemas.microsoft.com/office/drawing/2014/main" id="{97349166-EB8A-ED47-B10C-22CE201F9882}"/>
              </a:ext>
            </a:extLst>
          </p:cNvPr>
          <p:cNvSpPr>
            <a:spLocks noGrp="1"/>
          </p:cNvSpPr>
          <p:nvPr>
            <p:ph type="subTitle" idx="14"/>
          </p:nvPr>
        </p:nvSpPr>
        <p:spPr>
          <a:xfrm>
            <a:off x="457202" y="1417321"/>
            <a:ext cx="11091331" cy="400110"/>
          </a:xfrm>
        </p:spPr>
        <p:txBody>
          <a:bodyPr/>
          <a:lstStyle/>
          <a:p>
            <a:r>
              <a:rPr lang="en-US" i="1" dirty="0"/>
              <a:t>Access to learning opportunities related to cloud-based storage and computation</a:t>
            </a:r>
          </a:p>
        </p:txBody>
      </p:sp>
      <p:sp>
        <p:nvSpPr>
          <p:cNvPr id="6" name="Content Placeholder 5">
            <a:extLst>
              <a:ext uri="{FF2B5EF4-FFF2-40B4-BE49-F238E27FC236}">
                <a16:creationId xmlns:a16="http://schemas.microsoft.com/office/drawing/2014/main" id="{98AE54F8-3C54-7940-9347-C7AC2A020265}"/>
              </a:ext>
            </a:extLst>
          </p:cNvPr>
          <p:cNvSpPr>
            <a:spLocks noGrp="1"/>
          </p:cNvSpPr>
          <p:nvPr>
            <p:ph sz="quarter" idx="15"/>
          </p:nvPr>
        </p:nvSpPr>
        <p:spPr>
          <a:xfrm>
            <a:off x="457199" y="1888050"/>
            <a:ext cx="11094006" cy="4648199"/>
          </a:xfrm>
        </p:spPr>
        <p:txBody>
          <a:bodyPr/>
          <a:lstStyle/>
          <a:p>
            <a:r>
              <a:rPr lang="en-US" sz="1600" dirty="0">
                <a:cs typeface="Arial"/>
              </a:rPr>
              <a:t>Traditional and virtual classroom training</a:t>
            </a:r>
          </a:p>
          <a:p>
            <a:pPr lvl="1"/>
            <a:r>
              <a:rPr lang="en-US" sz="1200" dirty="0">
                <a:cs typeface="Arial"/>
              </a:rPr>
              <a:t>Standard: Out-of-the-box cloud training delivered by CSP experts</a:t>
            </a:r>
          </a:p>
          <a:p>
            <a:pPr lvl="1"/>
            <a:r>
              <a:rPr lang="en-US" sz="1200" dirty="0">
                <a:cs typeface="Arial"/>
              </a:rPr>
              <a:t>Tailored: Out-of-the-box cloud training, but scoped to meet specific individual or organizational outcomes</a:t>
            </a:r>
          </a:p>
          <a:p>
            <a:pPr lvl="1"/>
            <a:r>
              <a:rPr lang="en-US" sz="1200" dirty="0">
                <a:cs typeface="Arial"/>
              </a:rPr>
              <a:t>Custom: Content developed on a specific process, tool, platform, etc.</a:t>
            </a:r>
          </a:p>
          <a:p>
            <a:r>
              <a:rPr lang="en-US" sz="1600" dirty="0">
                <a:cs typeface="Arial"/>
              </a:rPr>
              <a:t>On-demand training</a:t>
            </a:r>
          </a:p>
          <a:p>
            <a:r>
              <a:rPr lang="en-US" sz="1600" dirty="0">
                <a:cs typeface="Arial"/>
              </a:rPr>
              <a:t>Workshops and immersive training</a:t>
            </a:r>
            <a:endParaRPr lang="en-US" sz="1600" dirty="0"/>
          </a:p>
          <a:p>
            <a:pPr lvl="1"/>
            <a:r>
              <a:rPr lang="en-US" sz="1400" dirty="0">
                <a:cs typeface="Arial"/>
              </a:rPr>
              <a:t>Webinars</a:t>
            </a:r>
          </a:p>
          <a:p>
            <a:pPr lvl="2"/>
            <a:r>
              <a:rPr lang="en-US" sz="1200" dirty="0">
                <a:latin typeface="Arial"/>
                <a:cs typeface="Arial"/>
              </a:rPr>
              <a:t>The STRIDES Initiative Seminar Series</a:t>
            </a:r>
          </a:p>
          <a:p>
            <a:pPr lvl="2"/>
            <a:r>
              <a:rPr lang="en-US" sz="1200" dirty="0">
                <a:latin typeface="Arial"/>
                <a:cs typeface="Arial"/>
              </a:rPr>
              <a:t>AWS Tech Talks</a:t>
            </a:r>
          </a:p>
          <a:p>
            <a:pPr lvl="2"/>
            <a:r>
              <a:rPr lang="en-US" sz="1200" dirty="0">
                <a:latin typeface="Arial"/>
                <a:cs typeface="Arial"/>
              </a:rPr>
              <a:t>Google Cloud Platform Study Halls</a:t>
            </a:r>
          </a:p>
          <a:p>
            <a:pPr lvl="1"/>
            <a:r>
              <a:rPr lang="en-US" sz="1400" dirty="0">
                <a:latin typeface="Arial"/>
                <a:cs typeface="Arial"/>
              </a:rPr>
              <a:t>AWS Immersion Days</a:t>
            </a:r>
          </a:p>
          <a:p>
            <a:pPr lvl="1"/>
            <a:r>
              <a:rPr lang="en-US" sz="1400" dirty="0">
                <a:cs typeface="Arial"/>
              </a:rPr>
              <a:t>GCP Deep Dives</a:t>
            </a:r>
          </a:p>
          <a:p>
            <a:r>
              <a:rPr lang="en-US" sz="1600" dirty="0">
                <a:cs typeface="Arial"/>
              </a:rPr>
              <a:t>Engagement with experts from AWS and Google Cloud</a:t>
            </a:r>
          </a:p>
          <a:p>
            <a:pPr lvl="1"/>
            <a:r>
              <a:rPr lang="en-US" sz="1600" dirty="0">
                <a:cs typeface="Arial"/>
              </a:rPr>
              <a:t>AWS Meet the Technical Account Managers (TAMs)</a:t>
            </a:r>
          </a:p>
          <a:p>
            <a:pPr lvl="1"/>
            <a:r>
              <a:rPr lang="en-US" sz="1600" dirty="0">
                <a:cs typeface="Arial"/>
              </a:rPr>
              <a:t>Google Cloud Platform Office Hours</a:t>
            </a:r>
          </a:p>
        </p:txBody>
      </p:sp>
      <p:sp>
        <p:nvSpPr>
          <p:cNvPr id="2" name="Slide Number Placeholder 1">
            <a:extLst>
              <a:ext uri="{FF2B5EF4-FFF2-40B4-BE49-F238E27FC236}">
                <a16:creationId xmlns:a16="http://schemas.microsoft.com/office/drawing/2014/main" id="{941A1119-F3C3-8A4F-A5F1-F9891DF5494E}"/>
              </a:ext>
            </a:extLst>
          </p:cNvPr>
          <p:cNvSpPr>
            <a:spLocks noGrp="1"/>
          </p:cNvSpPr>
          <p:nvPr>
            <p:ph type="sldNum" sz="quarter" idx="10"/>
          </p:nvPr>
        </p:nvSpPr>
        <p:spPr/>
        <p:txBody>
          <a:bodyPr/>
          <a:lstStyle/>
          <a:p>
            <a:pPr>
              <a:defRPr/>
            </a:pPr>
            <a:fld id="{4FA4327D-BD8F-46D6-94E3-460AD0C71C24}" type="slidenum">
              <a:rPr lang="en-US" smtClean="0"/>
              <a:pPr>
                <a:defRPr/>
              </a:pPr>
              <a:t>22</a:t>
            </a:fld>
            <a:endParaRPr lang="en-US" dirty="0"/>
          </a:p>
        </p:txBody>
      </p:sp>
      <p:sp>
        <p:nvSpPr>
          <p:cNvPr id="8" name="Text Placeholder 3">
            <a:extLst>
              <a:ext uri="{FF2B5EF4-FFF2-40B4-BE49-F238E27FC236}">
                <a16:creationId xmlns:a16="http://schemas.microsoft.com/office/drawing/2014/main" id="{E6CFAC7C-2B47-8546-BCB6-1D988F80CD68}"/>
              </a:ext>
            </a:extLst>
          </p:cNvPr>
          <p:cNvSpPr>
            <a:spLocks noGrp="1"/>
          </p:cNvSpPr>
          <p:nvPr>
            <p:ph type="body" sz="quarter" idx="11"/>
          </p:nvPr>
        </p:nvSpPr>
        <p:spPr>
          <a:xfrm>
            <a:off x="455084" y="519496"/>
            <a:ext cx="5183188" cy="274637"/>
          </a:xfrm>
        </p:spPr>
        <p:txBody>
          <a:bodyPr/>
          <a:lstStyle/>
          <a:p>
            <a:r>
              <a:rPr lang="en-US" dirty="0"/>
              <a:t>CLOUD FOR RESEARCH | THE STRIDES INITIATIVE</a:t>
            </a:r>
          </a:p>
        </p:txBody>
      </p:sp>
    </p:spTree>
    <p:extLst>
      <p:ext uri="{BB962C8B-B14F-4D97-AF65-F5344CB8AC3E}">
        <p14:creationId xmlns:p14="http://schemas.microsoft.com/office/powerpoint/2010/main" val="516018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200C-3DEF-6047-A9AD-6057B1BAC3FB}"/>
              </a:ext>
            </a:extLst>
          </p:cNvPr>
          <p:cNvSpPr>
            <a:spLocks noGrp="1"/>
          </p:cNvSpPr>
          <p:nvPr>
            <p:ph type="ctrTitle"/>
          </p:nvPr>
        </p:nvSpPr>
        <p:spPr/>
        <p:txBody>
          <a:bodyPr/>
          <a:lstStyle/>
          <a:p>
            <a:r>
              <a:rPr lang="en-US" dirty="0"/>
              <a:t>How to Get Started</a:t>
            </a:r>
          </a:p>
        </p:txBody>
      </p:sp>
      <p:sp>
        <p:nvSpPr>
          <p:cNvPr id="3" name="Subtitle 2">
            <a:extLst>
              <a:ext uri="{FF2B5EF4-FFF2-40B4-BE49-F238E27FC236}">
                <a16:creationId xmlns:a16="http://schemas.microsoft.com/office/drawing/2014/main" id="{F6A0A6BC-8772-D048-A41C-E839ABDCEB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88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1B809F-A153-AE43-96FA-D2951C143B6B}"/>
              </a:ext>
            </a:extLst>
          </p:cNvPr>
          <p:cNvSpPr txBox="1"/>
          <p:nvPr/>
        </p:nvSpPr>
        <p:spPr>
          <a:xfrm>
            <a:off x="61648" y="5988690"/>
            <a:ext cx="2424700" cy="606776"/>
          </a:xfrm>
          <a:prstGeom prst="rect">
            <a:avLst/>
          </a:prstGeom>
          <a:solidFill>
            <a:schemeClr val="bg1"/>
          </a:solidFill>
        </p:spPr>
        <p:txBody>
          <a:bodyPr wrap="square" rtlCol="0">
            <a:spAutoFit/>
          </a:bodyPr>
          <a:lstStyle/>
          <a:p>
            <a:endParaRPr lang="en-US" dirty="0">
              <a:latin typeface="IBM Plex Sans" panose="020B0503050203000203" pitchFamily="34" charset="0"/>
            </a:endParaRPr>
          </a:p>
        </p:txBody>
      </p:sp>
      <p:sp>
        <p:nvSpPr>
          <p:cNvPr id="57" name="Rectangle 56">
            <a:extLst>
              <a:ext uri="{FF2B5EF4-FFF2-40B4-BE49-F238E27FC236}">
                <a16:creationId xmlns:a16="http://schemas.microsoft.com/office/drawing/2014/main" id="{F0FA4AF1-01A8-4E4E-A9B3-012F68772D3D}"/>
              </a:ext>
            </a:extLst>
          </p:cNvPr>
          <p:cNvSpPr/>
          <p:nvPr/>
        </p:nvSpPr>
        <p:spPr>
          <a:xfrm>
            <a:off x="242322" y="5937657"/>
            <a:ext cx="4321072" cy="5579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BM Plex Sans" panose="020B0503050203000203" pitchFamily="34" charset="0"/>
            </a:endParaRPr>
          </a:p>
        </p:txBody>
      </p:sp>
      <p:sp>
        <p:nvSpPr>
          <p:cNvPr id="4" name="Title 3">
            <a:extLst>
              <a:ext uri="{FF2B5EF4-FFF2-40B4-BE49-F238E27FC236}">
                <a16:creationId xmlns:a16="http://schemas.microsoft.com/office/drawing/2014/main" id="{A2742EC5-AB49-9342-BE5F-D844A0199748}"/>
              </a:ext>
            </a:extLst>
          </p:cNvPr>
          <p:cNvSpPr>
            <a:spLocks noGrp="1"/>
          </p:cNvSpPr>
          <p:nvPr>
            <p:ph type="title"/>
          </p:nvPr>
        </p:nvSpPr>
        <p:spPr/>
        <p:txBody>
          <a:bodyPr/>
          <a:lstStyle/>
          <a:p>
            <a:r>
              <a:rPr lang="en-US" dirty="0">
                <a:solidFill>
                  <a:schemeClr val="accent5"/>
                </a:solidFill>
                <a:latin typeface="IBM Plex Sans" panose="020B0503050203000203" pitchFamily="34" charset="0"/>
              </a:rPr>
              <a:t>STRIDES Primary Onboarding Paths</a:t>
            </a:r>
          </a:p>
        </p:txBody>
      </p:sp>
      <p:grpSp>
        <p:nvGrpSpPr>
          <p:cNvPr id="42" name="Group 41">
            <a:extLst>
              <a:ext uri="{FF2B5EF4-FFF2-40B4-BE49-F238E27FC236}">
                <a16:creationId xmlns:a16="http://schemas.microsoft.com/office/drawing/2014/main" id="{6BAF7150-F326-774C-A5FC-A3082C1BC8CF}"/>
              </a:ext>
            </a:extLst>
          </p:cNvPr>
          <p:cNvGrpSpPr/>
          <p:nvPr/>
        </p:nvGrpSpPr>
        <p:grpSpPr>
          <a:xfrm>
            <a:off x="245131" y="2872856"/>
            <a:ext cx="4251960" cy="802798"/>
            <a:chOff x="4948902" y="673868"/>
            <a:chExt cx="4644742" cy="3451772"/>
          </a:xfrm>
        </p:grpSpPr>
        <p:sp>
          <p:nvSpPr>
            <p:cNvPr id="40" name="Rectangle 39">
              <a:extLst>
                <a:ext uri="{FF2B5EF4-FFF2-40B4-BE49-F238E27FC236}">
                  <a16:creationId xmlns:a16="http://schemas.microsoft.com/office/drawing/2014/main" id="{74E7CE27-AA91-AA4B-8160-A755CF2F5BD5}"/>
                </a:ext>
              </a:extLst>
            </p:cNvPr>
            <p:cNvSpPr/>
            <p:nvPr/>
          </p:nvSpPr>
          <p:spPr>
            <a:xfrm>
              <a:off x="4948902" y="673868"/>
              <a:ext cx="4644742" cy="3451772"/>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BM Plex Sans" panose="020B0503050203000203" pitchFamily="34" charset="0"/>
              </a:endParaRPr>
            </a:p>
          </p:txBody>
        </p:sp>
        <p:sp>
          <p:nvSpPr>
            <p:cNvPr id="41" name="TextBox 40">
              <a:extLst>
                <a:ext uri="{FF2B5EF4-FFF2-40B4-BE49-F238E27FC236}">
                  <a16:creationId xmlns:a16="http://schemas.microsoft.com/office/drawing/2014/main" id="{B5C041A4-D776-7B4D-8D60-A8F0B780DE80}"/>
                </a:ext>
              </a:extLst>
            </p:cNvPr>
            <p:cNvSpPr txBox="1"/>
            <p:nvPr/>
          </p:nvSpPr>
          <p:spPr>
            <a:xfrm>
              <a:off x="5069072" y="801654"/>
              <a:ext cx="4524572" cy="3176016"/>
            </a:xfrm>
            <a:prstGeom prst="rect">
              <a:avLst/>
            </a:prstGeom>
            <a:noFill/>
          </p:spPr>
          <p:txBody>
            <a:bodyPr wrap="square" rtlCol="0">
              <a:spAutoFit/>
            </a:bodyPr>
            <a:lstStyle/>
            <a:p>
              <a:r>
                <a:rPr lang="en-US" sz="1400" b="1" dirty="0">
                  <a:solidFill>
                    <a:srgbClr val="616265"/>
                  </a:solidFill>
                  <a:latin typeface="IBM Plex Sans" panose="020B0503050203000203" pitchFamily="34" charset="0"/>
                </a:rPr>
                <a:t>NIH funds STRIDES for specific programs/ investigators to use the cloud </a:t>
              </a:r>
              <a:r>
                <a:rPr lang="en-US" sz="1400" dirty="0">
                  <a:solidFill>
                    <a:srgbClr val="616265"/>
                  </a:solidFill>
                  <a:latin typeface="IBM Plex Sans" panose="020B0503050203000203" pitchFamily="34" charset="0"/>
                </a:rPr>
                <a:t>(can be thought of as “in-kind” support)</a:t>
              </a:r>
            </a:p>
          </p:txBody>
        </p:sp>
      </p:grpSp>
      <p:grpSp>
        <p:nvGrpSpPr>
          <p:cNvPr id="43" name="Group 42">
            <a:extLst>
              <a:ext uri="{FF2B5EF4-FFF2-40B4-BE49-F238E27FC236}">
                <a16:creationId xmlns:a16="http://schemas.microsoft.com/office/drawing/2014/main" id="{E76526E8-F1AC-AE4E-9D50-94FD5F82F9DB}"/>
              </a:ext>
            </a:extLst>
          </p:cNvPr>
          <p:cNvGrpSpPr/>
          <p:nvPr/>
        </p:nvGrpSpPr>
        <p:grpSpPr>
          <a:xfrm>
            <a:off x="7773962" y="2872856"/>
            <a:ext cx="4251960" cy="802798"/>
            <a:chOff x="4413246" y="1224023"/>
            <a:chExt cx="4100812" cy="2217826"/>
          </a:xfrm>
        </p:grpSpPr>
        <p:sp>
          <p:nvSpPr>
            <p:cNvPr id="44" name="Rectangle 43">
              <a:extLst>
                <a:ext uri="{FF2B5EF4-FFF2-40B4-BE49-F238E27FC236}">
                  <a16:creationId xmlns:a16="http://schemas.microsoft.com/office/drawing/2014/main" id="{E03C2384-B87D-BA47-901A-683E0D824600}"/>
                </a:ext>
              </a:extLst>
            </p:cNvPr>
            <p:cNvSpPr/>
            <p:nvPr/>
          </p:nvSpPr>
          <p:spPr>
            <a:xfrm>
              <a:off x="4413246" y="1224023"/>
              <a:ext cx="4100812" cy="2217826"/>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BM Plex Sans" panose="020B0503050203000203" pitchFamily="34" charset="0"/>
              </a:endParaRPr>
            </a:p>
          </p:txBody>
        </p:sp>
        <p:sp>
          <p:nvSpPr>
            <p:cNvPr id="45" name="TextBox 44">
              <a:extLst>
                <a:ext uri="{FF2B5EF4-FFF2-40B4-BE49-F238E27FC236}">
                  <a16:creationId xmlns:a16="http://schemas.microsoft.com/office/drawing/2014/main" id="{0591BF52-42CE-E745-AF8A-74E58BD81B52}"/>
                </a:ext>
              </a:extLst>
            </p:cNvPr>
            <p:cNvSpPr txBox="1"/>
            <p:nvPr/>
          </p:nvSpPr>
          <p:spPr>
            <a:xfrm>
              <a:off x="4512632" y="1314546"/>
              <a:ext cx="3963235" cy="2040648"/>
            </a:xfrm>
            <a:prstGeom prst="rect">
              <a:avLst/>
            </a:prstGeom>
            <a:noFill/>
          </p:spPr>
          <p:txBody>
            <a:bodyPr wrap="square" rtlCol="0">
              <a:spAutoFit/>
            </a:bodyPr>
            <a:lstStyle/>
            <a:p>
              <a:r>
                <a:rPr lang="en-US" sz="1400" b="1" dirty="0">
                  <a:solidFill>
                    <a:srgbClr val="616265"/>
                  </a:solidFill>
                  <a:latin typeface="IBM Plex Sans" panose="020B0503050203000203" pitchFamily="34" charset="0"/>
                </a:rPr>
                <a:t>Institution establishes business/payment relationship with cloud provider </a:t>
              </a:r>
              <a:r>
                <a:rPr lang="en-US" sz="1400" dirty="0">
                  <a:solidFill>
                    <a:srgbClr val="616265"/>
                  </a:solidFill>
                  <a:latin typeface="IBM Plex Sans" panose="020B0503050203000203" pitchFamily="34" charset="0"/>
                </a:rPr>
                <a:t>that leverages STRIDES pricing and other benefits</a:t>
              </a:r>
            </a:p>
          </p:txBody>
        </p:sp>
      </p:grpSp>
      <p:grpSp>
        <p:nvGrpSpPr>
          <p:cNvPr id="5" name="Group 4">
            <a:extLst>
              <a:ext uri="{FF2B5EF4-FFF2-40B4-BE49-F238E27FC236}">
                <a16:creationId xmlns:a16="http://schemas.microsoft.com/office/drawing/2014/main" id="{790358DD-FE24-2048-A49A-89C7DD54EB64}"/>
              </a:ext>
            </a:extLst>
          </p:cNvPr>
          <p:cNvGrpSpPr/>
          <p:nvPr/>
        </p:nvGrpSpPr>
        <p:grpSpPr>
          <a:xfrm>
            <a:off x="211007" y="1348856"/>
            <a:ext cx="4291560" cy="1399032"/>
            <a:chOff x="428161" y="1278530"/>
            <a:chExt cx="4067639" cy="1399032"/>
          </a:xfrm>
          <a:effectLst/>
        </p:grpSpPr>
        <p:sp>
          <p:nvSpPr>
            <p:cNvPr id="16" name="Rectangle 15">
              <a:extLst>
                <a:ext uri="{FF2B5EF4-FFF2-40B4-BE49-F238E27FC236}">
                  <a16:creationId xmlns:a16="http://schemas.microsoft.com/office/drawing/2014/main" id="{F5351CED-3109-A447-A5FA-AF5B579D2839}"/>
                </a:ext>
              </a:extLst>
            </p:cNvPr>
            <p:cNvSpPr/>
            <p:nvPr/>
          </p:nvSpPr>
          <p:spPr>
            <a:xfrm>
              <a:off x="428161" y="1278530"/>
              <a:ext cx="4067639" cy="1399032"/>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IBM Plex Sans" panose="020B0503050203000203" pitchFamily="34" charset="0"/>
              </a:endParaRPr>
            </a:p>
            <a:p>
              <a:pPr algn="ctr"/>
              <a:endParaRPr lang="en-US" sz="1400" dirty="0">
                <a:latin typeface="IBM Plex Sans" panose="020B0503050203000203" pitchFamily="34" charset="0"/>
              </a:endParaRPr>
            </a:p>
          </p:txBody>
        </p:sp>
        <p:grpSp>
          <p:nvGrpSpPr>
            <p:cNvPr id="47" name="Group 46">
              <a:extLst>
                <a:ext uri="{FF2B5EF4-FFF2-40B4-BE49-F238E27FC236}">
                  <a16:creationId xmlns:a16="http://schemas.microsoft.com/office/drawing/2014/main" id="{D66BC6FD-E898-754E-BD47-2B13A0A1A9EA}"/>
                </a:ext>
              </a:extLst>
            </p:cNvPr>
            <p:cNvGrpSpPr/>
            <p:nvPr/>
          </p:nvGrpSpPr>
          <p:grpSpPr>
            <a:xfrm>
              <a:off x="2012708" y="1440330"/>
              <a:ext cx="654849" cy="430987"/>
              <a:chOff x="8163399" y="3095244"/>
              <a:chExt cx="1964929" cy="1197716"/>
            </a:xfrm>
          </p:grpSpPr>
          <p:pic>
            <p:nvPicPr>
              <p:cNvPr id="49" name="Picture 48">
                <a:extLst>
                  <a:ext uri="{FF2B5EF4-FFF2-40B4-BE49-F238E27FC236}">
                    <a16:creationId xmlns:a16="http://schemas.microsoft.com/office/drawing/2014/main" id="{ABE49F39-64D0-4D49-98E6-0071441DA009}"/>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flipH="1">
                <a:off x="8163399" y="3095244"/>
                <a:ext cx="1215206" cy="1055752"/>
              </a:xfrm>
              <a:prstGeom prst="rect">
                <a:avLst/>
              </a:prstGeom>
            </p:spPr>
          </p:pic>
          <p:pic>
            <p:nvPicPr>
              <p:cNvPr id="50" name="Picture 49">
                <a:extLst>
                  <a:ext uri="{FF2B5EF4-FFF2-40B4-BE49-F238E27FC236}">
                    <a16:creationId xmlns:a16="http://schemas.microsoft.com/office/drawing/2014/main" id="{E13F317D-762C-D646-9107-F72AB52A0AD2}"/>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9072576" y="3095244"/>
                <a:ext cx="1055752" cy="1055752"/>
              </a:xfrm>
              <a:prstGeom prst="rect">
                <a:avLst/>
              </a:prstGeom>
            </p:spPr>
          </p:pic>
          <p:grpSp>
            <p:nvGrpSpPr>
              <p:cNvPr id="51" name="Group 50">
                <a:extLst>
                  <a:ext uri="{FF2B5EF4-FFF2-40B4-BE49-F238E27FC236}">
                    <a16:creationId xmlns:a16="http://schemas.microsoft.com/office/drawing/2014/main" id="{6AA07FE2-9E24-BD4E-A0D8-06D48D96B609}"/>
                  </a:ext>
                </a:extLst>
              </p:cNvPr>
              <p:cNvGrpSpPr/>
              <p:nvPr/>
            </p:nvGrpSpPr>
            <p:grpSpPr>
              <a:xfrm>
                <a:off x="8760378" y="3455485"/>
                <a:ext cx="804630" cy="837475"/>
                <a:chOff x="9888893" y="4532665"/>
                <a:chExt cx="804630" cy="837475"/>
              </a:xfrm>
            </p:grpSpPr>
            <p:grpSp>
              <p:nvGrpSpPr>
                <p:cNvPr id="52" name="Group 51">
                  <a:extLst>
                    <a:ext uri="{FF2B5EF4-FFF2-40B4-BE49-F238E27FC236}">
                      <a16:creationId xmlns:a16="http://schemas.microsoft.com/office/drawing/2014/main" id="{356BB93A-5CE7-AD40-B0FA-65153415F73E}"/>
                    </a:ext>
                  </a:extLst>
                </p:cNvPr>
                <p:cNvGrpSpPr/>
                <p:nvPr/>
              </p:nvGrpSpPr>
              <p:grpSpPr>
                <a:xfrm>
                  <a:off x="9905111" y="4532665"/>
                  <a:ext cx="719162" cy="837475"/>
                  <a:chOff x="9905111" y="4532665"/>
                  <a:chExt cx="719162" cy="837475"/>
                </a:xfrm>
              </p:grpSpPr>
              <p:sp>
                <p:nvSpPr>
                  <p:cNvPr id="54" name="Rectangle 53">
                    <a:extLst>
                      <a:ext uri="{FF2B5EF4-FFF2-40B4-BE49-F238E27FC236}">
                        <a16:creationId xmlns:a16="http://schemas.microsoft.com/office/drawing/2014/main" id="{8F4B77D8-5CED-4548-BD65-C3A7FF0814A5}"/>
                      </a:ext>
                    </a:extLst>
                  </p:cNvPr>
                  <p:cNvSpPr/>
                  <p:nvPr/>
                </p:nvSpPr>
                <p:spPr>
                  <a:xfrm>
                    <a:off x="9905111" y="4841790"/>
                    <a:ext cx="395744" cy="528350"/>
                  </a:xfrm>
                  <a:prstGeom prst="rect">
                    <a:avLst/>
                  </a:prstGeom>
                  <a:solidFill>
                    <a:schemeClr val="tx2"/>
                  </a:solidFill>
                  <a:ln>
                    <a:noFill/>
                  </a:ln>
                  <a:effectLst>
                    <a:outerShdw blurRad="50800" dist="50800" dir="5400000" algn="ctr"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BM Plex Sans" panose="020B0503050203000203" pitchFamily="34" charset="0"/>
                    </a:endParaRPr>
                  </a:p>
                </p:txBody>
              </p:sp>
              <p:sp>
                <p:nvSpPr>
                  <p:cNvPr id="55" name="Rectangle 54">
                    <a:extLst>
                      <a:ext uri="{FF2B5EF4-FFF2-40B4-BE49-F238E27FC236}">
                        <a16:creationId xmlns:a16="http://schemas.microsoft.com/office/drawing/2014/main" id="{8490FB56-1E6C-CB44-B6CE-653E8955BB2E}"/>
                      </a:ext>
                    </a:extLst>
                  </p:cNvPr>
                  <p:cNvSpPr/>
                  <p:nvPr/>
                </p:nvSpPr>
                <p:spPr>
                  <a:xfrm>
                    <a:off x="10228529" y="4624261"/>
                    <a:ext cx="395744" cy="7458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BM Plex Sans" panose="020B0503050203000203" pitchFamily="34" charset="0"/>
                    </a:endParaRPr>
                  </a:p>
                </p:txBody>
              </p:sp>
              <p:sp>
                <p:nvSpPr>
                  <p:cNvPr id="56" name="Rectangle 55">
                    <a:extLst>
                      <a:ext uri="{FF2B5EF4-FFF2-40B4-BE49-F238E27FC236}">
                        <a16:creationId xmlns:a16="http://schemas.microsoft.com/office/drawing/2014/main" id="{32B6EA9D-336E-934D-B274-3AF9D477CB88}"/>
                      </a:ext>
                    </a:extLst>
                  </p:cNvPr>
                  <p:cNvSpPr/>
                  <p:nvPr/>
                </p:nvSpPr>
                <p:spPr>
                  <a:xfrm>
                    <a:off x="10025982" y="4532665"/>
                    <a:ext cx="512873" cy="589366"/>
                  </a:xfrm>
                  <a:prstGeom prst="rect">
                    <a:avLst/>
                  </a:prstGeom>
                  <a:solidFill>
                    <a:schemeClr val="tx2"/>
                  </a:solidFill>
                  <a:ln>
                    <a:noFill/>
                  </a:ln>
                  <a:effectLst>
                    <a:outerShdw blurRad="50800" dist="50800" dir="5400000" algn="ctr"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BM Plex Sans" panose="020B0503050203000203" pitchFamily="34" charset="0"/>
                    </a:endParaRPr>
                  </a:p>
                </p:txBody>
              </p:sp>
            </p:grpSp>
            <p:pic>
              <p:nvPicPr>
                <p:cNvPr id="53" name="Picture 52">
                  <a:extLst>
                    <a:ext uri="{FF2B5EF4-FFF2-40B4-BE49-F238E27FC236}">
                      <a16:creationId xmlns:a16="http://schemas.microsoft.com/office/drawing/2014/main" id="{31D0FB64-8F78-5C42-9504-E9A6B90403C7}"/>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9888893" y="4545907"/>
                  <a:ext cx="804630" cy="804632"/>
                </a:xfrm>
                <a:prstGeom prst="rect">
                  <a:avLst/>
                </a:prstGeom>
                <a:ln>
                  <a:noFill/>
                </a:ln>
              </p:spPr>
            </p:pic>
          </p:grpSp>
        </p:grpSp>
      </p:grpSp>
      <p:grpSp>
        <p:nvGrpSpPr>
          <p:cNvPr id="2" name="Group 1">
            <a:extLst>
              <a:ext uri="{FF2B5EF4-FFF2-40B4-BE49-F238E27FC236}">
                <a16:creationId xmlns:a16="http://schemas.microsoft.com/office/drawing/2014/main" id="{3C4520A9-5B78-4A4A-999E-E2378018F2AB}"/>
              </a:ext>
            </a:extLst>
          </p:cNvPr>
          <p:cNvGrpSpPr/>
          <p:nvPr/>
        </p:nvGrpSpPr>
        <p:grpSpPr>
          <a:xfrm>
            <a:off x="7729077" y="1350366"/>
            <a:ext cx="4290096" cy="1397522"/>
            <a:chOff x="-182045" y="3717735"/>
            <a:chExt cx="4069080" cy="1397522"/>
          </a:xfrm>
          <a:effectLst/>
        </p:grpSpPr>
        <p:sp>
          <p:nvSpPr>
            <p:cNvPr id="17" name="Rectangle 16">
              <a:extLst>
                <a:ext uri="{FF2B5EF4-FFF2-40B4-BE49-F238E27FC236}">
                  <a16:creationId xmlns:a16="http://schemas.microsoft.com/office/drawing/2014/main" id="{947B4591-94C0-AD4A-A00B-8E0A36A3E5D6}"/>
                </a:ext>
              </a:extLst>
            </p:cNvPr>
            <p:cNvSpPr/>
            <p:nvPr/>
          </p:nvSpPr>
          <p:spPr>
            <a:xfrm>
              <a:off x="-182045" y="3717735"/>
              <a:ext cx="4069080" cy="139752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IBM Plex Sans" panose="020B0503050203000203" pitchFamily="34" charset="0"/>
              </a:endParaRPr>
            </a:p>
            <a:p>
              <a:pPr algn="ctr"/>
              <a:endParaRPr lang="en-US" sz="1400" dirty="0">
                <a:latin typeface="IBM Plex Sans" panose="020B0503050203000203" pitchFamily="34" charset="0"/>
              </a:endParaRPr>
            </a:p>
          </p:txBody>
        </p:sp>
        <p:pic>
          <p:nvPicPr>
            <p:cNvPr id="58" name="Picture 57">
              <a:extLst>
                <a:ext uri="{FF2B5EF4-FFF2-40B4-BE49-F238E27FC236}">
                  <a16:creationId xmlns:a16="http://schemas.microsoft.com/office/drawing/2014/main" id="{6461F049-3D94-864F-A894-BC71DD771589}"/>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1639652" y="3794811"/>
              <a:ext cx="425685" cy="425685"/>
            </a:xfrm>
            <a:prstGeom prst="rect">
              <a:avLst/>
            </a:prstGeom>
          </p:spPr>
        </p:pic>
      </p:grpSp>
      <p:sp>
        <p:nvSpPr>
          <p:cNvPr id="7" name="TextBox 6">
            <a:extLst>
              <a:ext uri="{FF2B5EF4-FFF2-40B4-BE49-F238E27FC236}">
                <a16:creationId xmlns:a16="http://schemas.microsoft.com/office/drawing/2014/main" id="{1E5C6F66-C7EC-1249-A972-3EE58F0E253C}"/>
              </a:ext>
            </a:extLst>
          </p:cNvPr>
          <p:cNvSpPr txBox="1"/>
          <p:nvPr/>
        </p:nvSpPr>
        <p:spPr>
          <a:xfrm>
            <a:off x="441884" y="2057770"/>
            <a:ext cx="4067639" cy="369332"/>
          </a:xfrm>
          <a:prstGeom prst="rect">
            <a:avLst/>
          </a:prstGeom>
          <a:noFill/>
        </p:spPr>
        <p:txBody>
          <a:bodyPr wrap="square" rtlCol="0">
            <a:spAutoFit/>
          </a:bodyPr>
          <a:lstStyle/>
          <a:p>
            <a:pPr algn="ctr"/>
            <a:r>
              <a:rPr lang="en-US" b="1" dirty="0">
                <a:solidFill>
                  <a:schemeClr val="bg1"/>
                </a:solidFill>
                <a:latin typeface="IBM Plex Sans" panose="020B0503050203000203" pitchFamily="34" charset="0"/>
              </a:rPr>
              <a:t>Using NIH Funds</a:t>
            </a:r>
          </a:p>
        </p:txBody>
      </p:sp>
      <p:sp>
        <p:nvSpPr>
          <p:cNvPr id="48" name="TextBox 47">
            <a:extLst>
              <a:ext uri="{FF2B5EF4-FFF2-40B4-BE49-F238E27FC236}">
                <a16:creationId xmlns:a16="http://schemas.microsoft.com/office/drawing/2014/main" id="{1FFA8AF2-03F3-F347-8FCC-82A1D84EB481}"/>
              </a:ext>
            </a:extLst>
          </p:cNvPr>
          <p:cNvSpPr txBox="1"/>
          <p:nvPr/>
        </p:nvSpPr>
        <p:spPr>
          <a:xfrm>
            <a:off x="7904715" y="2057770"/>
            <a:ext cx="4067639" cy="369332"/>
          </a:xfrm>
          <a:prstGeom prst="rect">
            <a:avLst/>
          </a:prstGeom>
          <a:noFill/>
        </p:spPr>
        <p:txBody>
          <a:bodyPr wrap="square" rtlCol="0">
            <a:spAutoFit/>
          </a:bodyPr>
          <a:lstStyle/>
          <a:p>
            <a:pPr algn="ctr"/>
            <a:r>
              <a:rPr lang="en-US" b="1" dirty="0">
                <a:solidFill>
                  <a:schemeClr val="bg1"/>
                </a:solidFill>
                <a:latin typeface="IBM Plex Sans" panose="020B0503050203000203" pitchFamily="34" charset="0"/>
              </a:rPr>
              <a:t>Using Research Award Funds</a:t>
            </a:r>
          </a:p>
        </p:txBody>
      </p:sp>
      <p:grpSp>
        <p:nvGrpSpPr>
          <p:cNvPr id="27" name="Group 26">
            <a:extLst>
              <a:ext uri="{FF2B5EF4-FFF2-40B4-BE49-F238E27FC236}">
                <a16:creationId xmlns:a16="http://schemas.microsoft.com/office/drawing/2014/main" id="{05EF4805-664E-48AA-B227-73446EE1DA24}"/>
              </a:ext>
            </a:extLst>
          </p:cNvPr>
          <p:cNvGrpSpPr/>
          <p:nvPr/>
        </p:nvGrpSpPr>
        <p:grpSpPr>
          <a:xfrm>
            <a:off x="250608" y="3992592"/>
            <a:ext cx="4304293" cy="812497"/>
            <a:chOff x="4948902" y="673868"/>
            <a:chExt cx="4611718" cy="4622058"/>
          </a:xfrm>
        </p:grpSpPr>
        <p:sp>
          <p:nvSpPr>
            <p:cNvPr id="28" name="Rectangle 27">
              <a:extLst>
                <a:ext uri="{FF2B5EF4-FFF2-40B4-BE49-F238E27FC236}">
                  <a16:creationId xmlns:a16="http://schemas.microsoft.com/office/drawing/2014/main" id="{875360A6-A6E2-4248-861B-92A76A92DFBD}"/>
                </a:ext>
              </a:extLst>
            </p:cNvPr>
            <p:cNvSpPr/>
            <p:nvPr/>
          </p:nvSpPr>
          <p:spPr>
            <a:xfrm>
              <a:off x="4948902" y="673868"/>
              <a:ext cx="4555648" cy="3451772"/>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BM Plex Sans" panose="020B0503050203000203" pitchFamily="34" charset="0"/>
              </a:endParaRPr>
            </a:p>
          </p:txBody>
        </p:sp>
        <p:sp>
          <p:nvSpPr>
            <p:cNvPr id="29" name="TextBox 28">
              <a:extLst>
                <a:ext uri="{FF2B5EF4-FFF2-40B4-BE49-F238E27FC236}">
                  <a16:creationId xmlns:a16="http://schemas.microsoft.com/office/drawing/2014/main" id="{DD05EEB2-9DBC-4B38-A0DC-AED82673DDA1}"/>
                </a:ext>
              </a:extLst>
            </p:cNvPr>
            <p:cNvSpPr txBox="1"/>
            <p:nvPr/>
          </p:nvSpPr>
          <p:spPr>
            <a:xfrm>
              <a:off x="5036048" y="1093882"/>
              <a:ext cx="4524572" cy="4202044"/>
            </a:xfrm>
            <a:prstGeom prst="rect">
              <a:avLst/>
            </a:prstGeom>
            <a:noFill/>
          </p:spPr>
          <p:txBody>
            <a:bodyPr wrap="square" rtlCol="0">
              <a:spAutoFit/>
            </a:bodyPr>
            <a:lstStyle/>
            <a:p>
              <a:r>
                <a:rPr lang="en-US" sz="1400" b="1" dirty="0">
                  <a:solidFill>
                    <a:srgbClr val="616265"/>
                  </a:solidFill>
                  <a:latin typeface="IBM Plex Sans" panose="020B0503050203000203" pitchFamily="34" charset="0"/>
                </a:rPr>
                <a:t>NIH enrolls researchers and provisions cloud accounts (generally in conjunction with local IT)</a:t>
              </a:r>
            </a:p>
            <a:p>
              <a:endParaRPr lang="en-US" sz="1400" dirty="0">
                <a:solidFill>
                  <a:srgbClr val="616265"/>
                </a:solidFill>
                <a:latin typeface="IBM Plex Sans" panose="020B0503050203000203" pitchFamily="34" charset="0"/>
              </a:endParaRPr>
            </a:p>
          </p:txBody>
        </p:sp>
      </p:grpSp>
      <p:grpSp>
        <p:nvGrpSpPr>
          <p:cNvPr id="31" name="Group 30">
            <a:extLst>
              <a:ext uri="{FF2B5EF4-FFF2-40B4-BE49-F238E27FC236}">
                <a16:creationId xmlns:a16="http://schemas.microsoft.com/office/drawing/2014/main" id="{9731D448-6743-40AE-A20B-6E1B6BFA1A80}"/>
              </a:ext>
            </a:extLst>
          </p:cNvPr>
          <p:cNvGrpSpPr/>
          <p:nvPr/>
        </p:nvGrpSpPr>
        <p:grpSpPr>
          <a:xfrm>
            <a:off x="250607" y="4858949"/>
            <a:ext cx="4314566" cy="1431249"/>
            <a:chOff x="4948902" y="673865"/>
            <a:chExt cx="4622726" cy="3953997"/>
          </a:xfrm>
        </p:grpSpPr>
        <p:sp>
          <p:nvSpPr>
            <p:cNvPr id="32" name="Rectangle 31">
              <a:extLst>
                <a:ext uri="{FF2B5EF4-FFF2-40B4-BE49-F238E27FC236}">
                  <a16:creationId xmlns:a16="http://schemas.microsoft.com/office/drawing/2014/main" id="{DC431527-7192-4866-9648-81A69060BD83}"/>
                </a:ext>
              </a:extLst>
            </p:cNvPr>
            <p:cNvSpPr/>
            <p:nvPr/>
          </p:nvSpPr>
          <p:spPr>
            <a:xfrm>
              <a:off x="4948902" y="673865"/>
              <a:ext cx="4555649" cy="3953997"/>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BM Plex Sans" panose="020B0503050203000203" pitchFamily="34" charset="0"/>
              </a:endParaRPr>
            </a:p>
          </p:txBody>
        </p:sp>
        <p:sp>
          <p:nvSpPr>
            <p:cNvPr id="33" name="TextBox 32">
              <a:extLst>
                <a:ext uri="{FF2B5EF4-FFF2-40B4-BE49-F238E27FC236}">
                  <a16:creationId xmlns:a16="http://schemas.microsoft.com/office/drawing/2014/main" id="{6DC298AB-2539-4A65-963A-E3EF18B21967}"/>
                </a:ext>
              </a:extLst>
            </p:cNvPr>
            <p:cNvSpPr txBox="1"/>
            <p:nvPr/>
          </p:nvSpPr>
          <p:spPr>
            <a:xfrm>
              <a:off x="5047056" y="744886"/>
              <a:ext cx="4524572" cy="3826215"/>
            </a:xfrm>
            <a:prstGeom prst="rect">
              <a:avLst/>
            </a:prstGeom>
            <a:noFill/>
          </p:spPr>
          <p:txBody>
            <a:bodyPr wrap="square" rtlCol="0">
              <a:spAutoFit/>
            </a:bodyPr>
            <a:lstStyle/>
            <a:p>
              <a:r>
                <a:rPr lang="en-US" sz="1400" b="1" dirty="0">
                  <a:solidFill>
                    <a:srgbClr val="616265"/>
                  </a:solidFill>
                  <a:latin typeface="IBM Plex Sans" panose="020B0503050203000203" pitchFamily="34" charset="0"/>
                </a:rPr>
                <a:t>NIH STRIDES team handles invoicing/billing</a:t>
              </a:r>
            </a:p>
            <a:p>
              <a:pPr marL="742950" lvl="1" indent="-285750">
                <a:buFont typeface="Courier New" panose="02070309020205020404" pitchFamily="49" charset="0"/>
                <a:buChar char="o"/>
              </a:pPr>
              <a:r>
                <a:rPr lang="en-US" sz="1400" dirty="0">
                  <a:solidFill>
                    <a:srgbClr val="616265"/>
                  </a:solidFill>
                  <a:latin typeface="IBM Plex Sans" panose="020B0503050203000203" pitchFamily="34" charset="0"/>
                </a:rPr>
                <a:t>NIH pays for cloud services (no indirect cost implications)</a:t>
              </a:r>
            </a:p>
            <a:p>
              <a:pPr marL="742950" lvl="1" indent="-285750">
                <a:buFont typeface="Courier New" panose="02070309020205020404" pitchFamily="49" charset="0"/>
                <a:buChar char="o"/>
              </a:pPr>
              <a:r>
                <a:rPr lang="en-US" sz="1400" dirty="0">
                  <a:solidFill>
                    <a:srgbClr val="616265"/>
                  </a:solidFill>
                  <a:latin typeface="IBM Plex Sans" panose="020B0503050203000203" pitchFamily="34" charset="0"/>
                </a:rPr>
                <a:t>STRIDES team provides overall cost and usage reporting to research program/investigator</a:t>
              </a:r>
            </a:p>
          </p:txBody>
        </p:sp>
      </p:grpSp>
      <p:grpSp>
        <p:nvGrpSpPr>
          <p:cNvPr id="34" name="Group 33">
            <a:extLst>
              <a:ext uri="{FF2B5EF4-FFF2-40B4-BE49-F238E27FC236}">
                <a16:creationId xmlns:a16="http://schemas.microsoft.com/office/drawing/2014/main" id="{D889CBC7-E373-41C7-B1F1-0EBC265B9D28}"/>
              </a:ext>
            </a:extLst>
          </p:cNvPr>
          <p:cNvGrpSpPr/>
          <p:nvPr/>
        </p:nvGrpSpPr>
        <p:grpSpPr>
          <a:xfrm>
            <a:off x="7774394" y="3990432"/>
            <a:ext cx="4251529" cy="785313"/>
            <a:chOff x="4413246" y="1224023"/>
            <a:chExt cx="4069080" cy="4491636"/>
          </a:xfrm>
        </p:grpSpPr>
        <p:sp>
          <p:nvSpPr>
            <p:cNvPr id="35" name="Rectangle 34">
              <a:extLst>
                <a:ext uri="{FF2B5EF4-FFF2-40B4-BE49-F238E27FC236}">
                  <a16:creationId xmlns:a16="http://schemas.microsoft.com/office/drawing/2014/main" id="{BEEB8F4D-C98A-482C-AAB0-87518E5133D7}"/>
                </a:ext>
              </a:extLst>
            </p:cNvPr>
            <p:cNvSpPr/>
            <p:nvPr/>
          </p:nvSpPr>
          <p:spPr>
            <a:xfrm>
              <a:off x="4413246" y="1224023"/>
              <a:ext cx="4069080" cy="3451772"/>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BM Plex Sans" panose="020B0503050203000203" pitchFamily="34" charset="0"/>
              </a:endParaRPr>
            </a:p>
          </p:txBody>
        </p:sp>
        <p:sp>
          <p:nvSpPr>
            <p:cNvPr id="36" name="TextBox 35">
              <a:extLst>
                <a:ext uri="{FF2B5EF4-FFF2-40B4-BE49-F238E27FC236}">
                  <a16:creationId xmlns:a16="http://schemas.microsoft.com/office/drawing/2014/main" id="{C5B51B4F-0C60-4700-A547-4A9E0D0DAC28}"/>
                </a:ext>
              </a:extLst>
            </p:cNvPr>
            <p:cNvSpPr txBox="1"/>
            <p:nvPr/>
          </p:nvSpPr>
          <p:spPr>
            <a:xfrm>
              <a:off x="4512632" y="1490834"/>
              <a:ext cx="3963235" cy="4224825"/>
            </a:xfrm>
            <a:prstGeom prst="rect">
              <a:avLst/>
            </a:prstGeom>
            <a:noFill/>
          </p:spPr>
          <p:txBody>
            <a:bodyPr wrap="square" rtlCol="0">
              <a:spAutoFit/>
            </a:bodyPr>
            <a:lstStyle/>
            <a:p>
              <a:r>
                <a:rPr lang="en-US" sz="1400" b="1" dirty="0">
                  <a:solidFill>
                    <a:srgbClr val="616265"/>
                  </a:solidFill>
                  <a:latin typeface="IBM Plex Sans" panose="020B0503050203000203" pitchFamily="34" charset="0"/>
                </a:rPr>
                <a:t>Institution enrolls NIH-funded researchers and provisions cloud accounts</a:t>
              </a:r>
            </a:p>
            <a:p>
              <a:endParaRPr lang="en-US" sz="1400" dirty="0">
                <a:solidFill>
                  <a:srgbClr val="616265"/>
                </a:solidFill>
                <a:latin typeface="IBM Plex Sans" panose="020B0503050203000203" pitchFamily="34" charset="0"/>
              </a:endParaRPr>
            </a:p>
          </p:txBody>
        </p:sp>
      </p:grpSp>
      <p:grpSp>
        <p:nvGrpSpPr>
          <p:cNvPr id="38" name="Group 37">
            <a:extLst>
              <a:ext uri="{FF2B5EF4-FFF2-40B4-BE49-F238E27FC236}">
                <a16:creationId xmlns:a16="http://schemas.microsoft.com/office/drawing/2014/main" id="{108AAEA4-8A7C-4E7C-B7A6-43D97E8A460B}"/>
              </a:ext>
            </a:extLst>
          </p:cNvPr>
          <p:cNvGrpSpPr/>
          <p:nvPr/>
        </p:nvGrpSpPr>
        <p:grpSpPr>
          <a:xfrm>
            <a:off x="7774394" y="4863414"/>
            <a:ext cx="4251529" cy="1426785"/>
            <a:chOff x="4413246" y="1224020"/>
            <a:chExt cx="4069080" cy="3941665"/>
          </a:xfrm>
        </p:grpSpPr>
        <p:sp>
          <p:nvSpPr>
            <p:cNvPr id="39" name="Rectangle 38">
              <a:extLst>
                <a:ext uri="{FF2B5EF4-FFF2-40B4-BE49-F238E27FC236}">
                  <a16:creationId xmlns:a16="http://schemas.microsoft.com/office/drawing/2014/main" id="{599E4A18-3D77-40F2-9785-EA8E6B6FB7C6}"/>
                </a:ext>
              </a:extLst>
            </p:cNvPr>
            <p:cNvSpPr/>
            <p:nvPr/>
          </p:nvSpPr>
          <p:spPr>
            <a:xfrm>
              <a:off x="4413246" y="1224020"/>
              <a:ext cx="4069080" cy="3941665"/>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IBM Plex Sans" panose="020B0503050203000203" pitchFamily="34" charset="0"/>
              </a:endParaRPr>
            </a:p>
          </p:txBody>
        </p:sp>
        <p:sp>
          <p:nvSpPr>
            <p:cNvPr id="46" name="TextBox 45">
              <a:extLst>
                <a:ext uri="{FF2B5EF4-FFF2-40B4-BE49-F238E27FC236}">
                  <a16:creationId xmlns:a16="http://schemas.microsoft.com/office/drawing/2014/main" id="{4727120C-0F65-4D44-AE9B-362CEC5E9608}"/>
                </a:ext>
              </a:extLst>
            </p:cNvPr>
            <p:cNvSpPr txBox="1"/>
            <p:nvPr/>
          </p:nvSpPr>
          <p:spPr>
            <a:xfrm>
              <a:off x="4512632" y="1314546"/>
              <a:ext cx="3963235" cy="3231025"/>
            </a:xfrm>
            <a:prstGeom prst="rect">
              <a:avLst/>
            </a:prstGeom>
            <a:noFill/>
          </p:spPr>
          <p:txBody>
            <a:bodyPr wrap="square" rtlCol="0">
              <a:spAutoFit/>
            </a:bodyPr>
            <a:lstStyle/>
            <a:p>
              <a:r>
                <a:rPr lang="en-US" sz="1400" b="1" dirty="0">
                  <a:solidFill>
                    <a:srgbClr val="616265"/>
                  </a:solidFill>
                  <a:latin typeface="IBM Plex Sans" panose="020B0503050203000203" pitchFamily="34" charset="0"/>
                </a:rPr>
                <a:t>Institution handles invoicing/billing</a:t>
              </a:r>
            </a:p>
            <a:p>
              <a:pPr marL="742950" lvl="1" indent="-285750">
                <a:buFont typeface="Courier New" panose="02070309020205020404" pitchFamily="49" charset="0"/>
                <a:buChar char="o"/>
              </a:pPr>
              <a:r>
                <a:rPr lang="en-US" sz="1400" dirty="0">
                  <a:solidFill>
                    <a:srgbClr val="616265"/>
                  </a:solidFill>
                  <a:latin typeface="IBM Plex Sans" panose="020B0503050203000203" pitchFamily="34" charset="0"/>
                </a:rPr>
                <a:t>Indirect cost implications</a:t>
              </a:r>
            </a:p>
            <a:p>
              <a:pPr marL="742950" lvl="1" indent="-285750">
                <a:buFont typeface="Courier New" panose="02070309020205020404" pitchFamily="49" charset="0"/>
                <a:buChar char="o"/>
              </a:pPr>
              <a:r>
                <a:rPr lang="en-US" sz="1400" dirty="0">
                  <a:solidFill>
                    <a:srgbClr val="616265"/>
                  </a:solidFill>
                  <a:latin typeface="IBM Plex Sans" panose="020B0503050203000203" pitchFamily="34" charset="0"/>
                </a:rPr>
                <a:t>STRIDES team provides overall cost/usage reporting to funding NIH Institute/Center</a:t>
              </a:r>
            </a:p>
          </p:txBody>
        </p:sp>
      </p:grpSp>
      <p:sp>
        <p:nvSpPr>
          <p:cNvPr id="59" name="Down Arrow 58">
            <a:extLst>
              <a:ext uri="{FF2B5EF4-FFF2-40B4-BE49-F238E27FC236}">
                <a16:creationId xmlns:a16="http://schemas.microsoft.com/office/drawing/2014/main" id="{ED504745-3EB3-264C-88C7-C4CA9F282071}"/>
              </a:ext>
            </a:extLst>
          </p:cNvPr>
          <p:cNvSpPr/>
          <p:nvPr/>
        </p:nvSpPr>
        <p:spPr>
          <a:xfrm>
            <a:off x="5958873" y="1697774"/>
            <a:ext cx="339047" cy="667821"/>
          </a:xfrm>
          <a:prstGeom prst="downArrow">
            <a:avLst/>
          </a:prstGeom>
          <a:solidFill>
            <a:srgbClr val="1F558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BM Plex Sans" panose="020B0503050203000203" pitchFamily="34" charset="0"/>
              </a:rPr>
              <a:t>$</a:t>
            </a:r>
          </a:p>
        </p:txBody>
      </p:sp>
      <p:sp>
        <p:nvSpPr>
          <p:cNvPr id="60" name="TextBox 59">
            <a:extLst>
              <a:ext uri="{FF2B5EF4-FFF2-40B4-BE49-F238E27FC236}">
                <a16:creationId xmlns:a16="http://schemas.microsoft.com/office/drawing/2014/main" id="{1A79CC7C-AABC-F046-AC5E-2909498A2C36}"/>
              </a:ext>
            </a:extLst>
          </p:cNvPr>
          <p:cNvSpPr txBox="1"/>
          <p:nvPr/>
        </p:nvSpPr>
        <p:spPr>
          <a:xfrm>
            <a:off x="5868234" y="1294114"/>
            <a:ext cx="554960" cy="338554"/>
          </a:xfrm>
          <a:prstGeom prst="rect">
            <a:avLst/>
          </a:prstGeom>
          <a:noFill/>
        </p:spPr>
        <p:txBody>
          <a:bodyPr wrap="none" rtlCol="0">
            <a:spAutoFit/>
          </a:bodyPr>
          <a:lstStyle/>
          <a:p>
            <a:r>
              <a:rPr lang="en-US" sz="1600" dirty="0">
                <a:solidFill>
                  <a:schemeClr val="accent5"/>
                </a:solidFill>
                <a:latin typeface="IBM Plex Sans" panose="020B0503050203000203" pitchFamily="34" charset="0"/>
              </a:rPr>
              <a:t>NIH</a:t>
            </a:r>
          </a:p>
        </p:txBody>
      </p:sp>
      <p:sp>
        <p:nvSpPr>
          <p:cNvPr id="61" name="TextBox 60">
            <a:extLst>
              <a:ext uri="{FF2B5EF4-FFF2-40B4-BE49-F238E27FC236}">
                <a16:creationId xmlns:a16="http://schemas.microsoft.com/office/drawing/2014/main" id="{982A7196-7095-084A-8DF0-151C21988509}"/>
              </a:ext>
            </a:extLst>
          </p:cNvPr>
          <p:cNvSpPr txBox="1"/>
          <p:nvPr/>
        </p:nvSpPr>
        <p:spPr>
          <a:xfrm>
            <a:off x="4563394" y="2420471"/>
            <a:ext cx="3153427" cy="738664"/>
          </a:xfrm>
          <a:prstGeom prst="rect">
            <a:avLst/>
          </a:prstGeom>
          <a:noFill/>
        </p:spPr>
        <p:txBody>
          <a:bodyPr wrap="none" rtlCol="0">
            <a:spAutoFit/>
          </a:bodyPr>
          <a:lstStyle/>
          <a:p>
            <a:pPr algn="ctr"/>
            <a:r>
              <a:rPr lang="en-US" sz="1400" dirty="0">
                <a:solidFill>
                  <a:schemeClr val="accent5"/>
                </a:solidFill>
                <a:latin typeface="IBM Plex Sans" panose="020B0503050203000203" pitchFamily="34" charset="0"/>
              </a:rPr>
              <a:t>CSP</a:t>
            </a:r>
          </a:p>
          <a:p>
            <a:pPr algn="ctr"/>
            <a:r>
              <a:rPr lang="en-US" sz="1400" dirty="0">
                <a:solidFill>
                  <a:schemeClr val="accent5"/>
                </a:solidFill>
                <a:latin typeface="IBM Plex Sans" panose="020B0503050203000203" pitchFamily="34" charset="0"/>
              </a:rPr>
              <a:t>(Carahsoft/existing reseller for GCP; </a:t>
            </a:r>
          </a:p>
          <a:p>
            <a:pPr algn="ctr"/>
            <a:r>
              <a:rPr lang="en-US" sz="1400" dirty="0">
                <a:solidFill>
                  <a:schemeClr val="accent5"/>
                </a:solidFill>
                <a:latin typeface="IBM Plex Sans" panose="020B0503050203000203" pitchFamily="34" charset="0"/>
              </a:rPr>
              <a:t>Four Points* for AWS)</a:t>
            </a:r>
          </a:p>
        </p:txBody>
      </p:sp>
      <p:sp>
        <p:nvSpPr>
          <p:cNvPr id="62" name="Down Arrow 61">
            <a:extLst>
              <a:ext uri="{FF2B5EF4-FFF2-40B4-BE49-F238E27FC236}">
                <a16:creationId xmlns:a16="http://schemas.microsoft.com/office/drawing/2014/main" id="{78FBDBE1-F7C5-1F42-A3E3-263F651161B5}"/>
              </a:ext>
            </a:extLst>
          </p:cNvPr>
          <p:cNvSpPr/>
          <p:nvPr/>
        </p:nvSpPr>
        <p:spPr>
          <a:xfrm>
            <a:off x="5958873" y="3742104"/>
            <a:ext cx="339047" cy="667821"/>
          </a:xfrm>
          <a:prstGeom prst="downArrow">
            <a:avLst/>
          </a:prstGeom>
          <a:solidFill>
            <a:srgbClr val="1883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BM Plex Sans" panose="020B0503050203000203" pitchFamily="34" charset="0"/>
              </a:rPr>
              <a:t>$</a:t>
            </a:r>
          </a:p>
        </p:txBody>
      </p:sp>
      <p:sp>
        <p:nvSpPr>
          <p:cNvPr id="63" name="TextBox 62">
            <a:extLst>
              <a:ext uri="{FF2B5EF4-FFF2-40B4-BE49-F238E27FC236}">
                <a16:creationId xmlns:a16="http://schemas.microsoft.com/office/drawing/2014/main" id="{5674438E-5979-8147-8BF6-D3D81CA517F0}"/>
              </a:ext>
            </a:extLst>
          </p:cNvPr>
          <p:cNvSpPr txBox="1"/>
          <p:nvPr/>
        </p:nvSpPr>
        <p:spPr>
          <a:xfrm>
            <a:off x="5868234" y="3358989"/>
            <a:ext cx="554960" cy="338554"/>
          </a:xfrm>
          <a:prstGeom prst="rect">
            <a:avLst/>
          </a:prstGeom>
          <a:noFill/>
        </p:spPr>
        <p:txBody>
          <a:bodyPr wrap="none" rtlCol="0">
            <a:spAutoFit/>
          </a:bodyPr>
          <a:lstStyle/>
          <a:p>
            <a:r>
              <a:rPr lang="en-US" sz="1600" dirty="0">
                <a:solidFill>
                  <a:schemeClr val="accent5"/>
                </a:solidFill>
                <a:latin typeface="IBM Plex Sans" panose="020B0503050203000203" pitchFamily="34" charset="0"/>
              </a:rPr>
              <a:t>NIH</a:t>
            </a:r>
          </a:p>
        </p:txBody>
      </p:sp>
      <p:sp>
        <p:nvSpPr>
          <p:cNvPr id="64" name="TextBox 63">
            <a:extLst>
              <a:ext uri="{FF2B5EF4-FFF2-40B4-BE49-F238E27FC236}">
                <a16:creationId xmlns:a16="http://schemas.microsoft.com/office/drawing/2014/main" id="{EAF80A21-1622-DB41-A591-65FD1CFE3417}"/>
              </a:ext>
            </a:extLst>
          </p:cNvPr>
          <p:cNvSpPr txBox="1"/>
          <p:nvPr/>
        </p:nvSpPr>
        <p:spPr>
          <a:xfrm>
            <a:off x="5227033" y="4485350"/>
            <a:ext cx="1826142" cy="307777"/>
          </a:xfrm>
          <a:prstGeom prst="rect">
            <a:avLst/>
          </a:prstGeom>
          <a:noFill/>
        </p:spPr>
        <p:txBody>
          <a:bodyPr wrap="none" rtlCol="0">
            <a:spAutoFit/>
          </a:bodyPr>
          <a:lstStyle/>
          <a:p>
            <a:pPr algn="ctr"/>
            <a:r>
              <a:rPr lang="en-US" sz="1400" dirty="0">
                <a:solidFill>
                  <a:schemeClr val="accent5"/>
                </a:solidFill>
                <a:latin typeface="IBM Plex Sans" panose="020B0503050203000203" pitchFamily="34" charset="0"/>
              </a:rPr>
              <a:t>Research Institution</a:t>
            </a:r>
          </a:p>
        </p:txBody>
      </p:sp>
      <p:sp>
        <p:nvSpPr>
          <p:cNvPr id="65" name="Down Arrow 64">
            <a:extLst>
              <a:ext uri="{FF2B5EF4-FFF2-40B4-BE49-F238E27FC236}">
                <a16:creationId xmlns:a16="http://schemas.microsoft.com/office/drawing/2014/main" id="{0EF17AE9-B5B7-DD41-A635-BACF34E52DF7}"/>
              </a:ext>
            </a:extLst>
          </p:cNvPr>
          <p:cNvSpPr/>
          <p:nvPr/>
        </p:nvSpPr>
        <p:spPr>
          <a:xfrm>
            <a:off x="5957163" y="4880823"/>
            <a:ext cx="339047" cy="667821"/>
          </a:xfrm>
          <a:prstGeom prst="downArrow">
            <a:avLst/>
          </a:prstGeom>
          <a:solidFill>
            <a:srgbClr val="1883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BM Plex Sans" panose="020B0503050203000203" pitchFamily="34" charset="0"/>
              </a:rPr>
              <a:t>$</a:t>
            </a:r>
          </a:p>
        </p:txBody>
      </p:sp>
      <p:sp>
        <p:nvSpPr>
          <p:cNvPr id="67" name="TextBox 66">
            <a:extLst>
              <a:ext uri="{FF2B5EF4-FFF2-40B4-BE49-F238E27FC236}">
                <a16:creationId xmlns:a16="http://schemas.microsoft.com/office/drawing/2014/main" id="{774C0F39-37DD-AF4B-89F8-DC54ABC917E8}"/>
              </a:ext>
            </a:extLst>
          </p:cNvPr>
          <p:cNvSpPr txBox="1"/>
          <p:nvPr/>
        </p:nvSpPr>
        <p:spPr>
          <a:xfrm>
            <a:off x="4536350" y="5600379"/>
            <a:ext cx="3180679" cy="738664"/>
          </a:xfrm>
          <a:prstGeom prst="rect">
            <a:avLst/>
          </a:prstGeom>
          <a:noFill/>
        </p:spPr>
        <p:txBody>
          <a:bodyPr wrap="none" rtlCol="0">
            <a:spAutoFit/>
          </a:bodyPr>
          <a:lstStyle/>
          <a:p>
            <a:pPr algn="ctr"/>
            <a:r>
              <a:rPr lang="en-US" sz="1400" dirty="0">
                <a:solidFill>
                  <a:schemeClr val="accent5"/>
                </a:solidFill>
                <a:latin typeface="IBM Plex Sans" panose="020B0503050203000203" pitchFamily="34" charset="0"/>
              </a:rPr>
              <a:t>CSP</a:t>
            </a:r>
          </a:p>
          <a:p>
            <a:pPr algn="ctr"/>
            <a:r>
              <a:rPr lang="en-US" sz="1400" dirty="0">
                <a:solidFill>
                  <a:schemeClr val="accent5"/>
                </a:solidFill>
                <a:latin typeface="IBM Plex Sans" panose="020B0503050203000203" pitchFamily="34" charset="0"/>
              </a:rPr>
              <a:t>(Carahsoft/existing reseller for GCP / </a:t>
            </a:r>
          </a:p>
          <a:p>
            <a:pPr algn="ctr"/>
            <a:r>
              <a:rPr lang="en-US" sz="1400" dirty="0">
                <a:solidFill>
                  <a:schemeClr val="accent5"/>
                </a:solidFill>
                <a:latin typeface="IBM Plex Sans" panose="020B0503050203000203" pitchFamily="34" charset="0"/>
              </a:rPr>
              <a:t>Four Points* for AWS)</a:t>
            </a:r>
          </a:p>
        </p:txBody>
      </p:sp>
      <p:sp>
        <p:nvSpPr>
          <p:cNvPr id="9" name="TextBox 8">
            <a:extLst>
              <a:ext uri="{FF2B5EF4-FFF2-40B4-BE49-F238E27FC236}">
                <a16:creationId xmlns:a16="http://schemas.microsoft.com/office/drawing/2014/main" id="{423553A7-E280-6844-8B28-670548D00B5B}"/>
              </a:ext>
            </a:extLst>
          </p:cNvPr>
          <p:cNvSpPr txBox="1"/>
          <p:nvPr/>
        </p:nvSpPr>
        <p:spPr>
          <a:xfrm>
            <a:off x="4697944" y="6534149"/>
            <a:ext cx="2840842" cy="261610"/>
          </a:xfrm>
          <a:prstGeom prst="rect">
            <a:avLst/>
          </a:prstGeom>
          <a:noFill/>
        </p:spPr>
        <p:txBody>
          <a:bodyPr wrap="none" rtlCol="0">
            <a:spAutoFit/>
          </a:bodyPr>
          <a:lstStyle/>
          <a:p>
            <a:r>
              <a:rPr lang="en-US" sz="1100" i="1" dirty="0">
                <a:solidFill>
                  <a:schemeClr val="accent5"/>
                </a:solidFill>
              </a:rPr>
              <a:t>*In discussions to add AWS reseller option</a:t>
            </a:r>
          </a:p>
        </p:txBody>
      </p:sp>
      <p:cxnSp>
        <p:nvCxnSpPr>
          <p:cNvPr id="11" name="Straight Connector 10">
            <a:extLst>
              <a:ext uri="{FF2B5EF4-FFF2-40B4-BE49-F238E27FC236}">
                <a16:creationId xmlns:a16="http://schemas.microsoft.com/office/drawing/2014/main" id="{C592DCF7-1D7A-9E4F-9096-03EAE6F10AAB}"/>
              </a:ext>
            </a:extLst>
          </p:cNvPr>
          <p:cNvCxnSpPr/>
          <p:nvPr/>
        </p:nvCxnSpPr>
        <p:spPr>
          <a:xfrm>
            <a:off x="4718492" y="3271908"/>
            <a:ext cx="2689175" cy="0"/>
          </a:xfrm>
          <a:prstGeom prst="line">
            <a:avLst/>
          </a:prstGeom>
          <a:ln w="127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4935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8" grpId="0"/>
      <p:bldP spid="59" grpId="0" animBg="1"/>
      <p:bldP spid="60" grpId="0"/>
      <p:bldP spid="61" grpId="0"/>
      <p:bldP spid="62" grpId="0" animBg="1"/>
      <p:bldP spid="63" grpId="0"/>
      <p:bldP spid="64" grpId="0"/>
      <p:bldP spid="65" grpId="0" animBg="1"/>
      <p:bldP spid="6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B094B2F-89FF-754C-961F-C68E20FDE4AB}"/>
              </a:ext>
            </a:extLst>
          </p:cNvPr>
          <p:cNvSpPr>
            <a:spLocks noGrp="1"/>
          </p:cNvSpPr>
          <p:nvPr>
            <p:ph type="sldNum" sz="quarter" idx="10"/>
          </p:nvPr>
        </p:nvSpPr>
        <p:spPr/>
        <p:txBody>
          <a:bodyPr/>
          <a:lstStyle/>
          <a:p>
            <a:pPr>
              <a:defRPr/>
            </a:pPr>
            <a:fld id="{A8BA57A7-37C2-4381-B651-A52D0E09B8D6}" type="slidenum">
              <a:rPr lang="en-US" smtClean="0"/>
              <a:pPr>
                <a:defRPr/>
              </a:pPr>
              <a:t>25</a:t>
            </a:fld>
            <a:endParaRPr lang="en-US" dirty="0"/>
          </a:p>
        </p:txBody>
      </p:sp>
      <p:pic>
        <p:nvPicPr>
          <p:cNvPr id="7" name="Picture 6">
            <a:extLst>
              <a:ext uri="{FF2B5EF4-FFF2-40B4-BE49-F238E27FC236}">
                <a16:creationId xmlns:a16="http://schemas.microsoft.com/office/drawing/2014/main" id="{13CCC1DA-EF8D-1D4F-89A3-7CABEEF37029}"/>
              </a:ext>
            </a:extLst>
          </p:cNvPr>
          <p:cNvPicPr>
            <a:picLocks noChangeAspect="1"/>
          </p:cNvPicPr>
          <p:nvPr/>
        </p:nvPicPr>
        <p:blipFill>
          <a:blip r:embed="rId2">
            <a:duotone>
              <a:schemeClr val="accent1">
                <a:shade val="45000"/>
                <a:satMod val="135000"/>
              </a:schemeClr>
              <a:prstClr val="white"/>
            </a:duotone>
          </a:blip>
          <a:stretch>
            <a:fillRect/>
          </a:stretch>
        </p:blipFill>
        <p:spPr>
          <a:xfrm>
            <a:off x="4456587" y="2060273"/>
            <a:ext cx="710489" cy="576072"/>
          </a:xfrm>
          <a:prstGeom prst="rect">
            <a:avLst/>
          </a:prstGeom>
        </p:spPr>
      </p:pic>
      <p:sp>
        <p:nvSpPr>
          <p:cNvPr id="9" name="TextBox 8">
            <a:extLst>
              <a:ext uri="{FF2B5EF4-FFF2-40B4-BE49-F238E27FC236}">
                <a16:creationId xmlns:a16="http://schemas.microsoft.com/office/drawing/2014/main" id="{82EA5222-30B3-C04A-B13E-7D02D9E5083D}"/>
              </a:ext>
            </a:extLst>
          </p:cNvPr>
          <p:cNvSpPr txBox="1"/>
          <p:nvPr/>
        </p:nvSpPr>
        <p:spPr>
          <a:xfrm>
            <a:off x="5635067" y="1964917"/>
            <a:ext cx="5278852" cy="1107996"/>
          </a:xfrm>
          <a:prstGeom prst="rect">
            <a:avLst/>
          </a:prstGeom>
          <a:noFill/>
        </p:spPr>
        <p:txBody>
          <a:bodyPr wrap="square" lIns="0" tIns="0" rIns="0" bIns="0" rtlCol="0">
            <a:spAutoFit/>
          </a:bodyPr>
          <a:lstStyle/>
          <a:p>
            <a:r>
              <a:rPr lang="en-US" sz="2400" dirty="0">
                <a:latin typeface="IBM Plex Sans" panose="020B0604020202020204" charset="0"/>
                <a:cs typeface="Arial" panose="020B0604020202020204" pitchFamily="34" charset="0"/>
              </a:rPr>
              <a:t>Visit </a:t>
            </a:r>
            <a:r>
              <a:rPr lang="en-US" sz="2400" dirty="0">
                <a:solidFill>
                  <a:srgbClr val="15559A"/>
                </a:solidFill>
                <a:latin typeface="IBM Plex Sans" panose="020B0604020202020204" charset="0"/>
                <a:cs typeface="Arial" panose="020B0604020202020204" pitchFamily="34" charset="0"/>
              </a:rPr>
              <a:t>datascience.nih.gov/STRIDES </a:t>
            </a:r>
            <a:r>
              <a:rPr lang="en-US" sz="2400" dirty="0">
                <a:latin typeface="IBM Plex Sans" panose="020B0604020202020204" charset="0"/>
                <a:cs typeface="Arial" panose="020B0604020202020204" pitchFamily="34" charset="0"/>
              </a:rPr>
              <a:t>to learn more about Cloud for Research (aka the STRIDES Initiative)</a:t>
            </a:r>
            <a:endParaRPr lang="en-US" sz="2400" dirty="0">
              <a:solidFill>
                <a:srgbClr val="15559A"/>
              </a:solidFill>
              <a:latin typeface="IBM Plex Sans" panose="020B0604020202020204" charset="0"/>
              <a:cs typeface="Arial" panose="020B0604020202020204" pitchFamily="34" charset="0"/>
            </a:endParaRPr>
          </a:p>
        </p:txBody>
      </p:sp>
      <p:pic>
        <p:nvPicPr>
          <p:cNvPr id="11" name="Picture 10">
            <a:extLst>
              <a:ext uri="{FF2B5EF4-FFF2-40B4-BE49-F238E27FC236}">
                <a16:creationId xmlns:a16="http://schemas.microsoft.com/office/drawing/2014/main" id="{94EA94B4-C00E-C445-A8F3-2409E9784144}"/>
              </a:ext>
            </a:extLst>
          </p:cNvPr>
          <p:cNvPicPr>
            <a:picLocks noChangeAspect="1"/>
          </p:cNvPicPr>
          <p:nvPr/>
        </p:nvPicPr>
        <p:blipFill>
          <a:blip r:embed="rId3">
            <a:duotone>
              <a:schemeClr val="accent1">
                <a:shade val="45000"/>
                <a:satMod val="135000"/>
              </a:schemeClr>
              <a:prstClr val="white"/>
            </a:duotone>
          </a:blip>
          <a:stretch>
            <a:fillRect/>
          </a:stretch>
        </p:blipFill>
        <p:spPr>
          <a:xfrm>
            <a:off x="4491167" y="3717570"/>
            <a:ext cx="704088" cy="579837"/>
          </a:xfrm>
          <a:prstGeom prst="rect">
            <a:avLst/>
          </a:prstGeom>
        </p:spPr>
      </p:pic>
      <p:sp>
        <p:nvSpPr>
          <p:cNvPr id="12" name="TextBox 11">
            <a:extLst>
              <a:ext uri="{FF2B5EF4-FFF2-40B4-BE49-F238E27FC236}">
                <a16:creationId xmlns:a16="http://schemas.microsoft.com/office/drawing/2014/main" id="{F81E9C85-EF5D-8645-869B-8B0D61B593B8}"/>
              </a:ext>
            </a:extLst>
          </p:cNvPr>
          <p:cNvSpPr txBox="1"/>
          <p:nvPr/>
        </p:nvSpPr>
        <p:spPr>
          <a:xfrm>
            <a:off x="5635067" y="3652307"/>
            <a:ext cx="5707477" cy="1107996"/>
          </a:xfrm>
          <a:prstGeom prst="rect">
            <a:avLst/>
          </a:prstGeom>
          <a:noFill/>
        </p:spPr>
        <p:txBody>
          <a:bodyPr wrap="square" lIns="0" tIns="0" rIns="0" bIns="0" rtlCol="0">
            <a:spAutoFit/>
          </a:bodyPr>
          <a:lstStyle/>
          <a:p>
            <a:r>
              <a:rPr lang="en-US" sz="2400" dirty="0">
                <a:latin typeface="IBM Plex Sans" panose="020B0604020202020204" charset="0"/>
                <a:cs typeface="Arial" panose="020B0604020202020204" pitchFamily="34" charset="0"/>
              </a:rPr>
              <a:t>Contact the CIT Cloud Computing Services team at </a:t>
            </a:r>
            <a:r>
              <a:rPr lang="en-US" sz="2400" dirty="0">
                <a:solidFill>
                  <a:srgbClr val="15559A"/>
                </a:solidFill>
                <a:latin typeface="IBM Plex Sans" panose="020B0604020202020204" charset="0"/>
                <a:cs typeface="Arial" panose="020B0604020202020204" pitchFamily="34" charset="0"/>
              </a:rPr>
              <a:t>STRIDES@nih.gov </a:t>
            </a:r>
            <a:r>
              <a:rPr lang="en-US" sz="2400" dirty="0">
                <a:latin typeface="IBM Plex Sans" panose="020B0604020202020204" charset="0"/>
                <a:cs typeface="Arial" panose="020B0604020202020204" pitchFamily="34" charset="0"/>
              </a:rPr>
              <a:t>to begin the enrollment process</a:t>
            </a:r>
          </a:p>
        </p:txBody>
      </p:sp>
      <p:sp>
        <p:nvSpPr>
          <p:cNvPr id="13" name="Text Placeholder 3">
            <a:extLst>
              <a:ext uri="{FF2B5EF4-FFF2-40B4-BE49-F238E27FC236}">
                <a16:creationId xmlns:a16="http://schemas.microsoft.com/office/drawing/2014/main" id="{2E6F8D4C-50DE-3644-BAE9-1D24A99E8218}"/>
              </a:ext>
            </a:extLst>
          </p:cNvPr>
          <p:cNvSpPr>
            <a:spLocks noGrp="1"/>
          </p:cNvSpPr>
          <p:nvPr>
            <p:ph type="body" sz="quarter" idx="11"/>
          </p:nvPr>
        </p:nvSpPr>
        <p:spPr>
          <a:xfrm>
            <a:off x="455611" y="502920"/>
            <a:ext cx="7503055" cy="307493"/>
          </a:xfrm>
        </p:spPr>
        <p:txBody>
          <a:bodyPr/>
          <a:lstStyle/>
          <a:p>
            <a:r>
              <a:rPr lang="en-US" dirty="0"/>
              <a:t>NIH CLOUD PLATFORMS AND SERVICES</a:t>
            </a:r>
          </a:p>
        </p:txBody>
      </p:sp>
      <p:sp>
        <p:nvSpPr>
          <p:cNvPr id="14" name="Title 1">
            <a:extLst>
              <a:ext uri="{FF2B5EF4-FFF2-40B4-BE49-F238E27FC236}">
                <a16:creationId xmlns:a16="http://schemas.microsoft.com/office/drawing/2014/main" id="{3D7D56A2-F862-454D-B9A9-B1C19B51662F}"/>
              </a:ext>
            </a:extLst>
          </p:cNvPr>
          <p:cNvSpPr>
            <a:spLocks noGrp="1"/>
          </p:cNvSpPr>
          <p:nvPr>
            <p:ph type="title"/>
          </p:nvPr>
        </p:nvSpPr>
        <p:spPr>
          <a:xfrm>
            <a:off x="455745" y="2446837"/>
            <a:ext cx="3658921" cy="1077218"/>
          </a:xfrm>
        </p:spPr>
        <p:txBody>
          <a:bodyPr/>
          <a:lstStyle/>
          <a:p>
            <a:r>
              <a:rPr lang="en-US" sz="3200" dirty="0">
                <a:latin typeface="IBM Plex Sans" panose="020B0604020202020204" charset="0"/>
              </a:rPr>
              <a:t>Get Started Today!</a:t>
            </a:r>
          </a:p>
        </p:txBody>
      </p:sp>
    </p:spTree>
    <p:extLst>
      <p:ext uri="{BB962C8B-B14F-4D97-AF65-F5344CB8AC3E}">
        <p14:creationId xmlns:p14="http://schemas.microsoft.com/office/powerpoint/2010/main" val="360239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2842-65CB-5848-B0AD-A1D45373413D}"/>
              </a:ext>
            </a:extLst>
          </p:cNvPr>
          <p:cNvSpPr>
            <a:spLocks noGrp="1"/>
          </p:cNvSpPr>
          <p:nvPr>
            <p:ph type="ctrTitle"/>
          </p:nvPr>
        </p:nvSpPr>
        <p:spPr/>
        <p:txBody>
          <a:bodyPr/>
          <a:lstStyle/>
          <a:p>
            <a:r>
              <a:rPr lang="en-US" dirty="0">
                <a:latin typeface="IBM Plex Sans" panose="020B0503050203000203" pitchFamily="34" charset="0"/>
              </a:rPr>
              <a:t>Thank you!</a:t>
            </a:r>
          </a:p>
        </p:txBody>
      </p:sp>
      <p:sp>
        <p:nvSpPr>
          <p:cNvPr id="3" name="Subtitle 2">
            <a:extLst>
              <a:ext uri="{FF2B5EF4-FFF2-40B4-BE49-F238E27FC236}">
                <a16:creationId xmlns:a16="http://schemas.microsoft.com/office/drawing/2014/main" id="{C9FE1150-1804-044A-A4F1-AEE4D5A5336E}"/>
              </a:ext>
            </a:extLst>
          </p:cNvPr>
          <p:cNvSpPr>
            <a:spLocks noGrp="1"/>
          </p:cNvSpPr>
          <p:nvPr>
            <p:ph type="subTitle" idx="1"/>
          </p:nvPr>
        </p:nvSpPr>
        <p:spPr/>
        <p:txBody>
          <a:bodyPr/>
          <a:lstStyle/>
          <a:p>
            <a:r>
              <a:rPr lang="en-US" dirty="0">
                <a:latin typeface="IBM Plex Sans" panose="020B0503050203000203" pitchFamily="34" charset="0"/>
              </a:rPr>
              <a:t>Todd Reilly, STRIDES Client Services Team Lead</a:t>
            </a:r>
          </a:p>
        </p:txBody>
      </p:sp>
      <p:sp>
        <p:nvSpPr>
          <p:cNvPr id="5" name="Text Placeholder 4">
            <a:extLst>
              <a:ext uri="{FF2B5EF4-FFF2-40B4-BE49-F238E27FC236}">
                <a16:creationId xmlns:a16="http://schemas.microsoft.com/office/drawing/2014/main" id="{D0B54992-D08F-BB4E-BEED-2E5A69B1625A}"/>
              </a:ext>
            </a:extLst>
          </p:cNvPr>
          <p:cNvSpPr>
            <a:spLocks noGrp="1"/>
          </p:cNvSpPr>
          <p:nvPr>
            <p:ph type="body" sz="quarter" idx="11"/>
          </p:nvPr>
        </p:nvSpPr>
        <p:spPr>
          <a:xfrm>
            <a:off x="455879" y="4133487"/>
            <a:ext cx="8154720" cy="1034129"/>
          </a:xfrm>
        </p:spPr>
        <p:txBody>
          <a:bodyPr/>
          <a:lstStyle/>
          <a:p>
            <a:r>
              <a:rPr lang="en-US" dirty="0" err="1">
                <a:latin typeface="IBM Plex Sans" panose="020B0503050203000203" pitchFamily="34" charset="0"/>
              </a:rPr>
              <a:t>todd.reilly@nih.gov</a:t>
            </a:r>
            <a:r>
              <a:rPr lang="en-US" dirty="0">
                <a:latin typeface="IBM Plex Sans" panose="020B0503050203000203" pitchFamily="34" charset="0"/>
              </a:rPr>
              <a:t> | </a:t>
            </a:r>
            <a:r>
              <a:rPr lang="en-US" dirty="0" err="1">
                <a:latin typeface="IBM Plex Sans" panose="020B0503050203000203" pitchFamily="34" charset="0"/>
              </a:rPr>
              <a:t>strides@nih.gov</a:t>
            </a:r>
            <a:endParaRPr lang="en-US" dirty="0">
              <a:latin typeface="IBM Plex Sans" panose="020B0503050203000203" pitchFamily="34" charset="0"/>
            </a:endParaRPr>
          </a:p>
          <a:p>
            <a:endParaRPr lang="en-US" dirty="0">
              <a:latin typeface="IBM Plex Sans" panose="020B0503050203000203" pitchFamily="34" charset="0"/>
            </a:endParaRPr>
          </a:p>
          <a:p>
            <a:endParaRPr lang="en-US" dirty="0">
              <a:latin typeface="IBM Plex Sans" panose="020B0503050203000203" pitchFamily="34" charset="0"/>
            </a:endParaRPr>
          </a:p>
        </p:txBody>
      </p:sp>
    </p:spTree>
    <p:extLst>
      <p:ext uri="{BB962C8B-B14F-4D97-AF65-F5344CB8AC3E}">
        <p14:creationId xmlns:p14="http://schemas.microsoft.com/office/powerpoint/2010/main" val="265252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200C-3DEF-6047-A9AD-6057B1BAC3FB}"/>
              </a:ext>
            </a:extLst>
          </p:cNvPr>
          <p:cNvSpPr>
            <a:spLocks noGrp="1"/>
          </p:cNvSpPr>
          <p:nvPr>
            <p:ph type="ctrTitle"/>
          </p:nvPr>
        </p:nvSpPr>
        <p:spPr/>
        <p:txBody>
          <a:bodyPr/>
          <a:lstStyle/>
          <a:p>
            <a:r>
              <a:rPr lang="en-US" dirty="0">
                <a:latin typeface="IBM Plex Sans" panose="020B0503050203000203" pitchFamily="34" charset="0"/>
              </a:rPr>
              <a:t>Cloud for Biomedical Research</a:t>
            </a:r>
          </a:p>
        </p:txBody>
      </p:sp>
      <p:sp>
        <p:nvSpPr>
          <p:cNvPr id="3" name="Subtitle 2">
            <a:extLst>
              <a:ext uri="{FF2B5EF4-FFF2-40B4-BE49-F238E27FC236}">
                <a16:creationId xmlns:a16="http://schemas.microsoft.com/office/drawing/2014/main" id="{F6A0A6BC-8772-D048-A41C-E839ABDCEB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489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E9C1B7-A9B8-4AF6-908C-2441DA88D17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1"/>
            <a:ext cx="12192001" cy="6982691"/>
          </a:xfrm>
          <a:prstGeom prst="rect">
            <a:avLst/>
          </a:prstGeom>
        </p:spPr>
      </p:pic>
      <p:sp>
        <p:nvSpPr>
          <p:cNvPr id="11" name="Rectangle 10">
            <a:extLst>
              <a:ext uri="{FF2B5EF4-FFF2-40B4-BE49-F238E27FC236}">
                <a16:creationId xmlns:a16="http://schemas.microsoft.com/office/drawing/2014/main" id="{5F3B8829-9550-4CBF-A373-807125631F3F}"/>
              </a:ext>
            </a:extLst>
          </p:cNvPr>
          <p:cNvSpPr/>
          <p:nvPr/>
        </p:nvSpPr>
        <p:spPr>
          <a:xfrm>
            <a:off x="-3" y="-14220"/>
            <a:ext cx="12192001" cy="6982691"/>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ounded Rectangle 6">
            <a:extLst>
              <a:ext uri="{FF2B5EF4-FFF2-40B4-BE49-F238E27FC236}">
                <a16:creationId xmlns:a16="http://schemas.microsoft.com/office/drawing/2014/main" id="{AC7A537F-E4A7-4172-A236-BE9D01EA7972}"/>
              </a:ext>
            </a:extLst>
          </p:cNvPr>
          <p:cNvSpPr/>
          <p:nvPr/>
        </p:nvSpPr>
        <p:spPr>
          <a:xfrm>
            <a:off x="965962" y="1194259"/>
            <a:ext cx="10260075" cy="357170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D763D44-D89E-4A98-8EFC-9D562817A025}"/>
              </a:ext>
            </a:extLst>
          </p:cNvPr>
          <p:cNvSpPr txBox="1"/>
          <p:nvPr/>
        </p:nvSpPr>
        <p:spPr>
          <a:xfrm>
            <a:off x="1412389" y="1564338"/>
            <a:ext cx="9657391" cy="2831544"/>
          </a:xfrm>
          <a:prstGeom prst="rect">
            <a:avLst/>
          </a:prstGeom>
          <a:noFill/>
        </p:spPr>
        <p:txBody>
          <a:bodyPr wrap="square" lIns="0" tIns="0" rIns="0" bIns="0" rtlCol="0">
            <a:spAutoFit/>
          </a:bodyPr>
          <a:lstStyle/>
          <a:p>
            <a:r>
              <a:rPr lang="en-US" sz="2800" dirty="0">
                <a:ln>
                  <a:solidFill>
                    <a:schemeClr val="tx2"/>
                  </a:solidFill>
                </a:ln>
                <a:latin typeface="+mj-lt"/>
                <a:cs typeface="Arial" panose="020B0604020202020204" pitchFamily="34" charset="0"/>
              </a:rPr>
              <a:t>The National Institutes of Health (NIH) is in a unique position to bring together academic and innovation industry partners to create a biomedical data ecosystem that maximizes the use of NIH-supported biomedical research data for the greatest benefit to human health.</a:t>
            </a:r>
          </a:p>
          <a:p>
            <a:endParaRPr lang="en-US" sz="800" dirty="0">
              <a:ln>
                <a:solidFill>
                  <a:schemeClr val="tx2"/>
                </a:solidFill>
              </a:ln>
              <a:latin typeface="+mj-lt"/>
              <a:cs typeface="Arial" panose="020B0604020202020204" pitchFamily="34" charset="0"/>
            </a:endParaRPr>
          </a:p>
          <a:p>
            <a:r>
              <a:rPr lang="en-US" b="1" cap="all" dirty="0">
                <a:effectLst/>
                <a:latin typeface="+mj-lt"/>
                <a:cs typeface="Arial" panose="020B0604020202020204" pitchFamily="34" charset="0"/>
              </a:rPr>
              <a:t>Lawrence A. Tabak, D.D.S., Ph.D.</a:t>
            </a:r>
          </a:p>
          <a:p>
            <a:r>
              <a:rPr lang="en-US" cap="all" dirty="0">
                <a:effectLst/>
                <a:latin typeface="+mj-lt"/>
                <a:cs typeface="Arial" panose="020B0604020202020204" pitchFamily="34" charset="0"/>
              </a:rPr>
              <a:t>NIH Principal Deputy Director</a:t>
            </a:r>
          </a:p>
        </p:txBody>
      </p:sp>
      <p:pic>
        <p:nvPicPr>
          <p:cNvPr id="7" name="Picture 6">
            <a:extLst>
              <a:ext uri="{FF2B5EF4-FFF2-40B4-BE49-F238E27FC236}">
                <a16:creationId xmlns:a16="http://schemas.microsoft.com/office/drawing/2014/main" id="{2BCDC89B-5F1E-4496-A787-D1FAADFB806F}"/>
              </a:ext>
            </a:extLst>
          </p:cNvPr>
          <p:cNvPicPr>
            <a:picLocks noChangeAspect="1"/>
          </p:cNvPicPr>
          <p:nvPr/>
        </p:nvPicPr>
        <p:blipFill>
          <a:blip r:embed="rId3"/>
          <a:stretch>
            <a:fillRect/>
          </a:stretch>
        </p:blipFill>
        <p:spPr>
          <a:xfrm>
            <a:off x="182730" y="639689"/>
            <a:ext cx="11826537" cy="5285603"/>
          </a:xfrm>
          <a:prstGeom prst="rect">
            <a:avLst/>
          </a:prstGeom>
        </p:spPr>
      </p:pic>
    </p:spTree>
    <p:extLst>
      <p:ext uri="{BB962C8B-B14F-4D97-AF65-F5344CB8AC3E}">
        <p14:creationId xmlns:p14="http://schemas.microsoft.com/office/powerpoint/2010/main" val="187028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679861-424A-4C90-94BC-379924F938AE}"/>
              </a:ext>
            </a:extLst>
          </p:cNvPr>
          <p:cNvSpPr>
            <a:spLocks noGrp="1"/>
          </p:cNvSpPr>
          <p:nvPr>
            <p:ph type="sldNum" sz="quarter" idx="10"/>
          </p:nvPr>
        </p:nvSpPr>
        <p:spPr/>
        <p:txBody>
          <a:bodyPr/>
          <a:lstStyle/>
          <a:p>
            <a:pPr>
              <a:defRPr/>
            </a:pPr>
            <a:fld id="{A8BA57A7-37C2-4381-B651-A52D0E09B8D6}" type="slidenum">
              <a:rPr lang="en-US" smtClean="0"/>
              <a:pPr>
                <a:defRPr/>
              </a:pPr>
              <a:t>5</a:t>
            </a:fld>
            <a:endParaRPr lang="en-US" dirty="0"/>
          </a:p>
        </p:txBody>
      </p:sp>
      <p:sp>
        <p:nvSpPr>
          <p:cNvPr id="8" name="Text Placeholder 7">
            <a:extLst>
              <a:ext uri="{FF2B5EF4-FFF2-40B4-BE49-F238E27FC236}">
                <a16:creationId xmlns:a16="http://schemas.microsoft.com/office/drawing/2014/main" id="{B63E9E86-8604-41C8-A2D8-6A81AC5AF748}"/>
              </a:ext>
            </a:extLst>
          </p:cNvPr>
          <p:cNvSpPr>
            <a:spLocks noGrp="1"/>
          </p:cNvSpPr>
          <p:nvPr>
            <p:ph type="body" sz="quarter" idx="14"/>
          </p:nvPr>
        </p:nvSpPr>
        <p:spPr>
          <a:xfrm>
            <a:off x="789407" y="3481218"/>
            <a:ext cx="3061102" cy="369332"/>
          </a:xfrm>
        </p:spPr>
        <p:txBody>
          <a:bodyPr/>
          <a:lstStyle/>
          <a:p>
            <a:pPr algn="l"/>
            <a:r>
              <a:rPr lang="en-US" dirty="0">
                <a:solidFill>
                  <a:schemeClr val="tx2"/>
                </a:solidFill>
              </a:rPr>
              <a:t>Difficult to collaborate</a:t>
            </a:r>
          </a:p>
        </p:txBody>
      </p:sp>
      <p:sp>
        <p:nvSpPr>
          <p:cNvPr id="11" name="Text Placeholder 10">
            <a:extLst>
              <a:ext uri="{FF2B5EF4-FFF2-40B4-BE49-F238E27FC236}">
                <a16:creationId xmlns:a16="http://schemas.microsoft.com/office/drawing/2014/main" id="{EB097C24-B1AA-4EF6-9459-BE3EDDDD638E}"/>
              </a:ext>
            </a:extLst>
          </p:cNvPr>
          <p:cNvSpPr>
            <a:spLocks noGrp="1"/>
          </p:cNvSpPr>
          <p:nvPr>
            <p:ph type="body" sz="quarter" idx="17"/>
          </p:nvPr>
        </p:nvSpPr>
        <p:spPr>
          <a:xfrm>
            <a:off x="789407" y="2802042"/>
            <a:ext cx="3061102" cy="678321"/>
          </a:xfrm>
        </p:spPr>
        <p:txBody>
          <a:bodyPr/>
          <a:lstStyle/>
          <a:p>
            <a:r>
              <a:rPr lang="en-US" sz="4400" dirty="0">
                <a:solidFill>
                  <a:schemeClr val="tx1"/>
                </a:solidFill>
                <a:latin typeface="IBM Plex Sans" panose="020B0503050203000203" pitchFamily="34" charset="0"/>
              </a:rPr>
              <a:t>Siloed</a:t>
            </a:r>
          </a:p>
        </p:txBody>
      </p:sp>
      <p:sp>
        <p:nvSpPr>
          <p:cNvPr id="15" name="Text Placeholder 14">
            <a:extLst>
              <a:ext uri="{FF2B5EF4-FFF2-40B4-BE49-F238E27FC236}">
                <a16:creationId xmlns:a16="http://schemas.microsoft.com/office/drawing/2014/main" id="{53B74CBE-067E-4F72-B585-7B4288AB3230}"/>
              </a:ext>
            </a:extLst>
          </p:cNvPr>
          <p:cNvSpPr>
            <a:spLocks noGrp="1"/>
          </p:cNvSpPr>
          <p:nvPr>
            <p:ph type="body" sz="quarter" idx="21"/>
          </p:nvPr>
        </p:nvSpPr>
        <p:spPr>
          <a:xfrm>
            <a:off x="6204778" y="3481218"/>
            <a:ext cx="4300757" cy="369332"/>
          </a:xfrm>
        </p:spPr>
        <p:txBody>
          <a:bodyPr/>
          <a:lstStyle/>
          <a:p>
            <a:pPr algn="l"/>
            <a:r>
              <a:rPr lang="en-US" dirty="0">
                <a:solidFill>
                  <a:schemeClr val="tx2"/>
                </a:solidFill>
              </a:rPr>
              <a:t>No enterprise-pricing</a:t>
            </a:r>
          </a:p>
        </p:txBody>
      </p:sp>
      <p:sp>
        <p:nvSpPr>
          <p:cNvPr id="16" name="Text Placeholder 15">
            <a:extLst>
              <a:ext uri="{FF2B5EF4-FFF2-40B4-BE49-F238E27FC236}">
                <a16:creationId xmlns:a16="http://schemas.microsoft.com/office/drawing/2014/main" id="{D3DF7781-7F24-421F-A760-D08DC53936C2}"/>
              </a:ext>
            </a:extLst>
          </p:cNvPr>
          <p:cNvSpPr>
            <a:spLocks noGrp="1"/>
          </p:cNvSpPr>
          <p:nvPr>
            <p:ph type="body" sz="quarter" idx="22"/>
          </p:nvPr>
        </p:nvSpPr>
        <p:spPr>
          <a:xfrm>
            <a:off x="6156960" y="2802042"/>
            <a:ext cx="4372946" cy="678321"/>
          </a:xfrm>
        </p:spPr>
        <p:txBody>
          <a:bodyPr/>
          <a:lstStyle/>
          <a:p>
            <a:r>
              <a:rPr lang="en-US" sz="4400" dirty="0">
                <a:solidFill>
                  <a:schemeClr val="tx1"/>
                </a:solidFill>
                <a:latin typeface="IBM Plex Sans" panose="020B0503050203000203" pitchFamily="34" charset="0"/>
              </a:rPr>
              <a:t>Expensive</a:t>
            </a:r>
          </a:p>
        </p:txBody>
      </p:sp>
      <p:sp>
        <p:nvSpPr>
          <p:cNvPr id="22" name="Text Placeholder 14">
            <a:extLst>
              <a:ext uri="{FF2B5EF4-FFF2-40B4-BE49-F238E27FC236}">
                <a16:creationId xmlns:a16="http://schemas.microsoft.com/office/drawing/2014/main" id="{5669CAEF-667F-4D69-8392-1470CBAB4558}"/>
              </a:ext>
            </a:extLst>
          </p:cNvPr>
          <p:cNvSpPr txBox="1">
            <a:spLocks/>
          </p:cNvSpPr>
          <p:nvPr/>
        </p:nvSpPr>
        <p:spPr bwMode="auto">
          <a:xfrm>
            <a:off x="837225" y="5873458"/>
            <a:ext cx="4300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ctr" defTabSz="457200" rtl="0" eaLnBrk="0" fontAlgn="base" hangingPunct="0">
              <a:lnSpc>
                <a:spcPct val="100000"/>
              </a:lnSpc>
              <a:spcBef>
                <a:spcPct val="20000"/>
              </a:spcBef>
              <a:spcAft>
                <a:spcPct val="0"/>
              </a:spcAft>
              <a:buClr>
                <a:schemeClr val="tx2"/>
              </a:buClr>
              <a:buFont typeface="Arial" pitchFamily="34" charset="0"/>
              <a:buNone/>
              <a:defRPr sz="1800" kern="1200">
                <a:solidFill>
                  <a:schemeClr val="tx1"/>
                </a:solidFill>
                <a:latin typeface="+mn-lt"/>
                <a:ea typeface="Arial" charset="0"/>
                <a:cs typeface="Arial" charset="0"/>
              </a:defRPr>
            </a:lvl1pPr>
            <a:lvl2pPr marL="742950" indent="-28575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2000" kern="1200">
                <a:solidFill>
                  <a:srgbClr val="616265"/>
                </a:solidFill>
                <a:latin typeface="+mn-lt"/>
                <a:ea typeface="Arial" charset="0"/>
                <a:cs typeface="Arial" charset="0"/>
              </a:defRPr>
            </a:lvl2pPr>
            <a:lvl3pPr marL="1143000" indent="-228600" algn="l" defTabSz="457200" rtl="0" eaLnBrk="0" fontAlgn="base" hangingPunct="0">
              <a:lnSpc>
                <a:spcPct val="100000"/>
              </a:lnSpc>
              <a:spcBef>
                <a:spcPct val="20000"/>
              </a:spcBef>
              <a:spcAft>
                <a:spcPct val="0"/>
              </a:spcAft>
              <a:buClr>
                <a:schemeClr val="tx2"/>
              </a:buClr>
              <a:buFont typeface="Arial" pitchFamily="34" charset="0"/>
              <a:buChar char="•"/>
              <a:defRPr sz="1800" kern="1200">
                <a:solidFill>
                  <a:srgbClr val="616265"/>
                </a:solidFill>
                <a:latin typeface="Arial" charset="0"/>
                <a:ea typeface="Arial" charset="0"/>
                <a:cs typeface="Arial" charset="0"/>
              </a:defRPr>
            </a:lvl3pPr>
            <a:lvl4pPr marL="1600200" indent="-22860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1600" kern="1200">
                <a:solidFill>
                  <a:srgbClr val="616265"/>
                </a:solidFill>
                <a:latin typeface="Arial" charset="0"/>
                <a:ea typeface="Arial" charset="0"/>
                <a:cs typeface="Arial" charset="0"/>
              </a:defRPr>
            </a:lvl4pPr>
            <a:lvl5pPr marL="2057400" indent="-22860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1400" kern="1200">
                <a:solidFill>
                  <a:srgbClr val="616265"/>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dirty="0">
                <a:solidFill>
                  <a:schemeClr val="tx2"/>
                </a:solidFill>
              </a:rPr>
              <a:t>Local environments less secure</a:t>
            </a:r>
          </a:p>
        </p:txBody>
      </p:sp>
      <p:sp>
        <p:nvSpPr>
          <p:cNvPr id="23" name="Text Placeholder 15">
            <a:extLst>
              <a:ext uri="{FF2B5EF4-FFF2-40B4-BE49-F238E27FC236}">
                <a16:creationId xmlns:a16="http://schemas.microsoft.com/office/drawing/2014/main" id="{F2473876-02D0-42FC-BF7E-7823DAE88403}"/>
              </a:ext>
            </a:extLst>
          </p:cNvPr>
          <p:cNvSpPr txBox="1">
            <a:spLocks/>
          </p:cNvSpPr>
          <p:nvPr/>
        </p:nvSpPr>
        <p:spPr bwMode="auto">
          <a:xfrm>
            <a:off x="789407" y="5230368"/>
            <a:ext cx="4372946" cy="68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lnSpc>
                <a:spcPct val="100000"/>
              </a:lnSpc>
              <a:spcBef>
                <a:spcPct val="20000"/>
              </a:spcBef>
              <a:spcAft>
                <a:spcPct val="0"/>
              </a:spcAft>
              <a:buClr>
                <a:schemeClr val="tx2"/>
              </a:buClr>
              <a:buFont typeface="Arial" pitchFamily="34" charset="0"/>
              <a:buNone/>
              <a:defRPr lang="en-US" sz="6600" b="1" kern="1200" baseline="0" dirty="0">
                <a:solidFill>
                  <a:schemeClr val="tx2"/>
                </a:solidFill>
                <a:latin typeface="+mj-lt"/>
                <a:ea typeface="Arial" charset="0"/>
                <a:cs typeface="Arial" charset="0"/>
              </a:defRPr>
            </a:lvl1pPr>
            <a:lvl2pPr marL="742950" indent="-28575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2000" kern="1200">
                <a:solidFill>
                  <a:srgbClr val="616265"/>
                </a:solidFill>
                <a:latin typeface="+mn-lt"/>
                <a:ea typeface="Arial" charset="0"/>
                <a:cs typeface="Arial" charset="0"/>
              </a:defRPr>
            </a:lvl2pPr>
            <a:lvl3pPr marL="1143000" indent="-228600" algn="l" defTabSz="457200" rtl="0" eaLnBrk="0" fontAlgn="base" hangingPunct="0">
              <a:lnSpc>
                <a:spcPct val="100000"/>
              </a:lnSpc>
              <a:spcBef>
                <a:spcPct val="20000"/>
              </a:spcBef>
              <a:spcAft>
                <a:spcPct val="0"/>
              </a:spcAft>
              <a:buClr>
                <a:schemeClr val="tx2"/>
              </a:buClr>
              <a:buFont typeface="Arial" pitchFamily="34" charset="0"/>
              <a:buChar char="•"/>
              <a:defRPr sz="1800" kern="1200">
                <a:solidFill>
                  <a:srgbClr val="616265"/>
                </a:solidFill>
                <a:latin typeface="Arial" charset="0"/>
                <a:ea typeface="Arial" charset="0"/>
                <a:cs typeface="Arial" charset="0"/>
              </a:defRPr>
            </a:lvl3pPr>
            <a:lvl4pPr marL="1600200" indent="-22860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1600" kern="1200">
                <a:solidFill>
                  <a:srgbClr val="616265"/>
                </a:solidFill>
                <a:latin typeface="Arial" charset="0"/>
                <a:ea typeface="Arial" charset="0"/>
                <a:cs typeface="Arial" charset="0"/>
              </a:defRPr>
            </a:lvl4pPr>
            <a:lvl5pPr marL="2057400" indent="-22860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1400" kern="1200">
                <a:solidFill>
                  <a:srgbClr val="616265"/>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400" dirty="0">
                <a:solidFill>
                  <a:schemeClr val="tx1"/>
                </a:solidFill>
                <a:latin typeface="IBM Plex Sans" panose="020B0503050203000203" pitchFamily="34" charset="0"/>
              </a:rPr>
              <a:t>Unsecure</a:t>
            </a:r>
          </a:p>
        </p:txBody>
      </p:sp>
      <p:sp>
        <p:nvSpPr>
          <p:cNvPr id="24" name="Text Placeholder 14">
            <a:extLst>
              <a:ext uri="{FF2B5EF4-FFF2-40B4-BE49-F238E27FC236}">
                <a16:creationId xmlns:a16="http://schemas.microsoft.com/office/drawing/2014/main" id="{26810CC7-0318-4CB8-AC68-841CB2EA015D}"/>
              </a:ext>
            </a:extLst>
          </p:cNvPr>
          <p:cNvSpPr txBox="1">
            <a:spLocks/>
          </p:cNvSpPr>
          <p:nvPr/>
        </p:nvSpPr>
        <p:spPr bwMode="auto">
          <a:xfrm>
            <a:off x="6156960" y="5870448"/>
            <a:ext cx="51628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ctr" defTabSz="457200" rtl="0" eaLnBrk="0" fontAlgn="base" hangingPunct="0">
              <a:lnSpc>
                <a:spcPct val="100000"/>
              </a:lnSpc>
              <a:spcBef>
                <a:spcPct val="20000"/>
              </a:spcBef>
              <a:spcAft>
                <a:spcPct val="0"/>
              </a:spcAft>
              <a:buClr>
                <a:schemeClr val="tx2"/>
              </a:buClr>
              <a:buFont typeface="Arial" pitchFamily="34" charset="0"/>
              <a:buNone/>
              <a:defRPr sz="1800" kern="1200">
                <a:solidFill>
                  <a:schemeClr val="tx1"/>
                </a:solidFill>
                <a:latin typeface="+mn-lt"/>
                <a:ea typeface="Arial" charset="0"/>
                <a:cs typeface="Arial" charset="0"/>
              </a:defRPr>
            </a:lvl1pPr>
            <a:lvl2pPr marL="742950" indent="-28575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2000" kern="1200">
                <a:solidFill>
                  <a:srgbClr val="616265"/>
                </a:solidFill>
                <a:latin typeface="+mn-lt"/>
                <a:ea typeface="Arial" charset="0"/>
                <a:cs typeface="Arial" charset="0"/>
              </a:defRPr>
            </a:lvl2pPr>
            <a:lvl3pPr marL="1143000" indent="-228600" algn="l" defTabSz="457200" rtl="0" eaLnBrk="0" fontAlgn="base" hangingPunct="0">
              <a:lnSpc>
                <a:spcPct val="100000"/>
              </a:lnSpc>
              <a:spcBef>
                <a:spcPct val="20000"/>
              </a:spcBef>
              <a:spcAft>
                <a:spcPct val="0"/>
              </a:spcAft>
              <a:buClr>
                <a:schemeClr val="tx2"/>
              </a:buClr>
              <a:buFont typeface="Arial" pitchFamily="34" charset="0"/>
              <a:buChar char="•"/>
              <a:defRPr sz="1800" kern="1200">
                <a:solidFill>
                  <a:srgbClr val="616265"/>
                </a:solidFill>
                <a:latin typeface="Arial" charset="0"/>
                <a:ea typeface="Arial" charset="0"/>
                <a:cs typeface="Arial" charset="0"/>
              </a:defRPr>
            </a:lvl3pPr>
            <a:lvl4pPr marL="1600200" indent="-22860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1600" kern="1200">
                <a:solidFill>
                  <a:srgbClr val="616265"/>
                </a:solidFill>
                <a:latin typeface="Arial" charset="0"/>
                <a:ea typeface="Arial" charset="0"/>
                <a:cs typeface="Arial" charset="0"/>
              </a:defRPr>
            </a:lvl4pPr>
            <a:lvl5pPr marL="2057400" indent="-22860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1400" kern="1200">
                <a:solidFill>
                  <a:srgbClr val="616265"/>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dirty="0">
                <a:solidFill>
                  <a:schemeClr val="tx2"/>
                </a:solidFill>
              </a:rPr>
              <a:t>Inefficient local processing, storage, and analysis</a:t>
            </a:r>
          </a:p>
        </p:txBody>
      </p:sp>
      <p:sp>
        <p:nvSpPr>
          <p:cNvPr id="25" name="Text Placeholder 15">
            <a:extLst>
              <a:ext uri="{FF2B5EF4-FFF2-40B4-BE49-F238E27FC236}">
                <a16:creationId xmlns:a16="http://schemas.microsoft.com/office/drawing/2014/main" id="{A0BE7067-7D75-4492-A758-23F557891179}"/>
              </a:ext>
            </a:extLst>
          </p:cNvPr>
          <p:cNvSpPr txBox="1">
            <a:spLocks/>
          </p:cNvSpPr>
          <p:nvPr/>
        </p:nvSpPr>
        <p:spPr bwMode="auto">
          <a:xfrm>
            <a:off x="6156960" y="5231323"/>
            <a:ext cx="4660232" cy="68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lnSpc>
                <a:spcPct val="100000"/>
              </a:lnSpc>
              <a:spcBef>
                <a:spcPct val="20000"/>
              </a:spcBef>
              <a:spcAft>
                <a:spcPct val="0"/>
              </a:spcAft>
              <a:buClr>
                <a:schemeClr val="tx2"/>
              </a:buClr>
              <a:buFont typeface="Arial" pitchFamily="34" charset="0"/>
              <a:buNone/>
              <a:defRPr lang="en-US" sz="6600" b="1" kern="1200" baseline="0" dirty="0">
                <a:solidFill>
                  <a:schemeClr val="tx2"/>
                </a:solidFill>
                <a:latin typeface="+mj-lt"/>
                <a:ea typeface="Arial" charset="0"/>
                <a:cs typeface="Arial" charset="0"/>
              </a:defRPr>
            </a:lvl1pPr>
            <a:lvl2pPr marL="742950" indent="-28575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2000" kern="1200">
                <a:solidFill>
                  <a:srgbClr val="616265"/>
                </a:solidFill>
                <a:latin typeface="+mn-lt"/>
                <a:ea typeface="Arial" charset="0"/>
                <a:cs typeface="Arial" charset="0"/>
              </a:defRPr>
            </a:lvl2pPr>
            <a:lvl3pPr marL="1143000" indent="-228600" algn="l" defTabSz="457200" rtl="0" eaLnBrk="0" fontAlgn="base" hangingPunct="0">
              <a:lnSpc>
                <a:spcPct val="100000"/>
              </a:lnSpc>
              <a:spcBef>
                <a:spcPct val="20000"/>
              </a:spcBef>
              <a:spcAft>
                <a:spcPct val="0"/>
              </a:spcAft>
              <a:buClr>
                <a:schemeClr val="tx2"/>
              </a:buClr>
              <a:buFont typeface="Arial" pitchFamily="34" charset="0"/>
              <a:buChar char="•"/>
              <a:defRPr sz="1800" kern="1200">
                <a:solidFill>
                  <a:srgbClr val="616265"/>
                </a:solidFill>
                <a:latin typeface="Arial" charset="0"/>
                <a:ea typeface="Arial" charset="0"/>
                <a:cs typeface="Arial" charset="0"/>
              </a:defRPr>
            </a:lvl3pPr>
            <a:lvl4pPr marL="1600200" indent="-22860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1600" kern="1200">
                <a:solidFill>
                  <a:srgbClr val="616265"/>
                </a:solidFill>
                <a:latin typeface="Arial" charset="0"/>
                <a:ea typeface="Arial" charset="0"/>
                <a:cs typeface="Arial" charset="0"/>
              </a:defRPr>
            </a:lvl4pPr>
            <a:lvl5pPr marL="2057400" indent="-228600" algn="l" defTabSz="457200" rtl="0" eaLnBrk="0" fontAlgn="base" hangingPunct="0">
              <a:lnSpc>
                <a:spcPct val="100000"/>
              </a:lnSpc>
              <a:spcBef>
                <a:spcPct val="20000"/>
              </a:spcBef>
              <a:spcAft>
                <a:spcPct val="0"/>
              </a:spcAft>
              <a:buClr>
                <a:schemeClr val="tx2"/>
              </a:buClr>
              <a:buFont typeface="Arial" panose="020B0604020202020204" pitchFamily="34" charset="0"/>
              <a:buChar char="•"/>
              <a:defRPr sz="1400" kern="1200">
                <a:solidFill>
                  <a:srgbClr val="616265"/>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400" dirty="0">
                <a:solidFill>
                  <a:schemeClr val="tx1"/>
                </a:solidFill>
                <a:latin typeface="IBM Plex Sans" panose="020B0503050203000203" pitchFamily="34" charset="0"/>
              </a:rPr>
              <a:t>Inefficient</a:t>
            </a:r>
          </a:p>
        </p:txBody>
      </p:sp>
      <p:pic>
        <p:nvPicPr>
          <p:cNvPr id="27" name="Graphic 26" descr="Silo">
            <a:extLst>
              <a:ext uri="{FF2B5EF4-FFF2-40B4-BE49-F238E27FC236}">
                <a16:creationId xmlns:a16="http://schemas.microsoft.com/office/drawing/2014/main" id="{5B733758-29D5-4906-A888-447FE82F10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266" y="1680165"/>
            <a:ext cx="1072496" cy="1072496"/>
          </a:xfrm>
          <a:prstGeom prst="rect">
            <a:avLst/>
          </a:prstGeom>
        </p:spPr>
      </p:pic>
      <p:pic>
        <p:nvPicPr>
          <p:cNvPr id="29" name="Graphic 28" descr="Money">
            <a:extLst>
              <a:ext uri="{FF2B5EF4-FFF2-40B4-BE49-F238E27FC236}">
                <a16:creationId xmlns:a16="http://schemas.microsoft.com/office/drawing/2014/main" id="{740A8639-A744-44C8-A4E9-408A1A46C1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04959" y="1682496"/>
            <a:ext cx="1072496" cy="1072496"/>
          </a:xfrm>
          <a:prstGeom prst="rect">
            <a:avLst/>
          </a:prstGeom>
        </p:spPr>
      </p:pic>
      <p:pic>
        <p:nvPicPr>
          <p:cNvPr id="31" name="Graphic 30" descr="Lock">
            <a:extLst>
              <a:ext uri="{FF2B5EF4-FFF2-40B4-BE49-F238E27FC236}">
                <a16:creationId xmlns:a16="http://schemas.microsoft.com/office/drawing/2014/main" id="{A54F3EBE-C8C7-410D-B762-A4EA83CF75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266" y="4194390"/>
            <a:ext cx="1072496" cy="1072496"/>
          </a:xfrm>
          <a:prstGeom prst="rect">
            <a:avLst/>
          </a:prstGeom>
        </p:spPr>
      </p:pic>
      <p:pic>
        <p:nvPicPr>
          <p:cNvPr id="33" name="Graphic 32" descr="Hourglass">
            <a:extLst>
              <a:ext uri="{FF2B5EF4-FFF2-40B4-BE49-F238E27FC236}">
                <a16:creationId xmlns:a16="http://schemas.microsoft.com/office/drawing/2014/main" id="{FEF509F7-8789-4670-8444-3C87B86130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3884" y="4250974"/>
            <a:ext cx="1005840" cy="1005840"/>
          </a:xfrm>
          <a:prstGeom prst="rect">
            <a:avLst/>
          </a:prstGeom>
        </p:spPr>
      </p:pic>
      <p:sp>
        <p:nvSpPr>
          <p:cNvPr id="17" name="Title 1">
            <a:extLst>
              <a:ext uri="{FF2B5EF4-FFF2-40B4-BE49-F238E27FC236}">
                <a16:creationId xmlns:a16="http://schemas.microsoft.com/office/drawing/2014/main" id="{4D88F54A-7722-DD43-B94C-CACD548E8413}"/>
              </a:ext>
            </a:extLst>
          </p:cNvPr>
          <p:cNvSpPr>
            <a:spLocks noGrp="1"/>
          </p:cNvSpPr>
          <p:nvPr>
            <p:ph type="title"/>
          </p:nvPr>
        </p:nvSpPr>
        <p:spPr>
          <a:xfrm>
            <a:off x="457200" y="795528"/>
            <a:ext cx="11277600" cy="523220"/>
          </a:xfrm>
        </p:spPr>
        <p:txBody>
          <a:bodyPr/>
          <a:lstStyle/>
          <a:p>
            <a:r>
              <a:rPr lang="en-US" dirty="0"/>
              <a:t>NIH Faced Data Science Challenges…</a:t>
            </a:r>
          </a:p>
        </p:txBody>
      </p:sp>
      <p:sp>
        <p:nvSpPr>
          <p:cNvPr id="18" name="Text Placeholder 3">
            <a:extLst>
              <a:ext uri="{FF2B5EF4-FFF2-40B4-BE49-F238E27FC236}">
                <a16:creationId xmlns:a16="http://schemas.microsoft.com/office/drawing/2014/main" id="{0EC10ADA-8F48-4DD9-9745-4B28B8C7C3E2}"/>
              </a:ext>
            </a:extLst>
          </p:cNvPr>
          <p:cNvSpPr>
            <a:spLocks noGrp="1"/>
          </p:cNvSpPr>
          <p:nvPr>
            <p:ph type="body" sz="quarter" idx="11"/>
          </p:nvPr>
        </p:nvSpPr>
        <p:spPr>
          <a:xfrm>
            <a:off x="457200" y="521208"/>
            <a:ext cx="7503055" cy="307493"/>
          </a:xfrm>
        </p:spPr>
        <p:txBody>
          <a:bodyPr/>
          <a:lstStyle/>
          <a:p>
            <a:r>
              <a:rPr lang="en-US" dirty="0"/>
              <a:t>NIH CLOUD PLATFORMS AND SERVICES</a:t>
            </a:r>
          </a:p>
        </p:txBody>
      </p:sp>
    </p:spTree>
    <p:extLst>
      <p:ext uri="{BB962C8B-B14F-4D97-AF65-F5344CB8AC3E}">
        <p14:creationId xmlns:p14="http://schemas.microsoft.com/office/powerpoint/2010/main" val="423628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4F02-06AB-4526-93F6-97A3F036A21B}"/>
              </a:ext>
            </a:extLst>
          </p:cNvPr>
          <p:cNvSpPr>
            <a:spLocks noGrp="1"/>
          </p:cNvSpPr>
          <p:nvPr>
            <p:ph type="title"/>
          </p:nvPr>
        </p:nvSpPr>
        <p:spPr>
          <a:xfrm>
            <a:off x="455084" y="795528"/>
            <a:ext cx="11277600" cy="461665"/>
          </a:xfrm>
        </p:spPr>
        <p:txBody>
          <a:bodyPr/>
          <a:lstStyle/>
          <a:p>
            <a:r>
              <a:rPr lang="en-US" sz="2400" dirty="0"/>
              <a:t>Given These Challenges, NIH Developed a Strategic Plan for Data Science</a:t>
            </a:r>
          </a:p>
        </p:txBody>
      </p:sp>
      <p:sp>
        <p:nvSpPr>
          <p:cNvPr id="5" name="Slide Number Placeholder 4">
            <a:extLst>
              <a:ext uri="{FF2B5EF4-FFF2-40B4-BE49-F238E27FC236}">
                <a16:creationId xmlns:a16="http://schemas.microsoft.com/office/drawing/2014/main" id="{B0BC40A6-694B-427B-9616-3BAD31FD2566}"/>
              </a:ext>
            </a:extLst>
          </p:cNvPr>
          <p:cNvSpPr>
            <a:spLocks noGrp="1"/>
          </p:cNvSpPr>
          <p:nvPr>
            <p:ph type="sldNum" sz="quarter" idx="10"/>
          </p:nvPr>
        </p:nvSpPr>
        <p:spPr/>
        <p:txBody>
          <a:bodyPr/>
          <a:lstStyle/>
          <a:p>
            <a:pPr>
              <a:defRPr/>
            </a:pPr>
            <a:fld id="{A8BA57A7-37C2-4381-B651-A52D0E09B8D6}" type="slidenum">
              <a:rPr lang="en-US" smtClean="0"/>
              <a:pPr>
                <a:defRPr/>
              </a:pPr>
              <a:t>6</a:t>
            </a:fld>
            <a:endParaRPr lang="en-US" dirty="0"/>
          </a:p>
        </p:txBody>
      </p:sp>
      <p:graphicFrame>
        <p:nvGraphicFramePr>
          <p:cNvPr id="6" name="Content Placeholder 4">
            <a:extLst>
              <a:ext uri="{FF2B5EF4-FFF2-40B4-BE49-F238E27FC236}">
                <a16:creationId xmlns:a16="http://schemas.microsoft.com/office/drawing/2014/main" id="{23606937-A5A9-491F-A25C-F0F658BE7147}"/>
              </a:ext>
            </a:extLst>
          </p:cNvPr>
          <p:cNvGraphicFramePr>
            <a:graphicFrameLocks/>
          </p:cNvGraphicFramePr>
          <p:nvPr/>
        </p:nvGraphicFramePr>
        <p:xfrm>
          <a:off x="1166284" y="1419106"/>
          <a:ext cx="9855199" cy="4996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3">
            <a:extLst>
              <a:ext uri="{FF2B5EF4-FFF2-40B4-BE49-F238E27FC236}">
                <a16:creationId xmlns:a16="http://schemas.microsoft.com/office/drawing/2014/main" id="{E70927B0-D233-4053-B5B0-292971CFD654}"/>
              </a:ext>
            </a:extLst>
          </p:cNvPr>
          <p:cNvSpPr>
            <a:spLocks noGrp="1"/>
          </p:cNvSpPr>
          <p:nvPr>
            <p:ph type="body" sz="quarter" idx="11"/>
          </p:nvPr>
        </p:nvSpPr>
        <p:spPr>
          <a:xfrm>
            <a:off x="457200" y="521208"/>
            <a:ext cx="7503055" cy="307493"/>
          </a:xfrm>
        </p:spPr>
        <p:txBody>
          <a:bodyPr/>
          <a:lstStyle/>
          <a:p>
            <a:r>
              <a:rPr lang="en-US" dirty="0"/>
              <a:t>NIH CLOUD PLATFORMS AND SERVICES</a:t>
            </a:r>
          </a:p>
        </p:txBody>
      </p:sp>
    </p:spTree>
    <p:extLst>
      <p:ext uri="{BB962C8B-B14F-4D97-AF65-F5344CB8AC3E}">
        <p14:creationId xmlns:p14="http://schemas.microsoft.com/office/powerpoint/2010/main" val="203692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8874-FC2D-AC42-A2B3-271E6A580682}"/>
              </a:ext>
            </a:extLst>
          </p:cNvPr>
          <p:cNvSpPr>
            <a:spLocks noGrp="1"/>
          </p:cNvSpPr>
          <p:nvPr>
            <p:ph type="title"/>
          </p:nvPr>
        </p:nvSpPr>
        <p:spPr/>
        <p:txBody>
          <a:bodyPr/>
          <a:lstStyle/>
          <a:p>
            <a:r>
              <a:rPr lang="en-US" dirty="0">
                <a:latin typeface="IBM Plex Sans" panose="020B0503050203000203" pitchFamily="34" charset="0"/>
              </a:rPr>
              <a:t>…But Getting To &amp; Using The Cloud Can Be Difficult</a:t>
            </a:r>
          </a:p>
        </p:txBody>
      </p:sp>
      <p:sp>
        <p:nvSpPr>
          <p:cNvPr id="3" name="Content Placeholder 2">
            <a:extLst>
              <a:ext uri="{FF2B5EF4-FFF2-40B4-BE49-F238E27FC236}">
                <a16:creationId xmlns:a16="http://schemas.microsoft.com/office/drawing/2014/main" id="{CCB20747-F310-3A45-8110-0435B6803CBC}"/>
              </a:ext>
            </a:extLst>
          </p:cNvPr>
          <p:cNvSpPr>
            <a:spLocks noGrp="1"/>
          </p:cNvSpPr>
          <p:nvPr>
            <p:ph idx="1"/>
          </p:nvPr>
        </p:nvSpPr>
        <p:spPr>
          <a:xfrm>
            <a:off x="455084" y="1343932"/>
            <a:ext cx="5640916" cy="4561739"/>
          </a:xfrm>
        </p:spPr>
        <p:txBody>
          <a:bodyPr/>
          <a:lstStyle/>
          <a:p>
            <a:pPr>
              <a:lnSpc>
                <a:spcPct val="150000"/>
              </a:lnSpc>
            </a:pPr>
            <a:r>
              <a:rPr lang="en-US" sz="2200" dirty="0">
                <a:latin typeface="IBM Plex Sans" panose="020B0503050203000203" pitchFamily="34" charset="0"/>
              </a:rPr>
              <a:t>When institutions and researchers want to use the cloud, a host of complexities arise:</a:t>
            </a:r>
          </a:p>
          <a:p>
            <a:pPr lvl="1">
              <a:lnSpc>
                <a:spcPct val="150000"/>
              </a:lnSpc>
            </a:pPr>
            <a:r>
              <a:rPr lang="en-US" sz="1800" dirty="0">
                <a:latin typeface="IBM Plex Sans" panose="020B0503050203000203" pitchFamily="34" charset="0"/>
              </a:rPr>
              <a:t>Setting up acquisition vehicles</a:t>
            </a:r>
          </a:p>
          <a:p>
            <a:pPr lvl="1">
              <a:lnSpc>
                <a:spcPct val="150000"/>
              </a:lnSpc>
            </a:pPr>
            <a:r>
              <a:rPr lang="en-US" sz="1800" dirty="0">
                <a:latin typeface="IBM Plex Sans" panose="020B0503050203000203" pitchFamily="34" charset="0"/>
              </a:rPr>
              <a:t>Budgeting and paying for usage</a:t>
            </a:r>
          </a:p>
          <a:p>
            <a:pPr lvl="1">
              <a:lnSpc>
                <a:spcPct val="150000"/>
              </a:lnSpc>
            </a:pPr>
            <a:r>
              <a:rPr lang="en-US" sz="1800" dirty="0">
                <a:latin typeface="IBM Plex Sans" panose="020B0503050203000203" pitchFamily="34" charset="0"/>
              </a:rPr>
              <a:t>Learning new tools and new ways of working</a:t>
            </a:r>
          </a:p>
          <a:p>
            <a:pPr lvl="1">
              <a:lnSpc>
                <a:spcPct val="150000"/>
              </a:lnSpc>
            </a:pPr>
            <a:r>
              <a:rPr lang="en-US" sz="1800" dirty="0">
                <a:latin typeface="IBM Plex Sans" panose="020B0503050203000203" pitchFamily="34" charset="0"/>
              </a:rPr>
              <a:t>Growing, securing, and maintaining prototype capabilities as more robust infrastructure, systems, and services</a:t>
            </a:r>
          </a:p>
          <a:p>
            <a:pPr>
              <a:lnSpc>
                <a:spcPct val="150000"/>
              </a:lnSpc>
            </a:pPr>
            <a:endParaRPr lang="en-US" sz="1400" dirty="0">
              <a:latin typeface="IBM Plex Sans" panose="020B0503050203000203" pitchFamily="34" charset="0"/>
            </a:endParaRPr>
          </a:p>
          <a:p>
            <a:pPr marL="0" indent="0">
              <a:buNone/>
            </a:pPr>
            <a:endParaRPr lang="en-US" sz="2800" dirty="0">
              <a:latin typeface="IBM Plex Sans" panose="020B0503050203000203" pitchFamily="34" charset="0"/>
            </a:endParaRPr>
          </a:p>
        </p:txBody>
      </p:sp>
      <p:sp>
        <p:nvSpPr>
          <p:cNvPr id="4" name="Slide Number Placeholder 3">
            <a:extLst>
              <a:ext uri="{FF2B5EF4-FFF2-40B4-BE49-F238E27FC236}">
                <a16:creationId xmlns:a16="http://schemas.microsoft.com/office/drawing/2014/main" id="{485B5813-B0E8-3742-9F57-B98CB14A9512}"/>
              </a:ext>
            </a:extLst>
          </p:cNvPr>
          <p:cNvSpPr>
            <a:spLocks noGrp="1"/>
          </p:cNvSpPr>
          <p:nvPr>
            <p:ph type="sldNum" sz="quarter" idx="10"/>
          </p:nvPr>
        </p:nvSpPr>
        <p:spPr/>
        <p:txBody>
          <a:bodyPr/>
          <a:lstStyle/>
          <a:p>
            <a:pPr>
              <a:defRPr/>
            </a:pPr>
            <a:endParaRPr lang="en-US" dirty="0">
              <a:latin typeface="IBM Plex Sans" panose="020B0503050203000203" pitchFamily="34" charset="0"/>
            </a:endParaRPr>
          </a:p>
        </p:txBody>
      </p:sp>
      <p:pic>
        <p:nvPicPr>
          <p:cNvPr id="1028" name="Picture 4" descr="This is why playing it safe is the biggest risk for legacy companies |  MarketCulture Blog - Using a Customer Culture for Competitive Advantage">
            <a:extLst>
              <a:ext uri="{FF2B5EF4-FFF2-40B4-BE49-F238E27FC236}">
                <a16:creationId xmlns:a16="http://schemas.microsoft.com/office/drawing/2014/main" id="{6F89D180-19CE-0241-A3F5-9D26617E16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88" b="7716"/>
          <a:stretch/>
        </p:blipFill>
        <p:spPr bwMode="auto">
          <a:xfrm>
            <a:off x="6607801" y="1228349"/>
            <a:ext cx="4818561" cy="475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47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200C-3DEF-6047-A9AD-6057B1BAC3FB}"/>
              </a:ext>
            </a:extLst>
          </p:cNvPr>
          <p:cNvSpPr>
            <a:spLocks noGrp="1"/>
          </p:cNvSpPr>
          <p:nvPr>
            <p:ph type="ctrTitle"/>
          </p:nvPr>
        </p:nvSpPr>
        <p:spPr/>
        <p:txBody>
          <a:bodyPr/>
          <a:lstStyle/>
          <a:p>
            <a:r>
              <a:rPr lang="en-US" dirty="0">
                <a:latin typeface="IBM Plex Sans" panose="020B0503050203000203" pitchFamily="34" charset="0"/>
              </a:rPr>
              <a:t>The NIH STRIDES Initiative</a:t>
            </a:r>
          </a:p>
        </p:txBody>
      </p:sp>
      <p:sp>
        <p:nvSpPr>
          <p:cNvPr id="3" name="Subtitle 2">
            <a:extLst>
              <a:ext uri="{FF2B5EF4-FFF2-40B4-BE49-F238E27FC236}">
                <a16:creationId xmlns:a16="http://schemas.microsoft.com/office/drawing/2014/main" id="{F6A0A6BC-8772-D048-A41C-E839ABDCEB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04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6DA7FD-878E-BC41-8FFC-BE5AF6C2C5DD}"/>
              </a:ext>
            </a:extLst>
          </p:cNvPr>
          <p:cNvSpPr>
            <a:spLocks noGrp="1"/>
          </p:cNvSpPr>
          <p:nvPr>
            <p:ph type="title"/>
          </p:nvPr>
        </p:nvSpPr>
        <p:spPr/>
        <p:txBody>
          <a:bodyPr/>
          <a:lstStyle/>
          <a:p>
            <a:r>
              <a:rPr lang="en-US" dirty="0">
                <a:latin typeface="IBM Plex Sans" panose="020B0604020202020204" charset="0"/>
              </a:rPr>
              <a:t>Turning Research Data Into Knowledge and Discovery</a:t>
            </a:r>
          </a:p>
        </p:txBody>
      </p:sp>
      <p:sp>
        <p:nvSpPr>
          <p:cNvPr id="4" name="Slide Number Placeholder 3"/>
          <p:cNvSpPr>
            <a:spLocks noGrp="1"/>
          </p:cNvSpPr>
          <p:nvPr>
            <p:ph type="sldNum" sz="quarter" idx="10"/>
          </p:nvPr>
        </p:nvSpPr>
        <p:spPr/>
        <p:txBody>
          <a:bodyPr/>
          <a:lstStyle/>
          <a:p>
            <a:fld id="{A8BA57A7-37C2-4381-B651-A52D0E09B8D6}" type="slidenum">
              <a:rPr lang="en-US" smtClean="0"/>
              <a:pPr/>
              <a:t>9</a:t>
            </a:fld>
            <a:endParaRPr lang="en-US"/>
          </a:p>
        </p:txBody>
      </p:sp>
      <p:sp>
        <p:nvSpPr>
          <p:cNvPr id="6" name="Content Placeholder 5">
            <a:extLst>
              <a:ext uri="{FF2B5EF4-FFF2-40B4-BE49-F238E27FC236}">
                <a16:creationId xmlns:a16="http://schemas.microsoft.com/office/drawing/2014/main" id="{B1A757DF-F3ED-F541-A1F2-16DEF14D5884}"/>
              </a:ext>
            </a:extLst>
          </p:cNvPr>
          <p:cNvSpPr>
            <a:spLocks noGrp="1"/>
          </p:cNvSpPr>
          <p:nvPr>
            <p:ph sz="half" idx="1"/>
          </p:nvPr>
        </p:nvSpPr>
        <p:spPr>
          <a:xfrm>
            <a:off x="455877" y="2533278"/>
            <a:ext cx="7699248" cy="3657600"/>
          </a:xfrm>
        </p:spPr>
        <p:txBody>
          <a:bodyPr/>
          <a:lstStyle/>
          <a:p>
            <a:r>
              <a:rPr lang="en-US" dirty="0">
                <a:latin typeface="IBM Plex Sans" panose="020B0604020202020204" charset="0"/>
              </a:rPr>
              <a:t>The Science and Technology Research Infrastructure for Discovery, Experimentation, and Sustainability (STRIDES) Initiative​</a:t>
            </a:r>
          </a:p>
          <a:p>
            <a:pPr marL="342900" indent="-342900">
              <a:lnSpc>
                <a:spcPct val="150000"/>
              </a:lnSpc>
              <a:buFont typeface="Arial" panose="020B0604020202020204" pitchFamily="34" charset="0"/>
              <a:buChar char="•"/>
            </a:pPr>
            <a:r>
              <a:rPr lang="en-US" dirty="0">
                <a:latin typeface="IBM Plex Sans" panose="020B0604020202020204" charset="0"/>
              </a:rPr>
              <a:t>State-of-the-art data storage and computational capabilities​</a:t>
            </a:r>
          </a:p>
          <a:p>
            <a:pPr marL="342900" indent="-342900">
              <a:lnSpc>
                <a:spcPct val="150000"/>
              </a:lnSpc>
              <a:buFont typeface="Arial" panose="020B0604020202020204" pitchFamily="34" charset="0"/>
              <a:buChar char="•"/>
            </a:pPr>
            <a:r>
              <a:rPr lang="en-US" dirty="0">
                <a:latin typeface="IBM Plex Sans" panose="020B0604020202020204" charset="0"/>
              </a:rPr>
              <a:t>Training and education for researchers​</a:t>
            </a:r>
          </a:p>
          <a:p>
            <a:pPr marL="342900" indent="-342900">
              <a:lnSpc>
                <a:spcPct val="150000"/>
              </a:lnSpc>
              <a:buFont typeface="Arial" panose="020B0604020202020204" pitchFamily="34" charset="0"/>
              <a:buChar char="•"/>
            </a:pPr>
            <a:r>
              <a:rPr lang="en-US" dirty="0">
                <a:latin typeface="IBM Plex Sans" panose="020B0604020202020204" charset="0"/>
              </a:rPr>
              <a:t>Innovative technologies such as artificial intelligence and machine learning​</a:t>
            </a:r>
          </a:p>
        </p:txBody>
      </p:sp>
      <p:pic>
        <p:nvPicPr>
          <p:cNvPr id="23" name="Picture 22">
            <a:extLst>
              <a:ext uri="{FF2B5EF4-FFF2-40B4-BE49-F238E27FC236}">
                <a16:creationId xmlns:a16="http://schemas.microsoft.com/office/drawing/2014/main" id="{EC27E1BC-ADF4-BE42-AB98-5EE30D0BD09A}"/>
              </a:ext>
            </a:extLst>
          </p:cNvPr>
          <p:cNvPicPr>
            <a:picLocks noChangeAspect="1"/>
          </p:cNvPicPr>
          <p:nvPr/>
        </p:nvPicPr>
        <p:blipFill>
          <a:blip r:embed="rId2"/>
          <a:stretch>
            <a:fillRect/>
          </a:stretch>
        </p:blipFill>
        <p:spPr>
          <a:xfrm>
            <a:off x="2500107" y="5888805"/>
            <a:ext cx="1466850" cy="779508"/>
          </a:xfrm>
          <a:prstGeom prst="rect">
            <a:avLst/>
          </a:prstGeom>
        </p:spPr>
      </p:pic>
      <p:pic>
        <p:nvPicPr>
          <p:cNvPr id="25" name="Picture 24">
            <a:extLst>
              <a:ext uri="{FF2B5EF4-FFF2-40B4-BE49-F238E27FC236}">
                <a16:creationId xmlns:a16="http://schemas.microsoft.com/office/drawing/2014/main" id="{3F0E3C5C-B25F-4142-8F1A-1675234DF172}"/>
              </a:ext>
            </a:extLst>
          </p:cNvPr>
          <p:cNvPicPr>
            <a:picLocks noChangeAspect="1"/>
          </p:cNvPicPr>
          <p:nvPr/>
        </p:nvPicPr>
        <p:blipFill>
          <a:blip r:embed="rId3"/>
          <a:stretch>
            <a:fillRect/>
          </a:stretch>
        </p:blipFill>
        <p:spPr>
          <a:xfrm>
            <a:off x="3966957" y="6055587"/>
            <a:ext cx="2362200" cy="406003"/>
          </a:xfrm>
          <a:prstGeom prst="rect">
            <a:avLst/>
          </a:prstGeom>
        </p:spPr>
      </p:pic>
      <p:sp>
        <p:nvSpPr>
          <p:cNvPr id="26" name="Rectangle 25">
            <a:extLst>
              <a:ext uri="{FF2B5EF4-FFF2-40B4-BE49-F238E27FC236}">
                <a16:creationId xmlns:a16="http://schemas.microsoft.com/office/drawing/2014/main" id="{0DF84435-CF94-FB46-8BDF-C46EC79FBFAB}"/>
              </a:ext>
            </a:extLst>
          </p:cNvPr>
          <p:cNvSpPr/>
          <p:nvPr/>
        </p:nvSpPr>
        <p:spPr>
          <a:xfrm>
            <a:off x="609600" y="6093893"/>
            <a:ext cx="2057400" cy="369332"/>
          </a:xfrm>
          <a:prstGeom prst="rect">
            <a:avLst/>
          </a:prstGeom>
        </p:spPr>
        <p:txBody>
          <a:bodyPr wrap="square">
            <a:spAutoFit/>
          </a:bodyPr>
          <a:lstStyle/>
          <a:p>
            <a:r>
              <a:rPr lang="en-US">
                <a:solidFill>
                  <a:schemeClr val="bg1"/>
                </a:solidFill>
                <a:latin typeface="IBM Plex Sans" panose="020B0604020202020204" charset="0"/>
              </a:rPr>
              <a:t>Partnerships with </a:t>
            </a:r>
          </a:p>
        </p:txBody>
      </p:sp>
      <p:sp>
        <p:nvSpPr>
          <p:cNvPr id="33" name="Rectangle 32">
            <a:extLst>
              <a:ext uri="{FF2B5EF4-FFF2-40B4-BE49-F238E27FC236}">
                <a16:creationId xmlns:a16="http://schemas.microsoft.com/office/drawing/2014/main" id="{1B9C7C51-23C6-8F4D-8757-7CDF8FFB0FF7}"/>
              </a:ext>
            </a:extLst>
          </p:cNvPr>
          <p:cNvSpPr/>
          <p:nvPr/>
        </p:nvSpPr>
        <p:spPr>
          <a:xfrm>
            <a:off x="6456242" y="6093893"/>
            <a:ext cx="3525958" cy="369332"/>
          </a:xfrm>
          <a:prstGeom prst="rect">
            <a:avLst/>
          </a:prstGeom>
        </p:spPr>
        <p:txBody>
          <a:bodyPr wrap="square">
            <a:spAutoFit/>
          </a:bodyPr>
          <a:lstStyle/>
          <a:p>
            <a:r>
              <a:rPr lang="en-US">
                <a:solidFill>
                  <a:schemeClr val="bg1"/>
                </a:solidFill>
                <a:latin typeface="IBM Plex Sans" panose="020B0604020202020204" charset="0"/>
              </a:rPr>
              <a:t>and other commercial providers</a:t>
            </a:r>
          </a:p>
        </p:txBody>
      </p:sp>
    </p:spTree>
    <p:extLst>
      <p:ext uri="{BB962C8B-B14F-4D97-AF65-F5344CB8AC3E}">
        <p14:creationId xmlns:p14="http://schemas.microsoft.com/office/powerpoint/2010/main" val="3687937815"/>
      </p:ext>
    </p:extLst>
  </p:cSld>
  <p:clrMapOvr>
    <a:masterClrMapping/>
  </p:clrMapOvr>
</p:sld>
</file>

<file path=ppt/theme/theme1.xml><?xml version="1.0" encoding="utf-8"?>
<a:theme xmlns:a="http://schemas.openxmlformats.org/drawingml/2006/main" name="1_NIH-OCIO Template (white bkgnd)">
  <a:themeElements>
    <a:clrScheme name="CIT">
      <a:dk1>
        <a:srgbClr val="000000"/>
      </a:dk1>
      <a:lt1>
        <a:srgbClr val="FFFFFF"/>
      </a:lt1>
      <a:dk2>
        <a:srgbClr val="20558A"/>
      </a:dk2>
      <a:lt2>
        <a:srgbClr val="F4F4F4"/>
      </a:lt2>
      <a:accent1>
        <a:srgbClr val="178381"/>
      </a:accent1>
      <a:accent2>
        <a:srgbClr val="6991AC"/>
      </a:accent2>
      <a:accent3>
        <a:srgbClr val="E6B174"/>
      </a:accent3>
      <a:accent4>
        <a:srgbClr val="C3D8DF"/>
      </a:accent4>
      <a:accent5>
        <a:srgbClr val="616265"/>
      </a:accent5>
      <a:accent6>
        <a:srgbClr val="E57200"/>
      </a:accent6>
      <a:hlink>
        <a:srgbClr val="0079D2"/>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IH-OCIO Template (white bkgnd)">
  <a:themeElements>
    <a:clrScheme name="CIT">
      <a:dk1>
        <a:srgbClr val="000000"/>
      </a:dk1>
      <a:lt1>
        <a:srgbClr val="FFFFFF"/>
      </a:lt1>
      <a:dk2>
        <a:srgbClr val="20558A"/>
      </a:dk2>
      <a:lt2>
        <a:srgbClr val="F4F4F4"/>
      </a:lt2>
      <a:accent1>
        <a:srgbClr val="178381"/>
      </a:accent1>
      <a:accent2>
        <a:srgbClr val="6991AC"/>
      </a:accent2>
      <a:accent3>
        <a:srgbClr val="E6B174"/>
      </a:accent3>
      <a:accent4>
        <a:srgbClr val="C3D8DF"/>
      </a:accent4>
      <a:accent5>
        <a:srgbClr val="616265"/>
      </a:accent5>
      <a:accent6>
        <a:srgbClr val="E57200"/>
      </a:accent6>
      <a:hlink>
        <a:srgbClr val="0079D2"/>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NIH-OCIO Template (white bkgnd)">
  <a:themeElements>
    <a:clrScheme name="NIH STRIDES">
      <a:dk1>
        <a:srgbClr val="074B69"/>
      </a:dk1>
      <a:lt1>
        <a:srgbClr val="FFFFFF"/>
      </a:lt1>
      <a:dk2>
        <a:srgbClr val="074B69"/>
      </a:dk2>
      <a:lt2>
        <a:srgbClr val="9BD3CF"/>
      </a:lt2>
      <a:accent1>
        <a:srgbClr val="00A398"/>
      </a:accent1>
      <a:accent2>
        <a:srgbClr val="9BD3CF"/>
      </a:accent2>
      <a:accent3>
        <a:srgbClr val="E6B174"/>
      </a:accent3>
      <a:accent4>
        <a:srgbClr val="C3D8DF"/>
      </a:accent4>
      <a:accent5>
        <a:srgbClr val="616265"/>
      </a:accent5>
      <a:accent6>
        <a:srgbClr val="E57200"/>
      </a:accent6>
      <a:hlink>
        <a:srgbClr val="0079D2"/>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IH Full Logo PP Template" id="{D4D74C79-E884-BD4B-85C1-C9851CFFC712}" vid="{C6542ECE-48B5-0343-948F-052FD03CCAD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1648</Words>
  <Application>Microsoft Macintosh PowerPoint</Application>
  <PresentationFormat>Widescreen</PresentationFormat>
  <Paragraphs>258</Paragraphs>
  <Slides>26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Courier New</vt:lpstr>
      <vt:lpstr>IBM Plex Sans</vt:lpstr>
      <vt:lpstr>IBM Plex Sans Light</vt:lpstr>
      <vt:lpstr>1_NIH-OCIO Template (white bkgnd)</vt:lpstr>
      <vt:lpstr>NIH-OCIO Template (white bkgnd)</vt:lpstr>
      <vt:lpstr>2_NIH-OCIO Template (white bkgnd)</vt:lpstr>
      <vt:lpstr>NIH STRIDES Initiative    Overview for NCI's Containers and Workflows Interest Group</vt:lpstr>
      <vt:lpstr>Overview</vt:lpstr>
      <vt:lpstr>Cloud for Biomedical Research</vt:lpstr>
      <vt:lpstr>PowerPoint Presentation</vt:lpstr>
      <vt:lpstr>NIH Faced Data Science Challenges…</vt:lpstr>
      <vt:lpstr>Given These Challenges, NIH Developed a Strategic Plan for Data Science</vt:lpstr>
      <vt:lpstr>…But Getting To &amp; Using The Cloud Can Be Difficult</vt:lpstr>
      <vt:lpstr>The NIH STRIDES Initiative</vt:lpstr>
      <vt:lpstr>Turning Research Data Into Knowledge and Discovery</vt:lpstr>
      <vt:lpstr>STRIDES At A Glance</vt:lpstr>
      <vt:lpstr>STRIDES by the numbers*</vt:lpstr>
      <vt:lpstr>A Sampling of  Research Institutions Enrolled</vt:lpstr>
      <vt:lpstr>A Sampling of Major Research Programs Supported</vt:lpstr>
      <vt:lpstr>STRIDES Benefits to Research Programs</vt:lpstr>
      <vt:lpstr>STRIDES Benefits to Research Programs</vt:lpstr>
      <vt:lpstr>STRIDES Benefits to Research Programs</vt:lpstr>
      <vt:lpstr>STRIDES Benefits to Research Programs </vt:lpstr>
      <vt:lpstr>STRIDES Benefits in Aggregate to NIH &amp; the Biomedical Research Community</vt:lpstr>
      <vt:lpstr>STRIDES Benefits in Aggregate</vt:lpstr>
      <vt:lpstr>STRIDES Benefits in Aggregate</vt:lpstr>
      <vt:lpstr>STRIDES Benefits in Aggregate</vt:lpstr>
      <vt:lpstr>A Little More About the Learning and Development Opportunities</vt:lpstr>
      <vt:lpstr>How to Get Started</vt:lpstr>
      <vt:lpstr>STRIDES Primary Onboarding Paths</vt:lpstr>
      <vt:lpstr>Get Started Today!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STRIDES Initiative  and Cloud Platforms &amp; Services at NIH  Project 5 Technical Workgroup Meeting</dc:title>
  <dc:creator>Weber, Nick (NIH/CIT) [E]</dc:creator>
  <cp:lastModifiedBy>Reilly, Todd (NIH/CIT) [C]</cp:lastModifiedBy>
  <cp:revision>7</cp:revision>
  <dcterms:created xsi:type="dcterms:W3CDTF">2020-08-24T18:54:25Z</dcterms:created>
  <dcterms:modified xsi:type="dcterms:W3CDTF">2021-01-06T18:55:04Z</dcterms:modified>
</cp:coreProperties>
</file>