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4"/>
  </p:notesMasterIdLst>
  <p:handoutMasterIdLst>
    <p:handoutMasterId r:id="rId5"/>
  </p:handoutMasterIdLst>
  <p:sldIdLst>
    <p:sldId id="460" r:id="rId2"/>
    <p:sldId id="4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Kerlavage" initials="ARK" lastIdx="1" clrIdx="0">
    <p:extLst/>
  </p:cmAuthor>
  <p:cmAuthor id="2" name="Tony Kerlavage" initials="ARK [2]" lastIdx="1" clrIdx="1">
    <p:extLst/>
  </p:cmAuthor>
  <p:cmAuthor id="3" name="Tony Kerlavage" initials="ARK [3]" lastIdx="1" clrIdx="2">
    <p:extLst/>
  </p:cmAuthor>
  <p:cmAuthor id="4" name="Tony Kerlavage" initials="ARK [4]" lastIdx="1" clrIdx="3">
    <p:extLst/>
  </p:cmAuthor>
  <p:cmAuthor id="5" name="Tony Kerlavage" initials="ARK [5]" lastIdx="1" clrIdx="4">
    <p:extLst/>
  </p:cmAuthor>
  <p:cmAuthor id="6" name="Tony Kerlavage" initials="ARK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86326"/>
  </p:normalViewPr>
  <p:slideViewPr>
    <p:cSldViewPr snapToGrid="0">
      <p:cViewPr varScale="1">
        <p:scale>
          <a:sx n="113" d="100"/>
          <a:sy n="113" d="100"/>
        </p:scale>
        <p:origin x="88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157" d="100"/>
          <a:sy n="157" d="100"/>
        </p:scale>
        <p:origin x="2048" y="-7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5786DF-71AB-CB4B-9991-445092D2D55D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34B13E-1583-814D-8374-F55FF6776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5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5E5E17-3D72-4EB2-A3A0-9CBEE29B1A67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F8086A-48FB-476E-B1FE-2C95FB6B33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3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F8086A-48FB-476E-B1FE-2C95FB6B33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5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0714D-F48E-1949-9F91-5408BD37B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2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81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9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18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11529489" y="6579290"/>
            <a:ext cx="410633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75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75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75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579290"/>
            <a:ext cx="2555851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42028" y="1426633"/>
            <a:ext cx="10887456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9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1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9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0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4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3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D491-B1C3-4BE1-8692-993E02E55DD8}" type="datetimeFigureOut">
              <a:rPr lang="en-US" smtClean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2F07-AB68-438F-8747-9374695B4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4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1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-SyKByYdAEuZkoOv3gIVbqnC7PfWNMg2eujf2tGbqc0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itcr.cancer.gov/" TargetMode="External"/><Relationship Id="rId5" Type="http://schemas.openxmlformats.org/officeDocument/2006/relationships/image" Target="../media/image2.png"/><Relationship Id="rId4" Type="http://schemas.openxmlformats.org/officeDocument/2006/relationships/hyperlink" Target="mailto:Mervi.Heiskanen@nih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rvi.Heiskanen@nih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itcr.cancer.gov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61BC-D619-6744-8309-27A04149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240" y="559928"/>
            <a:ext cx="10887456" cy="423193"/>
          </a:xfrm>
        </p:spPr>
        <p:txBody>
          <a:bodyPr/>
          <a:lstStyle/>
          <a:p>
            <a:r>
              <a:rPr lang="en-US" sz="3200" dirty="0"/>
              <a:t>ITCR Explainer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6379-8C12-AC40-BBCC-0634D71E71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-121517" y="1214877"/>
            <a:ext cx="6454582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ITCR Training and Outreach Working Group has prepared </a:t>
            </a:r>
            <a:r>
              <a:rPr lang="en-US" dirty="0">
                <a:hlinkClick r:id="rId3"/>
              </a:rPr>
              <a:t>guidelines</a:t>
            </a:r>
            <a:r>
              <a:rPr lang="en-US" dirty="0"/>
              <a:t> for creating outreach and training videos. </a:t>
            </a:r>
          </a:p>
          <a:p>
            <a:pPr lvl="1"/>
            <a:r>
              <a:rPr lang="en-US" dirty="0"/>
              <a:t>The recommendation is all U24 projects and self-selected U01 &amp; R21 projects will prepare a short 5-10 minute tool overview video. </a:t>
            </a:r>
          </a:p>
          <a:p>
            <a:pPr lvl="1"/>
            <a:r>
              <a:rPr lang="en-US" dirty="0"/>
              <a:t>Current status: 71 tools total, 29 videos. </a:t>
            </a:r>
          </a:p>
          <a:p>
            <a:pPr lvl="1"/>
            <a:r>
              <a:rPr lang="en-US" dirty="0"/>
              <a:t>Subtitles are required. When using the YouTube auto-generated closed captioning feature please use the edit function to correct any mistakes.</a:t>
            </a:r>
          </a:p>
          <a:p>
            <a:pPr lvl="1"/>
            <a:r>
              <a:rPr lang="en-US" dirty="0"/>
              <a:t>Use of NCI logo is not allowed.</a:t>
            </a:r>
          </a:p>
          <a:p>
            <a:pPr lvl="1"/>
            <a:r>
              <a:rPr lang="en-US" dirty="0"/>
              <a:t>Questions? Contact </a:t>
            </a:r>
            <a:r>
              <a:rPr lang="en-US" dirty="0">
                <a:hlinkClick r:id="rId4"/>
              </a:rPr>
              <a:t>Mervi.Heiskanen@nih.gov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748152-8EE8-9747-B215-FCE4A00998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005" y="1214877"/>
            <a:ext cx="4700217" cy="38456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889C06-50D1-A74F-8C5C-02FEF253F108}"/>
              </a:ext>
            </a:extLst>
          </p:cNvPr>
          <p:cNvSpPr txBox="1"/>
          <p:nvPr/>
        </p:nvSpPr>
        <p:spPr>
          <a:xfrm>
            <a:off x="7356182" y="5561557"/>
            <a:ext cx="461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ITCR Website </a:t>
            </a:r>
            <a:r>
              <a:rPr lang="en-US" dirty="0"/>
              <a:t>Featured Tools and Tool Catalog https://</a:t>
            </a:r>
            <a:r>
              <a:rPr lang="en-US" dirty="0" err="1"/>
              <a:t>itcr.cancer.gov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ITCR Community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0193" y="1296882"/>
            <a:ext cx="8403285" cy="5103917"/>
          </a:xfrm>
        </p:spPr>
        <p:txBody>
          <a:bodyPr>
            <a:normAutofit/>
          </a:bodyPr>
          <a:lstStyle/>
          <a:p>
            <a:r>
              <a:rPr lang="en-US" sz="2400" dirty="0"/>
              <a:t>E-mail news items to </a:t>
            </a:r>
            <a:r>
              <a:rPr lang="en-US" sz="2400" dirty="0">
                <a:hlinkClick r:id="rId3"/>
              </a:rPr>
              <a:t>Mervi.Heiskanen@nih.gov</a:t>
            </a:r>
            <a:endParaRPr lang="en-US" sz="2400" dirty="0"/>
          </a:p>
          <a:p>
            <a:r>
              <a:rPr lang="en-US" sz="2400" dirty="0"/>
              <a:t>Software releases, publications, webinars…</a:t>
            </a:r>
          </a:p>
          <a:p>
            <a:r>
              <a:rPr lang="en-US" sz="2400" dirty="0"/>
              <a:t>Include recommended hashtag(s) for tweets from @NCI_NCIP account.</a:t>
            </a:r>
          </a:p>
          <a:p>
            <a:r>
              <a:rPr lang="en-US" sz="2400" dirty="0"/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08540C-4337-E54A-AA69-153CBF58C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92" y="3339665"/>
            <a:ext cx="6787429" cy="27176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16F27E2-335F-6542-9A1C-A403802F6BF7}"/>
              </a:ext>
            </a:extLst>
          </p:cNvPr>
          <p:cNvSpPr/>
          <p:nvPr/>
        </p:nvSpPr>
        <p:spPr>
          <a:xfrm>
            <a:off x="372174" y="5993387"/>
            <a:ext cx="536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ITCR Website </a:t>
            </a:r>
            <a:r>
              <a:rPr lang="en-US" dirty="0"/>
              <a:t>Latest News https://</a:t>
            </a:r>
            <a:r>
              <a:rPr lang="en-US" dirty="0" err="1"/>
              <a:t>itcr.cancer.gov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6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20582</TotalTime>
  <Words>157</Words>
  <Application>Microsoft Macintosh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SapientSansBold</vt:lpstr>
      <vt:lpstr>SapientSansRegular</vt:lpstr>
      <vt:lpstr>Office Theme</vt:lpstr>
      <vt:lpstr>ITCR Explainer Videos</vt:lpstr>
      <vt:lpstr>ITCR Community News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Vision for a Cancer Research Knowledge System</dc:title>
  <dc:creator>Eve Shalley</dc:creator>
  <cp:lastModifiedBy>Heiskanen, Mervi (NIH/NCI) [E]</cp:lastModifiedBy>
  <cp:revision>525</cp:revision>
  <cp:lastPrinted>2017-11-14T20:03:37Z</cp:lastPrinted>
  <dcterms:created xsi:type="dcterms:W3CDTF">2016-09-08T18:28:32Z</dcterms:created>
  <dcterms:modified xsi:type="dcterms:W3CDTF">2018-10-22T14:39:36Z</dcterms:modified>
</cp:coreProperties>
</file>