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9.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0.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1.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4738" r:id="rId2"/>
    <p:sldMasterId id="2147484752" r:id="rId3"/>
    <p:sldMasterId id="2147484766" r:id="rId4"/>
    <p:sldMasterId id="2147484836" r:id="rId5"/>
    <p:sldMasterId id="2147484850" r:id="rId6"/>
    <p:sldMasterId id="2147484892" r:id="rId7"/>
    <p:sldMasterId id="2147484906" r:id="rId8"/>
    <p:sldMasterId id="2147484920" r:id="rId9"/>
    <p:sldMasterId id="2147484934" r:id="rId10"/>
    <p:sldMasterId id="2147484948" r:id="rId11"/>
    <p:sldMasterId id="2147485847" r:id="rId12"/>
  </p:sldMasterIdLst>
  <p:notesMasterIdLst>
    <p:notesMasterId r:id="rId41"/>
  </p:notesMasterIdLst>
  <p:handoutMasterIdLst>
    <p:handoutMasterId r:id="rId42"/>
  </p:handoutMasterIdLst>
  <p:sldIdLst>
    <p:sldId id="256" r:id="rId13"/>
    <p:sldId id="428" r:id="rId14"/>
    <p:sldId id="454" r:id="rId15"/>
    <p:sldId id="440" r:id="rId16"/>
    <p:sldId id="441" r:id="rId17"/>
    <p:sldId id="455" r:id="rId18"/>
    <p:sldId id="381" r:id="rId19"/>
    <p:sldId id="425" r:id="rId20"/>
    <p:sldId id="426" r:id="rId21"/>
    <p:sldId id="427" r:id="rId22"/>
    <p:sldId id="447" r:id="rId23"/>
    <p:sldId id="459" r:id="rId24"/>
    <p:sldId id="478" r:id="rId25"/>
    <p:sldId id="460" r:id="rId26"/>
    <p:sldId id="453" r:id="rId27"/>
    <p:sldId id="452" r:id="rId28"/>
    <p:sldId id="456" r:id="rId29"/>
    <p:sldId id="442" r:id="rId30"/>
    <p:sldId id="451" r:id="rId31"/>
    <p:sldId id="461" r:id="rId32"/>
    <p:sldId id="467" r:id="rId33"/>
    <p:sldId id="468" r:id="rId34"/>
    <p:sldId id="437" r:id="rId35"/>
    <p:sldId id="469" r:id="rId36"/>
    <p:sldId id="473" r:id="rId37"/>
    <p:sldId id="479" r:id="rId38"/>
    <p:sldId id="448" r:id="rId39"/>
    <p:sldId id="423" r:id="rId40"/>
  </p:sldIdLst>
  <p:sldSz cx="9144000" cy="6858000" type="screen4x3"/>
  <p:notesSz cx="6858000" cy="9144000"/>
  <p:custDataLst>
    <p:tags r:id="rId43"/>
  </p:custDataLst>
  <p:defaultTextStyle>
    <a:defPPr>
      <a:defRPr lang="en-US"/>
    </a:defPPr>
    <a:lvl1pPr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C5FF"/>
    <a:srgbClr val="FFFF7E"/>
    <a:srgbClr val="0033CC"/>
    <a:srgbClr val="000099"/>
    <a:srgbClr val="003399"/>
    <a:srgbClr val="0000FF"/>
    <a:srgbClr val="F0F8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showGuides="1">
      <p:cViewPr>
        <p:scale>
          <a:sx n="110" d="100"/>
          <a:sy n="110" d="100"/>
        </p:scale>
        <p:origin x="-672" y="-3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p:scale>
          <a:sx n="120" d="100"/>
          <a:sy n="120" d="100"/>
        </p:scale>
        <p:origin x="-3120" y="4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Times" pitchFamily="18" charset="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atin typeface="Times" pitchFamily="96" charset="0"/>
                <a:ea typeface="ＭＳ Ｐゴシック" pitchFamily="96" charset="-128"/>
              </a:defRPr>
            </a:lvl1pPr>
          </a:lstStyle>
          <a:p>
            <a:pPr>
              <a:defRPr/>
            </a:pPr>
            <a:fld id="{2CE9DAC7-4434-44E9-B7E1-AC9FDC9429C4}" type="datetimeFigureOut">
              <a:rPr lang="en-US"/>
              <a:pPr>
                <a:defRPr/>
              </a:pPr>
              <a:t>4/18/2014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Times" pitchFamily="18" charset="0"/>
                <a:ea typeface="+mn-ea"/>
                <a:cs typeface="+mn-cs"/>
              </a:defRPr>
            </a:lvl1pPr>
          </a:lstStyle>
          <a:p>
            <a:pPr>
              <a:defRPr/>
            </a:pPr>
            <a:r>
              <a:rPr lang="en-US"/>
              <a:t>National Cancer Institute</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atin typeface="Times" pitchFamily="96" charset="0"/>
                <a:ea typeface="ＭＳ Ｐゴシック" pitchFamily="96" charset="-128"/>
              </a:defRPr>
            </a:lvl1pPr>
          </a:lstStyle>
          <a:p>
            <a:pPr>
              <a:defRPr/>
            </a:pPr>
            <a:fld id="{869DACDA-A0C9-46A9-9C38-F336F7B5771D}" type="slidenum">
              <a:rPr lang="en-US"/>
              <a:pPr>
                <a:defRPr/>
              </a:pPr>
              <a:t>‹#›</a:t>
            </a:fld>
            <a:endParaRPr lang="en-US"/>
          </a:p>
        </p:txBody>
      </p:sp>
    </p:spTree>
    <p:extLst>
      <p:ext uri="{BB962C8B-B14F-4D97-AF65-F5344CB8AC3E}">
        <p14:creationId xmlns:p14="http://schemas.microsoft.com/office/powerpoint/2010/main" val="253089998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Times" pitchFamily="18"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atin typeface="Times" pitchFamily="96" charset="0"/>
                <a:ea typeface="ＭＳ Ｐゴシック" pitchFamily="96" charset="-128"/>
              </a:defRPr>
            </a:lvl1pPr>
          </a:lstStyle>
          <a:p>
            <a:pPr>
              <a:defRPr/>
            </a:pPr>
            <a:fld id="{B944A757-73F2-4777-8D15-914FCC908CDC}" type="datetimeFigureOut">
              <a:rPr lang="en-US"/>
              <a:pPr>
                <a:defRPr/>
              </a:pPr>
              <a:t>4/18/2014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Times" pitchFamily="18" charset="0"/>
                <a:ea typeface="+mn-ea"/>
                <a:cs typeface="+mn-cs"/>
              </a:defRPr>
            </a:lvl1pPr>
          </a:lstStyle>
          <a:p>
            <a:pPr>
              <a:defRPr/>
            </a:pPr>
            <a:r>
              <a:rPr lang="en-US"/>
              <a:t>National Cancer Institute</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atin typeface="Times" pitchFamily="96" charset="0"/>
                <a:ea typeface="ＭＳ Ｐゴシック" pitchFamily="96" charset="-128"/>
              </a:defRPr>
            </a:lvl1pPr>
          </a:lstStyle>
          <a:p>
            <a:pPr>
              <a:defRPr/>
            </a:pPr>
            <a:fld id="{AAD68849-E60D-4A02-808A-16B5974A719D}" type="slidenum">
              <a:rPr lang="en-US"/>
              <a:pPr>
                <a:defRPr/>
              </a:pPr>
              <a:t>‹#›</a:t>
            </a:fld>
            <a:endParaRPr lang="en-US"/>
          </a:p>
        </p:txBody>
      </p:sp>
    </p:spTree>
    <p:extLst>
      <p:ext uri="{BB962C8B-B14F-4D97-AF65-F5344CB8AC3E}">
        <p14:creationId xmlns:p14="http://schemas.microsoft.com/office/powerpoint/2010/main" val="2979493871"/>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ea typeface="ＭＳ Ｐゴシック" pitchFamily="34" charset="-128"/>
              </a:rPr>
              <a:t>Introductory comments.</a:t>
            </a:r>
          </a:p>
          <a:p>
            <a:pPr eaLnBrk="1" hangingPunct="1">
              <a:spcBef>
                <a:spcPct val="0"/>
              </a:spcBef>
            </a:pPr>
            <a:endParaRPr lang="en-US" altLang="en-US" smtClean="0">
              <a:ea typeface="ＭＳ Ｐゴシック" pitchFamily="34" charset="-128"/>
            </a:endParaRPr>
          </a:p>
          <a:p>
            <a:pPr eaLnBrk="1" hangingPunct="1">
              <a:spcBef>
                <a:spcPct val="0"/>
              </a:spcBef>
            </a:pPr>
            <a:r>
              <a:rPr lang="en-US" altLang="en-US" smtClean="0">
                <a:ea typeface="ＭＳ Ｐゴシック" pitchFamily="34" charset="-128"/>
              </a:rPr>
              <a:t>The topic here is the creation of research networks and their value to cancer research.</a:t>
            </a:r>
          </a:p>
          <a:p>
            <a:pPr eaLnBrk="1" hangingPunct="1">
              <a:spcBef>
                <a:spcPct val="0"/>
              </a:spcBef>
            </a:pPr>
            <a:endParaRPr lang="en-US" altLang="en-US" smtClean="0">
              <a:ea typeface="ＭＳ Ｐゴシック" pitchFamily="34" charset="-128"/>
            </a:endParaRPr>
          </a:p>
          <a:p>
            <a:pPr eaLnBrk="1" hangingPunct="1">
              <a:spcBef>
                <a:spcPct val="0"/>
              </a:spcBef>
            </a:pPr>
            <a:r>
              <a:rPr lang="en-US" altLang="en-US" smtClean="0">
                <a:ea typeface="ＭＳ Ｐゴシック" pitchFamily="34" charset="-128"/>
              </a:rPr>
              <a:t>We, in the Cancer Imaging Program, are administering several research networks.</a:t>
            </a:r>
          </a:p>
          <a:p>
            <a:pPr eaLnBrk="1" hangingPunct="1">
              <a:spcBef>
                <a:spcPct val="0"/>
              </a:spcBef>
            </a:pPr>
            <a:endParaRPr lang="en-US" altLang="en-US" smtClean="0">
              <a:ea typeface="ＭＳ Ｐゴシック" pitchFamily="34" charset="-128"/>
            </a:endParaRPr>
          </a:p>
          <a:p>
            <a:pPr eaLnBrk="1" hangingPunct="1">
              <a:spcBef>
                <a:spcPct val="0"/>
              </a:spcBef>
            </a:pPr>
            <a:r>
              <a:rPr lang="en-US" altLang="en-US" smtClean="0">
                <a:ea typeface="ＭＳ Ｐゴシック" pitchFamily="34" charset="-128"/>
              </a:rPr>
              <a:t>I will speak briefly about two of them today:  The Network for Translational research or NTR, and the Quantitative Imaging network, or QIN.</a:t>
            </a: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3D4EC360-30D6-4872-9287-68FE693C9233}" type="slidenum">
              <a:rPr lang="en-US" altLang="en-US" smtClean="0">
                <a:latin typeface="Times" pitchFamily="18" charset="0"/>
              </a:rPr>
              <a:pPr>
                <a:spcBef>
                  <a:spcPct val="0"/>
                </a:spcBef>
              </a:pPr>
              <a:t>1</a:t>
            </a:fld>
            <a:endParaRPr lang="en-US" altLang="en-US" smtClean="0">
              <a:latin typeface="Times" pitchFamily="18" charset="0"/>
            </a:endParaRPr>
          </a:p>
        </p:txBody>
      </p:sp>
      <p:sp>
        <p:nvSpPr>
          <p:cNvPr id="17413" name="Footer Placeholder 4"/>
          <p:cNvSpPr>
            <a:spLocks noGrp="1"/>
          </p:cNvSpPr>
          <p:nvPr>
            <p:ph type="ftr" sz="quarter" idx="4"/>
          </p:nvPr>
        </p:nvSpPr>
        <p:spPr bwMode="auto">
          <a:extLst/>
        </p:spPr>
        <p:txBody>
          <a:bodyPr wrap="square" numCol="1" anchorCtr="0" compatLnSpc="1">
            <a:prstTxWarp prst="textNoShape">
              <a:avLst/>
            </a:prstTxWarp>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defRPr/>
            </a:pPr>
            <a:r>
              <a:rPr lang="en-US" sz="1200" dirty="0" smtClean="0"/>
              <a:t>National Cancer Institute</a:t>
            </a:r>
          </a:p>
        </p:txBody>
      </p:sp>
      <p:sp>
        <p:nvSpPr>
          <p:cNvPr id="88070"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FDA92E67-F666-40F7-85E4-4AA4F45ACD4F}" type="datetime1">
              <a:rPr lang="en-US" altLang="en-US" smtClean="0">
                <a:latin typeface="Times" pitchFamily="18" charset="0"/>
              </a:rPr>
              <a:pPr>
                <a:spcBef>
                  <a:spcPct val="0"/>
                </a:spcBef>
              </a:pPr>
              <a:t>4/18/2014</a:t>
            </a:fld>
            <a:endParaRPr lang="en-US" altLang="en-US" smtClean="0">
              <a:latin typeface="Times" pitchFamily="18" charset="0"/>
            </a:endParaRPr>
          </a:p>
        </p:txBody>
      </p:sp>
      <p:sp>
        <p:nvSpPr>
          <p:cNvPr id="17415" name="Header Placeholder 6"/>
          <p:cNvSpPr>
            <a:spLocks noGrp="1"/>
          </p:cNvSpPr>
          <p:nvPr>
            <p:ph type="hdr" sz="quarter"/>
          </p:nvPr>
        </p:nvSpPr>
        <p:spPr bwMode="auto">
          <a:extLst/>
        </p:spPr>
        <p:txBody>
          <a:bodyPr wrap="square" numCol="1" anchor="t" anchorCtr="0" compatLnSpc="1">
            <a:prstTxWarp prst="textNoShape">
              <a:avLst/>
            </a:prstTxWarp>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defRPr/>
            </a:pPr>
            <a:endParaRPr lang="en-US" sz="12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9C464D4D-ADBA-45C4-A252-7F1D299EF30E}" type="slidenum">
              <a:rPr lang="en-US" altLang="en-US" smtClean="0">
                <a:solidFill>
                  <a:srgbClr val="000000"/>
                </a:solidFill>
                <a:latin typeface="Times" pitchFamily="18" charset="0"/>
              </a:rPr>
              <a:pPr>
                <a:spcBef>
                  <a:spcPct val="0"/>
                </a:spcBef>
              </a:pPr>
              <a:t>16</a:t>
            </a:fld>
            <a:endParaRPr lang="en-US" altLang="en-US" smtClean="0">
              <a:solidFill>
                <a:srgbClr val="000000"/>
              </a:solidFill>
              <a:latin typeface="Times"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4" name="Header Placeholder 3"/>
          <p:cNvSpPr>
            <a:spLocks noGrp="1"/>
          </p:cNvSpPr>
          <p:nvPr>
            <p:ph type="hdr" sz="quarter"/>
          </p:nvPr>
        </p:nvSpPr>
        <p:spPr/>
        <p:txBody>
          <a:bodyPr/>
          <a:lstStyle/>
          <a:p>
            <a:pPr>
              <a:defRPr/>
            </a:pPr>
            <a:endParaRPr lang="en-US">
              <a:solidFill>
                <a:prstClr val="black"/>
              </a:solidFill>
            </a:endParaRPr>
          </a:p>
        </p:txBody>
      </p:sp>
      <p:sp>
        <p:nvSpPr>
          <p:cNvPr id="9830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6EC42926-8A40-4E5C-A3F3-260AF72308E4}" type="datetime1">
              <a:rPr lang="en-US" altLang="en-US" smtClean="0">
                <a:solidFill>
                  <a:srgbClr val="000000"/>
                </a:solidFill>
                <a:latin typeface="Times" pitchFamily="18" charset="0"/>
              </a:rPr>
              <a:pPr>
                <a:spcBef>
                  <a:spcPct val="0"/>
                </a:spcBef>
              </a:pPr>
              <a:t>4/18/2014</a:t>
            </a:fld>
            <a:endParaRPr lang="en-US" altLang="en-US" smtClean="0">
              <a:solidFill>
                <a:srgbClr val="000000"/>
              </a:solidFill>
              <a:latin typeface="Times" pitchFamily="18" charset="0"/>
            </a:endParaRPr>
          </a:p>
        </p:txBody>
      </p:sp>
      <p:sp>
        <p:nvSpPr>
          <p:cNvPr id="6" name="Footer Placeholder 5"/>
          <p:cNvSpPr>
            <a:spLocks noGrp="1"/>
          </p:cNvSpPr>
          <p:nvPr>
            <p:ph type="ftr" sz="quarter" idx="4"/>
          </p:nvPr>
        </p:nvSpPr>
        <p:spPr/>
        <p:txBody>
          <a:bodyPr/>
          <a:lstStyle/>
          <a:p>
            <a:pPr>
              <a:defRPr/>
            </a:pPr>
            <a:r>
              <a:rPr lang="en-US">
                <a:solidFill>
                  <a:prstClr val="black"/>
                </a:solidFill>
              </a:rPr>
              <a:t>National Cancer Institute</a:t>
            </a:r>
          </a:p>
        </p:txBody>
      </p:sp>
      <p:sp>
        <p:nvSpPr>
          <p:cNvPr id="9831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AC456496-CCAF-4A7A-A250-15A86F3C817A}" type="slidenum">
              <a:rPr lang="en-US" altLang="en-US" smtClean="0">
                <a:solidFill>
                  <a:srgbClr val="000000"/>
                </a:solidFill>
                <a:latin typeface="Times" pitchFamily="18" charset="0"/>
              </a:rPr>
              <a:pPr>
                <a:spcBef>
                  <a:spcPct val="0"/>
                </a:spcBef>
              </a:pPr>
              <a:t>17</a:t>
            </a:fld>
            <a:endParaRPr lang="en-US" altLang="en-US" smtClean="0">
              <a:solidFill>
                <a:srgbClr val="000000"/>
              </a:solidFill>
              <a:latin typeface="Times"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7E46C4B8-E2B0-4266-98C1-8E48EDDAE454}" type="slidenum">
              <a:rPr lang="en-US" altLang="en-US" smtClean="0">
                <a:solidFill>
                  <a:srgbClr val="000000"/>
                </a:solidFill>
                <a:latin typeface="Times" pitchFamily="18" charset="0"/>
              </a:rPr>
              <a:pPr>
                <a:spcBef>
                  <a:spcPct val="0"/>
                </a:spcBef>
              </a:pPr>
              <a:t>18</a:t>
            </a:fld>
            <a:endParaRPr lang="en-US" altLang="en-US" smtClean="0">
              <a:solidFill>
                <a:srgbClr val="000000"/>
              </a:solidFill>
              <a:latin typeface="Times"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4" name="Header Placeholder 3"/>
          <p:cNvSpPr>
            <a:spLocks noGrp="1"/>
          </p:cNvSpPr>
          <p:nvPr>
            <p:ph type="hdr" sz="quarter"/>
          </p:nvPr>
        </p:nvSpPr>
        <p:spPr/>
        <p:txBody>
          <a:bodyPr/>
          <a:lstStyle/>
          <a:p>
            <a:pPr>
              <a:defRPr/>
            </a:pPr>
            <a:endParaRPr lang="en-US">
              <a:solidFill>
                <a:prstClr val="black"/>
              </a:solidFill>
            </a:endParaRPr>
          </a:p>
        </p:txBody>
      </p:sp>
      <p:sp>
        <p:nvSpPr>
          <p:cNvPr id="10035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209246EB-B13D-4A1A-A3FD-5D077088B613}" type="datetime1">
              <a:rPr lang="en-US" altLang="en-US" smtClean="0">
                <a:solidFill>
                  <a:srgbClr val="000000"/>
                </a:solidFill>
                <a:latin typeface="Times" pitchFamily="18" charset="0"/>
              </a:rPr>
              <a:pPr>
                <a:spcBef>
                  <a:spcPct val="0"/>
                </a:spcBef>
              </a:pPr>
              <a:t>4/18/2014</a:t>
            </a:fld>
            <a:endParaRPr lang="en-US" altLang="en-US" smtClean="0">
              <a:solidFill>
                <a:srgbClr val="000000"/>
              </a:solidFill>
              <a:latin typeface="Times" pitchFamily="18" charset="0"/>
            </a:endParaRPr>
          </a:p>
        </p:txBody>
      </p:sp>
      <p:sp>
        <p:nvSpPr>
          <p:cNvPr id="6" name="Footer Placeholder 5"/>
          <p:cNvSpPr>
            <a:spLocks noGrp="1"/>
          </p:cNvSpPr>
          <p:nvPr>
            <p:ph type="ftr" sz="quarter" idx="4"/>
          </p:nvPr>
        </p:nvSpPr>
        <p:spPr/>
        <p:txBody>
          <a:bodyPr/>
          <a:lstStyle/>
          <a:p>
            <a:pPr>
              <a:defRPr/>
            </a:pPr>
            <a:r>
              <a:rPr lang="en-US" smtClean="0">
                <a:solidFill>
                  <a:prstClr val="black"/>
                </a:solidFill>
              </a:rPr>
              <a:t>National Cancer Institute</a:t>
            </a:r>
            <a:endParaRPr lang="en-US">
              <a:solidFill>
                <a:prstClr val="black"/>
              </a:solidFill>
            </a:endParaRPr>
          </a:p>
        </p:txBody>
      </p:sp>
      <p:sp>
        <p:nvSpPr>
          <p:cNvPr id="10035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D15F2E3E-FA50-4205-836C-5FE77DBF3695}" type="slidenum">
              <a:rPr lang="en-US" altLang="en-US" smtClean="0">
                <a:solidFill>
                  <a:srgbClr val="000000"/>
                </a:solidFill>
                <a:latin typeface="Times" pitchFamily="18" charset="0"/>
              </a:rPr>
              <a:pPr>
                <a:spcBef>
                  <a:spcPct val="0"/>
                </a:spcBef>
              </a:pPr>
              <a:t>19</a:t>
            </a:fld>
            <a:endParaRPr lang="en-US" altLang="en-US" smtClean="0">
              <a:solidFill>
                <a:srgbClr val="000000"/>
              </a:solidFill>
              <a:latin typeface="Times"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4" name="Header Placeholder 3"/>
          <p:cNvSpPr>
            <a:spLocks noGrp="1"/>
          </p:cNvSpPr>
          <p:nvPr>
            <p:ph type="hdr" sz="quarter"/>
          </p:nvPr>
        </p:nvSpPr>
        <p:spPr/>
        <p:txBody>
          <a:bodyPr/>
          <a:lstStyle/>
          <a:p>
            <a:pPr>
              <a:defRPr/>
            </a:pPr>
            <a:endParaRPr lang="en-US">
              <a:solidFill>
                <a:prstClr val="black"/>
              </a:solidFill>
            </a:endParaRPr>
          </a:p>
        </p:txBody>
      </p:sp>
      <p:sp>
        <p:nvSpPr>
          <p:cNvPr id="10138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73216306-8BAE-407F-8205-2DDFCE5A268F}" type="datetime1">
              <a:rPr lang="en-US" altLang="en-US" smtClean="0">
                <a:solidFill>
                  <a:srgbClr val="000000"/>
                </a:solidFill>
                <a:latin typeface="Times" pitchFamily="18" charset="0"/>
              </a:rPr>
              <a:pPr>
                <a:spcBef>
                  <a:spcPct val="0"/>
                </a:spcBef>
              </a:pPr>
              <a:t>4/18/2014</a:t>
            </a:fld>
            <a:endParaRPr lang="en-US" altLang="en-US" smtClean="0">
              <a:solidFill>
                <a:srgbClr val="000000"/>
              </a:solidFill>
              <a:latin typeface="Times" pitchFamily="18" charset="0"/>
            </a:endParaRPr>
          </a:p>
        </p:txBody>
      </p:sp>
      <p:sp>
        <p:nvSpPr>
          <p:cNvPr id="6" name="Footer Placeholder 5"/>
          <p:cNvSpPr>
            <a:spLocks noGrp="1"/>
          </p:cNvSpPr>
          <p:nvPr>
            <p:ph type="ftr" sz="quarter" idx="4"/>
          </p:nvPr>
        </p:nvSpPr>
        <p:spPr/>
        <p:txBody>
          <a:bodyPr/>
          <a:lstStyle/>
          <a:p>
            <a:pPr>
              <a:defRPr/>
            </a:pPr>
            <a:r>
              <a:rPr lang="en-US" smtClean="0">
                <a:solidFill>
                  <a:prstClr val="black"/>
                </a:solidFill>
              </a:rPr>
              <a:t>National Cancer Institute</a:t>
            </a:r>
            <a:endParaRPr lang="en-US">
              <a:solidFill>
                <a:prstClr val="black"/>
              </a:solidFill>
            </a:endParaRPr>
          </a:p>
        </p:txBody>
      </p:sp>
      <p:sp>
        <p:nvSpPr>
          <p:cNvPr id="10138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E1C97A87-92E3-4EB7-B9E4-E37E9E88A374}" type="slidenum">
              <a:rPr lang="en-US" altLang="en-US" smtClean="0">
                <a:solidFill>
                  <a:srgbClr val="000000"/>
                </a:solidFill>
                <a:latin typeface="Times" pitchFamily="18" charset="0"/>
              </a:rPr>
              <a:pPr>
                <a:spcBef>
                  <a:spcPct val="0"/>
                </a:spcBef>
              </a:pPr>
              <a:t>27</a:t>
            </a:fld>
            <a:endParaRPr lang="en-US" altLang="en-US" smtClean="0">
              <a:solidFill>
                <a:srgbClr val="000000"/>
              </a:solidFill>
              <a:latin typeface="Times"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4" name="Header Placeholder 3"/>
          <p:cNvSpPr>
            <a:spLocks noGrp="1"/>
          </p:cNvSpPr>
          <p:nvPr>
            <p:ph type="hdr" sz="quarter"/>
          </p:nvPr>
        </p:nvSpPr>
        <p:spPr/>
        <p:txBody>
          <a:bodyPr/>
          <a:lstStyle/>
          <a:p>
            <a:pPr>
              <a:defRPr/>
            </a:pPr>
            <a:endParaRPr lang="en-US">
              <a:solidFill>
                <a:prstClr val="black"/>
              </a:solidFill>
            </a:endParaRPr>
          </a:p>
        </p:txBody>
      </p:sp>
      <p:sp>
        <p:nvSpPr>
          <p:cNvPr id="8909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A8D620FB-A0B1-402F-8414-88487C40B804}" type="datetime1">
              <a:rPr lang="en-US" altLang="en-US" smtClean="0">
                <a:solidFill>
                  <a:srgbClr val="000000"/>
                </a:solidFill>
                <a:latin typeface="Times" pitchFamily="18" charset="0"/>
              </a:rPr>
              <a:pPr>
                <a:spcBef>
                  <a:spcPct val="0"/>
                </a:spcBef>
              </a:pPr>
              <a:t>4/18/2014</a:t>
            </a:fld>
            <a:endParaRPr lang="en-US" altLang="en-US" smtClean="0">
              <a:solidFill>
                <a:srgbClr val="000000"/>
              </a:solidFill>
              <a:latin typeface="Times" pitchFamily="18" charset="0"/>
            </a:endParaRPr>
          </a:p>
        </p:txBody>
      </p:sp>
      <p:sp>
        <p:nvSpPr>
          <p:cNvPr id="6" name="Footer Placeholder 5"/>
          <p:cNvSpPr>
            <a:spLocks noGrp="1"/>
          </p:cNvSpPr>
          <p:nvPr>
            <p:ph type="ftr" sz="quarter" idx="4"/>
          </p:nvPr>
        </p:nvSpPr>
        <p:spPr/>
        <p:txBody>
          <a:bodyPr/>
          <a:lstStyle/>
          <a:p>
            <a:pPr>
              <a:defRPr/>
            </a:pPr>
            <a:r>
              <a:rPr lang="en-US" smtClean="0">
                <a:solidFill>
                  <a:prstClr val="black"/>
                </a:solidFill>
              </a:rPr>
              <a:t>National Cancer Institute</a:t>
            </a:r>
            <a:endParaRPr lang="en-US">
              <a:solidFill>
                <a:prstClr val="black"/>
              </a:solidFill>
            </a:endParaRPr>
          </a:p>
        </p:txBody>
      </p:sp>
      <p:sp>
        <p:nvSpPr>
          <p:cNvPr id="8909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5ED5381C-E656-40EC-BD96-AA61F638693F}" type="slidenum">
              <a:rPr lang="en-US" altLang="en-US" smtClean="0">
                <a:solidFill>
                  <a:srgbClr val="000000"/>
                </a:solidFill>
                <a:latin typeface="Times" pitchFamily="18" charset="0"/>
              </a:rPr>
              <a:pPr>
                <a:spcBef>
                  <a:spcPct val="0"/>
                </a:spcBef>
              </a:pPr>
              <a:t>3</a:t>
            </a:fld>
            <a:endParaRPr lang="en-US" altLang="en-US" smtClean="0">
              <a:solidFill>
                <a:srgbClr val="000000"/>
              </a:solidFill>
              <a:latin typeface="Times"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itchFamily="34" charset="-128"/>
              </a:rPr>
              <a:t>One of the values of networking not yet mentioned is the opportunity to connect with other networks.  Program staff members at CIP are working with research networks of other countries (UK and Canada) to create opportunities for consensus building and resource sharing on a global scale.</a:t>
            </a:r>
          </a:p>
        </p:txBody>
      </p:sp>
      <p:sp>
        <p:nvSpPr>
          <p:cNvPr id="4" name="Header Placeholder 3"/>
          <p:cNvSpPr>
            <a:spLocks noGrp="1"/>
          </p:cNvSpPr>
          <p:nvPr>
            <p:ph type="hdr" sz="quarter"/>
          </p:nvPr>
        </p:nvSpPr>
        <p:spPr/>
        <p:txBody>
          <a:bodyPr/>
          <a:lstStyle/>
          <a:p>
            <a:pPr>
              <a:defRPr/>
            </a:pPr>
            <a:endParaRPr lang="en-US">
              <a:solidFill>
                <a:prstClr val="black"/>
              </a:solidFill>
            </a:endParaRPr>
          </a:p>
        </p:txBody>
      </p:sp>
      <p:sp>
        <p:nvSpPr>
          <p:cNvPr id="9011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D86A3169-7994-4D7C-AAD6-7C6296008717}" type="datetime1">
              <a:rPr lang="en-US" altLang="en-US" smtClean="0">
                <a:solidFill>
                  <a:srgbClr val="000000"/>
                </a:solidFill>
                <a:latin typeface="Times" pitchFamily="18" charset="0"/>
              </a:rPr>
              <a:pPr>
                <a:spcBef>
                  <a:spcPct val="0"/>
                </a:spcBef>
              </a:pPr>
              <a:t>4/18/2014</a:t>
            </a:fld>
            <a:endParaRPr lang="en-US" altLang="en-US" smtClean="0">
              <a:solidFill>
                <a:srgbClr val="000000"/>
              </a:solidFill>
              <a:latin typeface="Times" pitchFamily="18" charset="0"/>
            </a:endParaRPr>
          </a:p>
        </p:txBody>
      </p:sp>
      <p:sp>
        <p:nvSpPr>
          <p:cNvPr id="6" name="Footer Placeholder 5"/>
          <p:cNvSpPr>
            <a:spLocks noGrp="1"/>
          </p:cNvSpPr>
          <p:nvPr>
            <p:ph type="ftr" sz="quarter" idx="4"/>
          </p:nvPr>
        </p:nvSpPr>
        <p:spPr/>
        <p:txBody>
          <a:bodyPr/>
          <a:lstStyle/>
          <a:p>
            <a:pPr>
              <a:defRPr/>
            </a:pPr>
            <a:r>
              <a:rPr lang="en-US" smtClean="0">
                <a:solidFill>
                  <a:prstClr val="black"/>
                </a:solidFill>
              </a:rPr>
              <a:t>National Cancer Institute</a:t>
            </a:r>
            <a:endParaRPr lang="en-US">
              <a:solidFill>
                <a:prstClr val="black"/>
              </a:solidFill>
            </a:endParaRPr>
          </a:p>
        </p:txBody>
      </p:sp>
      <p:sp>
        <p:nvSpPr>
          <p:cNvPr id="9011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48EAAD1C-720D-43C2-A130-F1152A6A28CC}" type="slidenum">
              <a:rPr lang="en-US" altLang="en-US" smtClean="0">
                <a:solidFill>
                  <a:srgbClr val="000000"/>
                </a:solidFill>
                <a:latin typeface="Times" pitchFamily="18" charset="0"/>
              </a:rPr>
              <a:pPr>
                <a:spcBef>
                  <a:spcPct val="0"/>
                </a:spcBef>
              </a:pPr>
              <a:t>4</a:t>
            </a:fld>
            <a:endParaRPr lang="en-US" altLang="en-US" smtClean="0">
              <a:solidFill>
                <a:srgbClr val="000000"/>
              </a:solidFill>
              <a:latin typeface="Times"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4" name="Header Placeholder 3"/>
          <p:cNvSpPr>
            <a:spLocks noGrp="1"/>
          </p:cNvSpPr>
          <p:nvPr>
            <p:ph type="hdr" sz="quarter"/>
          </p:nvPr>
        </p:nvSpPr>
        <p:spPr/>
        <p:txBody>
          <a:bodyPr/>
          <a:lstStyle/>
          <a:p>
            <a:pPr>
              <a:defRPr/>
            </a:pPr>
            <a:endParaRPr lang="en-US">
              <a:solidFill>
                <a:prstClr val="black"/>
              </a:solidFill>
            </a:endParaRPr>
          </a:p>
        </p:txBody>
      </p:sp>
      <p:sp>
        <p:nvSpPr>
          <p:cNvPr id="9114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9A9805D3-440D-435C-847F-927FD88277EC}" type="datetime1">
              <a:rPr lang="en-US" altLang="en-US" smtClean="0">
                <a:solidFill>
                  <a:srgbClr val="000000"/>
                </a:solidFill>
                <a:latin typeface="Times" pitchFamily="18" charset="0"/>
              </a:rPr>
              <a:pPr>
                <a:spcBef>
                  <a:spcPct val="0"/>
                </a:spcBef>
              </a:pPr>
              <a:t>4/18/2014</a:t>
            </a:fld>
            <a:endParaRPr lang="en-US" altLang="en-US" smtClean="0">
              <a:solidFill>
                <a:srgbClr val="000000"/>
              </a:solidFill>
              <a:latin typeface="Times" pitchFamily="18" charset="0"/>
            </a:endParaRPr>
          </a:p>
        </p:txBody>
      </p:sp>
      <p:sp>
        <p:nvSpPr>
          <p:cNvPr id="6" name="Footer Placeholder 5"/>
          <p:cNvSpPr>
            <a:spLocks noGrp="1"/>
          </p:cNvSpPr>
          <p:nvPr>
            <p:ph type="ftr" sz="quarter" idx="4"/>
          </p:nvPr>
        </p:nvSpPr>
        <p:spPr/>
        <p:txBody>
          <a:bodyPr/>
          <a:lstStyle/>
          <a:p>
            <a:pPr>
              <a:defRPr/>
            </a:pPr>
            <a:r>
              <a:rPr lang="en-US" smtClean="0">
                <a:solidFill>
                  <a:prstClr val="black"/>
                </a:solidFill>
              </a:rPr>
              <a:t>National Cancer Institute</a:t>
            </a:r>
            <a:endParaRPr lang="en-US">
              <a:solidFill>
                <a:prstClr val="black"/>
              </a:solidFill>
            </a:endParaRPr>
          </a:p>
        </p:txBody>
      </p:sp>
      <p:sp>
        <p:nvSpPr>
          <p:cNvPr id="9114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70CE171C-A60E-46E0-A2D6-34E0D0D6D41B}" type="slidenum">
              <a:rPr lang="en-US" altLang="en-US" smtClean="0">
                <a:solidFill>
                  <a:srgbClr val="000000"/>
                </a:solidFill>
                <a:latin typeface="Times" pitchFamily="18" charset="0"/>
              </a:rPr>
              <a:pPr>
                <a:spcBef>
                  <a:spcPct val="0"/>
                </a:spcBef>
              </a:pPr>
              <a:t>5</a:t>
            </a:fld>
            <a:endParaRPr lang="en-US" altLang="en-US" smtClean="0">
              <a:solidFill>
                <a:srgbClr val="000000"/>
              </a:solidFill>
              <a:latin typeface="Times"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1843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endParaRPr lang="en-US" smtClean="0">
              <a:solidFill>
                <a:prstClr val="black"/>
              </a:solidFill>
            </a:endParaRPr>
          </a:p>
        </p:txBody>
      </p:sp>
      <p:sp>
        <p:nvSpPr>
          <p:cNvPr id="9216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1DC1B33B-2EC3-4EC8-BF93-1914B2057BD5}" type="datetime1">
              <a:rPr lang="en-US" altLang="en-US" smtClean="0">
                <a:solidFill>
                  <a:srgbClr val="000000"/>
                </a:solidFill>
                <a:latin typeface="Times" pitchFamily="18" charset="0"/>
              </a:rPr>
              <a:pPr>
                <a:spcBef>
                  <a:spcPct val="0"/>
                </a:spcBef>
              </a:pPr>
              <a:t>4/18/2014</a:t>
            </a:fld>
            <a:endParaRPr lang="en-US" altLang="en-US" smtClean="0">
              <a:solidFill>
                <a:srgbClr val="000000"/>
              </a:solidFill>
              <a:latin typeface="Times" pitchFamily="18" charset="0"/>
            </a:endParaRPr>
          </a:p>
        </p:txBody>
      </p:sp>
      <p:sp>
        <p:nvSpPr>
          <p:cNvPr id="1843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smtClean="0">
                <a:solidFill>
                  <a:prstClr val="black"/>
                </a:solidFill>
              </a:rPr>
              <a:t>National Cancer Institute</a:t>
            </a:r>
          </a:p>
        </p:txBody>
      </p:sp>
      <p:sp>
        <p:nvSpPr>
          <p:cNvPr id="9216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4B4A5CC1-1E23-48C8-B9B4-68BB4D75C111}" type="slidenum">
              <a:rPr lang="en-US" altLang="en-US" smtClean="0">
                <a:solidFill>
                  <a:srgbClr val="000000"/>
                </a:solidFill>
                <a:latin typeface="Times" pitchFamily="18" charset="0"/>
              </a:rPr>
              <a:pPr>
                <a:spcBef>
                  <a:spcPct val="0"/>
                </a:spcBef>
              </a:pPr>
              <a:t>6</a:t>
            </a:fld>
            <a:endParaRPr lang="en-US" altLang="en-US" smtClean="0">
              <a:solidFill>
                <a:srgbClr val="000000"/>
              </a:solidFill>
              <a:latin typeface="Times"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9A85AEAB-6A7D-45BE-B9A1-F5B256A51403}" type="slidenum">
              <a:rPr lang="en-US" altLang="en-US" smtClean="0">
                <a:latin typeface="Times" pitchFamily="18" charset="0"/>
              </a:rPr>
              <a:pPr>
                <a:spcBef>
                  <a:spcPct val="0"/>
                </a:spcBef>
              </a:pPr>
              <a:t>7</a:t>
            </a:fld>
            <a:endParaRPr lang="en-US" altLang="en-US" smtClean="0">
              <a:latin typeface="Times" pitchFamily="18" charset="0"/>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310E74AB-50C3-4807-83DE-13D1A0A3C4A8}" type="slidenum">
              <a:rPr lang="en-US" altLang="en-US" smtClean="0">
                <a:solidFill>
                  <a:srgbClr val="000000"/>
                </a:solidFill>
                <a:latin typeface="Times" pitchFamily="18" charset="0"/>
              </a:rPr>
              <a:pPr>
                <a:spcBef>
                  <a:spcPct val="0"/>
                </a:spcBef>
              </a:pPr>
              <a:t>11</a:t>
            </a:fld>
            <a:endParaRPr lang="en-US" altLang="en-US" smtClean="0">
              <a:solidFill>
                <a:srgbClr val="000000"/>
              </a:solidFill>
              <a:latin typeface="Times"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82016-E9BD-4DC9-AA74-CDA823A5302A}" type="slidenum">
              <a:rPr lang="en-US" smtClean="0"/>
              <a:t>13</a:t>
            </a:fld>
            <a:endParaRPr lang="en-US"/>
          </a:p>
        </p:txBody>
      </p:sp>
    </p:spTree>
    <p:extLst>
      <p:ext uri="{BB962C8B-B14F-4D97-AF65-F5344CB8AC3E}">
        <p14:creationId xmlns:p14="http://schemas.microsoft.com/office/powerpoint/2010/main" val="3105258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C094D55B-29D3-4A41-98F9-D57211D4CC65}" type="slidenum">
              <a:rPr lang="en-US" altLang="en-US" smtClean="0">
                <a:solidFill>
                  <a:srgbClr val="000000"/>
                </a:solidFill>
                <a:latin typeface="Times" pitchFamily="18" charset="0"/>
              </a:rPr>
              <a:pPr>
                <a:spcBef>
                  <a:spcPct val="0"/>
                </a:spcBef>
              </a:pPr>
              <a:t>15</a:t>
            </a:fld>
            <a:endParaRPr lang="en-US" altLang="en-US" smtClean="0">
              <a:solidFill>
                <a:srgbClr val="000000"/>
              </a:solidFill>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l="4671" t="22205" r="4095" b="13438"/>
          <a:stretch>
            <a:fillRect/>
          </a:stretch>
        </p:blipFill>
        <p:spPr bwMode="auto">
          <a:xfrm>
            <a:off x="7696200" y="5795963"/>
            <a:ext cx="1460500" cy="1031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07" name="Rectangle 1035"/>
          <p:cNvSpPr>
            <a:spLocks noGrp="1" noChangeArrowheads="1"/>
          </p:cNvSpPr>
          <p:nvPr>
            <p:ph type="ctrTitle" sz="quarter"/>
          </p:nvPr>
        </p:nvSpPr>
        <p:spPr>
          <a:xfrm>
            <a:off x="1524000" y="1447800"/>
            <a:ext cx="7239000" cy="1981200"/>
          </a:xfrm>
        </p:spPr>
        <p:txBody>
          <a:bodyPr/>
          <a:lstStyle>
            <a:lvl1pPr>
              <a:defRPr sz="4200"/>
            </a:lvl1pPr>
          </a:lstStyle>
          <a:p>
            <a:r>
              <a:rPr lang="en-US" smtClean="0"/>
              <a:t>Click to edit Master title style</a:t>
            </a:r>
            <a:endParaRPr lang="en-US"/>
          </a:p>
        </p:txBody>
      </p:sp>
    </p:spTree>
    <p:extLst>
      <p:ext uri="{BB962C8B-B14F-4D97-AF65-F5344CB8AC3E}">
        <p14:creationId xmlns:p14="http://schemas.microsoft.com/office/powerpoint/2010/main" val="906539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256964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04907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inal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73134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47076525"/>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l="4671" t="22205" r="4095" b="13438"/>
          <a:stretch>
            <a:fillRect/>
          </a:stretch>
        </p:blipFill>
        <p:spPr bwMode="auto">
          <a:xfrm>
            <a:off x="7696200" y="5795963"/>
            <a:ext cx="1460500" cy="1031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userDrawn="1"/>
        </p:nvSpPr>
        <p:spPr bwMode="auto">
          <a:xfrm>
            <a:off x="1676400" y="3886200"/>
            <a:ext cx="6934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pitchFamily="96" charset="0"/>
                <a:ea typeface="ＭＳ Ｐゴシック" pitchFamily="34" charset="-128"/>
              </a:defRPr>
            </a:lvl1pPr>
            <a:lvl2pPr marL="742950" indent="-285750" eaLnBrk="0" hangingPunct="0">
              <a:defRPr sz="2400">
                <a:solidFill>
                  <a:schemeClr val="tx1"/>
                </a:solidFill>
                <a:latin typeface="Times" pitchFamily="96" charset="0"/>
                <a:ea typeface="ＭＳ Ｐゴシック" pitchFamily="34" charset="-128"/>
              </a:defRPr>
            </a:lvl2pPr>
            <a:lvl3pPr marL="1143000" indent="-228600" eaLnBrk="0" hangingPunct="0">
              <a:defRPr sz="2400">
                <a:solidFill>
                  <a:schemeClr val="tx1"/>
                </a:solidFill>
                <a:latin typeface="Times" pitchFamily="96" charset="0"/>
                <a:ea typeface="ＭＳ Ｐゴシック" pitchFamily="34" charset="-128"/>
              </a:defRPr>
            </a:lvl3pPr>
            <a:lvl4pPr marL="1600200" indent="-228600" eaLnBrk="0" hangingPunct="0">
              <a:defRPr sz="2400">
                <a:solidFill>
                  <a:schemeClr val="tx1"/>
                </a:solidFill>
                <a:latin typeface="Times" pitchFamily="96" charset="0"/>
                <a:ea typeface="ＭＳ Ｐゴシック" pitchFamily="34" charset="-128"/>
              </a:defRPr>
            </a:lvl4pPr>
            <a:lvl5pPr marL="2057400" indent="-228600" eaLnBrk="0" hangingPunct="0">
              <a:defRPr sz="2400">
                <a:solidFill>
                  <a:schemeClr val="tx1"/>
                </a:solidFill>
                <a:latin typeface="Times" pitchFamily="9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9pPr>
          </a:lstStyle>
          <a:p>
            <a:pPr algn="ctr" eaLnBrk="1" hangingPunct="1">
              <a:spcBef>
                <a:spcPct val="20000"/>
              </a:spcBef>
              <a:defRPr/>
            </a:pPr>
            <a:endParaRPr lang="en-US" altLang="en-US" smtClean="0">
              <a:solidFill>
                <a:srgbClr val="FFFFFF"/>
              </a:solidFill>
              <a:latin typeface="Calibri" pitchFamily="34" charset="0"/>
            </a:endParaRPr>
          </a:p>
        </p:txBody>
      </p:sp>
      <p:sp>
        <p:nvSpPr>
          <p:cNvPr id="4107" name="Rectangle 1035"/>
          <p:cNvSpPr>
            <a:spLocks noGrp="1" noChangeArrowheads="1"/>
          </p:cNvSpPr>
          <p:nvPr>
            <p:ph type="ctrTitle" sz="quarter"/>
          </p:nvPr>
        </p:nvSpPr>
        <p:spPr>
          <a:xfrm>
            <a:off x="1524000" y="1447800"/>
            <a:ext cx="7239000" cy="1981200"/>
          </a:xfrm>
        </p:spPr>
        <p:txBody>
          <a:bodyPr/>
          <a:lstStyle>
            <a:lvl1pPr>
              <a:defRPr sz="4200"/>
            </a:lvl1pPr>
          </a:lstStyle>
          <a:p>
            <a:r>
              <a:rPr lang="en-US" smtClean="0"/>
              <a:t>Click to edit Master title style</a:t>
            </a:r>
            <a:endParaRPr lang="en-US"/>
          </a:p>
        </p:txBody>
      </p:sp>
    </p:spTree>
    <p:extLst>
      <p:ext uri="{BB962C8B-B14F-4D97-AF65-F5344CB8AC3E}">
        <p14:creationId xmlns:p14="http://schemas.microsoft.com/office/powerpoint/2010/main" val="67824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299507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63486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85800" y="11430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25217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157604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26612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056167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589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336789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2959927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66348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59728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526007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Final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602783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51885818"/>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l="4671" t="22205" r="4095" b="13438"/>
          <a:stretch>
            <a:fillRect/>
          </a:stretch>
        </p:blipFill>
        <p:spPr bwMode="auto">
          <a:xfrm>
            <a:off x="7696200" y="5795963"/>
            <a:ext cx="1460500" cy="1031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userDrawn="1"/>
        </p:nvSpPr>
        <p:spPr bwMode="auto">
          <a:xfrm>
            <a:off x="1676400" y="3886200"/>
            <a:ext cx="6934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pitchFamily="96" charset="0"/>
                <a:ea typeface="ＭＳ Ｐゴシック" pitchFamily="34" charset="-128"/>
              </a:defRPr>
            </a:lvl1pPr>
            <a:lvl2pPr marL="742950" indent="-285750" eaLnBrk="0" hangingPunct="0">
              <a:defRPr sz="2400">
                <a:solidFill>
                  <a:schemeClr val="tx1"/>
                </a:solidFill>
                <a:latin typeface="Times" pitchFamily="96" charset="0"/>
                <a:ea typeface="ＭＳ Ｐゴシック" pitchFamily="34" charset="-128"/>
              </a:defRPr>
            </a:lvl2pPr>
            <a:lvl3pPr marL="1143000" indent="-228600" eaLnBrk="0" hangingPunct="0">
              <a:defRPr sz="2400">
                <a:solidFill>
                  <a:schemeClr val="tx1"/>
                </a:solidFill>
                <a:latin typeface="Times" pitchFamily="96" charset="0"/>
                <a:ea typeface="ＭＳ Ｐゴシック" pitchFamily="34" charset="-128"/>
              </a:defRPr>
            </a:lvl3pPr>
            <a:lvl4pPr marL="1600200" indent="-228600" eaLnBrk="0" hangingPunct="0">
              <a:defRPr sz="2400">
                <a:solidFill>
                  <a:schemeClr val="tx1"/>
                </a:solidFill>
                <a:latin typeface="Times" pitchFamily="96" charset="0"/>
                <a:ea typeface="ＭＳ Ｐゴシック" pitchFamily="34" charset="-128"/>
              </a:defRPr>
            </a:lvl4pPr>
            <a:lvl5pPr marL="2057400" indent="-228600" eaLnBrk="0" hangingPunct="0">
              <a:defRPr sz="2400">
                <a:solidFill>
                  <a:schemeClr val="tx1"/>
                </a:solidFill>
                <a:latin typeface="Times" pitchFamily="9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9pPr>
          </a:lstStyle>
          <a:p>
            <a:pPr algn="ctr" eaLnBrk="1" hangingPunct="1">
              <a:spcBef>
                <a:spcPct val="20000"/>
              </a:spcBef>
              <a:defRPr/>
            </a:pPr>
            <a:endParaRPr lang="en-US" altLang="en-US" smtClean="0">
              <a:solidFill>
                <a:srgbClr val="FFFFFF"/>
              </a:solidFill>
              <a:latin typeface="Calibri" pitchFamily="34" charset="0"/>
            </a:endParaRPr>
          </a:p>
        </p:txBody>
      </p:sp>
      <p:sp>
        <p:nvSpPr>
          <p:cNvPr id="4107" name="Rectangle 1035"/>
          <p:cNvSpPr>
            <a:spLocks noGrp="1" noChangeArrowheads="1"/>
          </p:cNvSpPr>
          <p:nvPr>
            <p:ph type="ctrTitle" sz="quarter"/>
          </p:nvPr>
        </p:nvSpPr>
        <p:spPr>
          <a:xfrm>
            <a:off x="1524000" y="1447800"/>
            <a:ext cx="7239000" cy="1981200"/>
          </a:xfrm>
        </p:spPr>
        <p:txBody>
          <a:bodyPr/>
          <a:lstStyle>
            <a:lvl1pPr>
              <a:defRPr sz="4200"/>
            </a:lvl1pPr>
          </a:lstStyle>
          <a:p>
            <a:r>
              <a:rPr lang="en-US" smtClean="0"/>
              <a:t>Click to edit Master title style</a:t>
            </a:r>
            <a:endParaRPr lang="en-US"/>
          </a:p>
        </p:txBody>
      </p:sp>
    </p:spTree>
    <p:extLst>
      <p:ext uri="{BB962C8B-B14F-4D97-AF65-F5344CB8AC3E}">
        <p14:creationId xmlns:p14="http://schemas.microsoft.com/office/powerpoint/2010/main" val="129006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779733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63486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85800" y="11430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8654744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7106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l="4671" t="22205" r="4095" b="13438"/>
          <a:stretch>
            <a:fillRect/>
          </a:stretch>
        </p:blipFill>
        <p:spPr bwMode="auto">
          <a:xfrm>
            <a:off x="7696200" y="5795963"/>
            <a:ext cx="1460500" cy="1031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userDrawn="1"/>
        </p:nvSpPr>
        <p:spPr bwMode="auto">
          <a:xfrm>
            <a:off x="1676400" y="3886200"/>
            <a:ext cx="6934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pitchFamily="96" charset="0"/>
                <a:ea typeface="ＭＳ Ｐゴシック" pitchFamily="34" charset="-128"/>
              </a:defRPr>
            </a:lvl1pPr>
            <a:lvl2pPr marL="742950" indent="-285750" eaLnBrk="0" hangingPunct="0">
              <a:defRPr sz="2400">
                <a:solidFill>
                  <a:schemeClr val="tx1"/>
                </a:solidFill>
                <a:latin typeface="Times" pitchFamily="96" charset="0"/>
                <a:ea typeface="ＭＳ Ｐゴシック" pitchFamily="34" charset="-128"/>
              </a:defRPr>
            </a:lvl2pPr>
            <a:lvl3pPr marL="1143000" indent="-228600" eaLnBrk="0" hangingPunct="0">
              <a:defRPr sz="2400">
                <a:solidFill>
                  <a:schemeClr val="tx1"/>
                </a:solidFill>
                <a:latin typeface="Times" pitchFamily="96" charset="0"/>
                <a:ea typeface="ＭＳ Ｐゴシック" pitchFamily="34" charset="-128"/>
              </a:defRPr>
            </a:lvl3pPr>
            <a:lvl4pPr marL="1600200" indent="-228600" eaLnBrk="0" hangingPunct="0">
              <a:defRPr sz="2400">
                <a:solidFill>
                  <a:schemeClr val="tx1"/>
                </a:solidFill>
                <a:latin typeface="Times" pitchFamily="96" charset="0"/>
                <a:ea typeface="ＭＳ Ｐゴシック" pitchFamily="34" charset="-128"/>
              </a:defRPr>
            </a:lvl4pPr>
            <a:lvl5pPr marL="2057400" indent="-228600" eaLnBrk="0" hangingPunct="0">
              <a:defRPr sz="2400">
                <a:solidFill>
                  <a:schemeClr val="tx1"/>
                </a:solidFill>
                <a:latin typeface="Times" pitchFamily="9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9pPr>
          </a:lstStyle>
          <a:p>
            <a:pPr algn="ctr" eaLnBrk="1" hangingPunct="1">
              <a:spcBef>
                <a:spcPct val="20000"/>
              </a:spcBef>
              <a:defRPr/>
            </a:pPr>
            <a:endParaRPr lang="en-US" altLang="en-US" smtClean="0">
              <a:solidFill>
                <a:srgbClr val="FFFFFF"/>
              </a:solidFill>
              <a:latin typeface="Calibri" pitchFamily="34" charset="0"/>
            </a:endParaRPr>
          </a:p>
        </p:txBody>
      </p:sp>
      <p:sp>
        <p:nvSpPr>
          <p:cNvPr id="4107" name="Rectangle 1035"/>
          <p:cNvSpPr>
            <a:spLocks noGrp="1" noChangeArrowheads="1"/>
          </p:cNvSpPr>
          <p:nvPr>
            <p:ph type="ctrTitle" sz="quarter"/>
          </p:nvPr>
        </p:nvSpPr>
        <p:spPr>
          <a:xfrm>
            <a:off x="1524000" y="1447800"/>
            <a:ext cx="7239000" cy="1981200"/>
          </a:xfrm>
        </p:spPr>
        <p:txBody>
          <a:bodyPr/>
          <a:lstStyle>
            <a:lvl1pPr>
              <a:defRPr sz="4200"/>
            </a:lvl1pPr>
          </a:lstStyle>
          <a:p>
            <a:r>
              <a:rPr lang="en-US" smtClean="0"/>
              <a:t>Click to edit Master title style</a:t>
            </a:r>
            <a:endParaRPr lang="en-US"/>
          </a:p>
        </p:txBody>
      </p:sp>
    </p:spTree>
    <p:extLst>
      <p:ext uri="{BB962C8B-B14F-4D97-AF65-F5344CB8AC3E}">
        <p14:creationId xmlns:p14="http://schemas.microsoft.com/office/powerpoint/2010/main" val="261878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496531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702137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4352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7716155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1311230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36599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005823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Final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061359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40399458"/>
      </p:ext>
    </p:extLst>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l="4671" t="22205" r="4095" b="13438"/>
          <a:stretch>
            <a:fillRect/>
          </a:stretch>
        </p:blipFill>
        <p:spPr bwMode="auto">
          <a:xfrm>
            <a:off x="7696200" y="5795963"/>
            <a:ext cx="1460500" cy="1031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userDrawn="1"/>
        </p:nvSpPr>
        <p:spPr bwMode="auto">
          <a:xfrm>
            <a:off x="1676400" y="3886200"/>
            <a:ext cx="6934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pitchFamily="96" charset="0"/>
                <a:ea typeface="ＭＳ Ｐゴシック" pitchFamily="34" charset="-128"/>
              </a:defRPr>
            </a:lvl1pPr>
            <a:lvl2pPr marL="742950" indent="-285750" eaLnBrk="0" hangingPunct="0">
              <a:defRPr sz="2400">
                <a:solidFill>
                  <a:schemeClr val="tx1"/>
                </a:solidFill>
                <a:latin typeface="Times" pitchFamily="96" charset="0"/>
                <a:ea typeface="ＭＳ Ｐゴシック" pitchFamily="34" charset="-128"/>
              </a:defRPr>
            </a:lvl2pPr>
            <a:lvl3pPr marL="1143000" indent="-228600" eaLnBrk="0" hangingPunct="0">
              <a:defRPr sz="2400">
                <a:solidFill>
                  <a:schemeClr val="tx1"/>
                </a:solidFill>
                <a:latin typeface="Times" pitchFamily="96" charset="0"/>
                <a:ea typeface="ＭＳ Ｐゴシック" pitchFamily="34" charset="-128"/>
              </a:defRPr>
            </a:lvl3pPr>
            <a:lvl4pPr marL="1600200" indent="-228600" eaLnBrk="0" hangingPunct="0">
              <a:defRPr sz="2400">
                <a:solidFill>
                  <a:schemeClr val="tx1"/>
                </a:solidFill>
                <a:latin typeface="Times" pitchFamily="96" charset="0"/>
                <a:ea typeface="ＭＳ Ｐゴシック" pitchFamily="34" charset="-128"/>
              </a:defRPr>
            </a:lvl4pPr>
            <a:lvl5pPr marL="2057400" indent="-228600" eaLnBrk="0" hangingPunct="0">
              <a:defRPr sz="2400">
                <a:solidFill>
                  <a:schemeClr val="tx1"/>
                </a:solidFill>
                <a:latin typeface="Times" pitchFamily="9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9pPr>
          </a:lstStyle>
          <a:p>
            <a:pPr algn="ctr" eaLnBrk="1" hangingPunct="1">
              <a:spcBef>
                <a:spcPct val="20000"/>
              </a:spcBef>
              <a:defRPr/>
            </a:pPr>
            <a:endParaRPr lang="en-US" altLang="en-US" smtClean="0">
              <a:solidFill>
                <a:srgbClr val="FFFFFF"/>
              </a:solidFill>
              <a:latin typeface="Calibri" pitchFamily="34" charset="0"/>
            </a:endParaRPr>
          </a:p>
        </p:txBody>
      </p:sp>
      <p:sp>
        <p:nvSpPr>
          <p:cNvPr id="4107" name="Rectangle 1035"/>
          <p:cNvSpPr>
            <a:spLocks noGrp="1" noChangeArrowheads="1"/>
          </p:cNvSpPr>
          <p:nvPr>
            <p:ph type="ctrTitle" sz="quarter"/>
          </p:nvPr>
        </p:nvSpPr>
        <p:spPr>
          <a:xfrm>
            <a:off x="1524000" y="1447800"/>
            <a:ext cx="7239000" cy="1981200"/>
          </a:xfrm>
        </p:spPr>
        <p:txBody>
          <a:bodyPr/>
          <a:lstStyle>
            <a:lvl1pPr>
              <a:defRPr sz="4200"/>
            </a:lvl1pPr>
          </a:lstStyle>
          <a:p>
            <a:r>
              <a:rPr lang="en-US" smtClean="0"/>
              <a:t>Click to edit Master title style</a:t>
            </a:r>
            <a:endParaRPr lang="en-US"/>
          </a:p>
        </p:txBody>
      </p:sp>
    </p:spTree>
    <p:extLst>
      <p:ext uri="{BB962C8B-B14F-4D97-AF65-F5344CB8AC3E}">
        <p14:creationId xmlns:p14="http://schemas.microsoft.com/office/powerpoint/2010/main" val="319375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248727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2526587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63486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85800" y="11430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8761134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211615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642580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3715147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058568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3446343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230398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226454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3911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63486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85800" y="11430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1129951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Final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10623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89980686"/>
      </p:ext>
    </p:extLst>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l="4671" t="22205" r="4095" b="13438"/>
          <a:stretch>
            <a:fillRect/>
          </a:stretch>
        </p:blipFill>
        <p:spPr bwMode="auto">
          <a:xfrm>
            <a:off x="7696200" y="5795963"/>
            <a:ext cx="1460500" cy="1031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userDrawn="1"/>
        </p:nvSpPr>
        <p:spPr bwMode="auto">
          <a:xfrm>
            <a:off x="1676400" y="3886200"/>
            <a:ext cx="6934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pitchFamily="96" charset="0"/>
                <a:ea typeface="ＭＳ Ｐゴシック" pitchFamily="34" charset="-128"/>
              </a:defRPr>
            </a:lvl1pPr>
            <a:lvl2pPr marL="742950" indent="-285750" eaLnBrk="0" hangingPunct="0">
              <a:defRPr sz="2400">
                <a:solidFill>
                  <a:schemeClr val="tx1"/>
                </a:solidFill>
                <a:latin typeface="Times" pitchFamily="96" charset="0"/>
                <a:ea typeface="ＭＳ Ｐゴシック" pitchFamily="34" charset="-128"/>
              </a:defRPr>
            </a:lvl2pPr>
            <a:lvl3pPr marL="1143000" indent="-228600" eaLnBrk="0" hangingPunct="0">
              <a:defRPr sz="2400">
                <a:solidFill>
                  <a:schemeClr val="tx1"/>
                </a:solidFill>
                <a:latin typeface="Times" pitchFamily="96" charset="0"/>
                <a:ea typeface="ＭＳ Ｐゴシック" pitchFamily="34" charset="-128"/>
              </a:defRPr>
            </a:lvl3pPr>
            <a:lvl4pPr marL="1600200" indent="-228600" eaLnBrk="0" hangingPunct="0">
              <a:defRPr sz="2400">
                <a:solidFill>
                  <a:schemeClr val="tx1"/>
                </a:solidFill>
                <a:latin typeface="Times" pitchFamily="96" charset="0"/>
                <a:ea typeface="ＭＳ Ｐゴシック" pitchFamily="34" charset="-128"/>
              </a:defRPr>
            </a:lvl4pPr>
            <a:lvl5pPr marL="2057400" indent="-228600" eaLnBrk="0" hangingPunct="0">
              <a:defRPr sz="2400">
                <a:solidFill>
                  <a:schemeClr val="tx1"/>
                </a:solidFill>
                <a:latin typeface="Times" pitchFamily="9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9pPr>
          </a:lstStyle>
          <a:p>
            <a:pPr algn="ctr" eaLnBrk="1" hangingPunct="1">
              <a:spcBef>
                <a:spcPct val="20000"/>
              </a:spcBef>
              <a:defRPr/>
            </a:pPr>
            <a:endParaRPr lang="en-US" altLang="en-US" smtClean="0">
              <a:solidFill>
                <a:srgbClr val="FFFFFF"/>
              </a:solidFill>
              <a:latin typeface="Calibri" pitchFamily="34" charset="0"/>
            </a:endParaRPr>
          </a:p>
        </p:txBody>
      </p:sp>
      <p:sp>
        <p:nvSpPr>
          <p:cNvPr id="4107" name="Rectangle 1035"/>
          <p:cNvSpPr>
            <a:spLocks noGrp="1" noChangeArrowheads="1"/>
          </p:cNvSpPr>
          <p:nvPr>
            <p:ph type="ctrTitle" sz="quarter"/>
          </p:nvPr>
        </p:nvSpPr>
        <p:spPr>
          <a:xfrm>
            <a:off x="1524000" y="1447800"/>
            <a:ext cx="7239000" cy="1981200"/>
          </a:xfrm>
        </p:spPr>
        <p:txBody>
          <a:bodyPr/>
          <a:lstStyle>
            <a:lvl1pPr>
              <a:defRPr sz="4200"/>
            </a:lvl1pPr>
          </a:lstStyle>
          <a:p>
            <a:r>
              <a:rPr lang="en-US" smtClean="0"/>
              <a:t>Click to edit Master title style</a:t>
            </a:r>
            <a:endParaRPr lang="en-US"/>
          </a:p>
        </p:txBody>
      </p:sp>
    </p:spTree>
    <p:extLst>
      <p:ext uri="{BB962C8B-B14F-4D97-AF65-F5344CB8AC3E}">
        <p14:creationId xmlns:p14="http://schemas.microsoft.com/office/powerpoint/2010/main" val="205487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4148162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63486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85800" y="11430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0805062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990789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315936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7048526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597302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78085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518950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7107469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624212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368987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Final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99443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50752930"/>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8199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49721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491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49163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3047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50557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7947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68347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nal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4260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31766553"/>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l="4671" t="22205" r="4095" b="13438"/>
          <a:stretch>
            <a:fillRect/>
          </a:stretch>
        </p:blipFill>
        <p:spPr bwMode="auto">
          <a:xfrm>
            <a:off x="7696200" y="5795963"/>
            <a:ext cx="1460500" cy="1031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userDrawn="1"/>
        </p:nvSpPr>
        <p:spPr bwMode="auto">
          <a:xfrm>
            <a:off x="1676400" y="3886200"/>
            <a:ext cx="6934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pitchFamily="96" charset="0"/>
                <a:ea typeface="ＭＳ Ｐゴシック" pitchFamily="34" charset="-128"/>
              </a:defRPr>
            </a:lvl1pPr>
            <a:lvl2pPr marL="742950" indent="-285750" eaLnBrk="0" hangingPunct="0">
              <a:defRPr sz="2400">
                <a:solidFill>
                  <a:schemeClr val="tx1"/>
                </a:solidFill>
                <a:latin typeface="Times" pitchFamily="96" charset="0"/>
                <a:ea typeface="ＭＳ Ｐゴシック" pitchFamily="34" charset="-128"/>
              </a:defRPr>
            </a:lvl2pPr>
            <a:lvl3pPr marL="1143000" indent="-228600" eaLnBrk="0" hangingPunct="0">
              <a:defRPr sz="2400">
                <a:solidFill>
                  <a:schemeClr val="tx1"/>
                </a:solidFill>
                <a:latin typeface="Times" pitchFamily="96" charset="0"/>
                <a:ea typeface="ＭＳ Ｐゴシック" pitchFamily="34" charset="-128"/>
              </a:defRPr>
            </a:lvl3pPr>
            <a:lvl4pPr marL="1600200" indent="-228600" eaLnBrk="0" hangingPunct="0">
              <a:defRPr sz="2400">
                <a:solidFill>
                  <a:schemeClr val="tx1"/>
                </a:solidFill>
                <a:latin typeface="Times" pitchFamily="96" charset="0"/>
                <a:ea typeface="ＭＳ Ｐゴシック" pitchFamily="34" charset="-128"/>
              </a:defRPr>
            </a:lvl4pPr>
            <a:lvl5pPr marL="2057400" indent="-228600" eaLnBrk="0" hangingPunct="0">
              <a:defRPr sz="2400">
                <a:solidFill>
                  <a:schemeClr val="tx1"/>
                </a:solidFill>
                <a:latin typeface="Times" pitchFamily="9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9pPr>
          </a:lstStyle>
          <a:p>
            <a:pPr algn="ctr" eaLnBrk="1" hangingPunct="1">
              <a:spcBef>
                <a:spcPct val="20000"/>
              </a:spcBef>
              <a:defRPr/>
            </a:pPr>
            <a:endParaRPr lang="en-US" altLang="en-US" smtClean="0">
              <a:solidFill>
                <a:srgbClr val="FFFFFF"/>
              </a:solidFill>
              <a:latin typeface="Calibri" pitchFamily="34" charset="0"/>
            </a:endParaRPr>
          </a:p>
        </p:txBody>
      </p:sp>
      <p:sp>
        <p:nvSpPr>
          <p:cNvPr id="4107" name="Rectangle 1035"/>
          <p:cNvSpPr>
            <a:spLocks noGrp="1" noChangeArrowheads="1"/>
          </p:cNvSpPr>
          <p:nvPr>
            <p:ph type="ctrTitle" sz="quarter"/>
          </p:nvPr>
        </p:nvSpPr>
        <p:spPr>
          <a:xfrm>
            <a:off x="1524000" y="1447800"/>
            <a:ext cx="7239000" cy="1981200"/>
          </a:xfrm>
        </p:spPr>
        <p:txBody>
          <a:bodyPr/>
          <a:lstStyle>
            <a:lvl1pPr>
              <a:defRPr sz="4200"/>
            </a:lvl1pPr>
          </a:lstStyle>
          <a:p>
            <a:r>
              <a:rPr lang="en-US" smtClean="0"/>
              <a:t>Click to edit Master title style</a:t>
            </a:r>
            <a:endParaRPr lang="en-US"/>
          </a:p>
        </p:txBody>
      </p:sp>
    </p:spTree>
    <p:extLst>
      <p:ext uri="{BB962C8B-B14F-4D97-AF65-F5344CB8AC3E}">
        <p14:creationId xmlns:p14="http://schemas.microsoft.com/office/powerpoint/2010/main" val="11737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41822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63486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85800" y="11430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63889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42174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9864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781403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00901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54978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14225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094457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33436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32343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inal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38304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95132680"/>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l="4671" t="22205" r="4095" b="13438"/>
          <a:stretch>
            <a:fillRect/>
          </a:stretch>
        </p:blipFill>
        <p:spPr bwMode="auto">
          <a:xfrm>
            <a:off x="7696200" y="5795963"/>
            <a:ext cx="1460500" cy="1031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userDrawn="1"/>
        </p:nvSpPr>
        <p:spPr bwMode="auto">
          <a:xfrm>
            <a:off x="1676400" y="3886200"/>
            <a:ext cx="6934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pitchFamily="96" charset="0"/>
                <a:ea typeface="ＭＳ Ｐゴシック" pitchFamily="34" charset="-128"/>
              </a:defRPr>
            </a:lvl1pPr>
            <a:lvl2pPr marL="742950" indent="-285750" eaLnBrk="0" hangingPunct="0">
              <a:defRPr sz="2400">
                <a:solidFill>
                  <a:schemeClr val="tx1"/>
                </a:solidFill>
                <a:latin typeface="Times" pitchFamily="96" charset="0"/>
                <a:ea typeface="ＭＳ Ｐゴシック" pitchFamily="34" charset="-128"/>
              </a:defRPr>
            </a:lvl2pPr>
            <a:lvl3pPr marL="1143000" indent="-228600" eaLnBrk="0" hangingPunct="0">
              <a:defRPr sz="2400">
                <a:solidFill>
                  <a:schemeClr val="tx1"/>
                </a:solidFill>
                <a:latin typeface="Times" pitchFamily="96" charset="0"/>
                <a:ea typeface="ＭＳ Ｐゴシック" pitchFamily="34" charset="-128"/>
              </a:defRPr>
            </a:lvl3pPr>
            <a:lvl4pPr marL="1600200" indent="-228600" eaLnBrk="0" hangingPunct="0">
              <a:defRPr sz="2400">
                <a:solidFill>
                  <a:schemeClr val="tx1"/>
                </a:solidFill>
                <a:latin typeface="Times" pitchFamily="96" charset="0"/>
                <a:ea typeface="ＭＳ Ｐゴシック" pitchFamily="34" charset="-128"/>
              </a:defRPr>
            </a:lvl4pPr>
            <a:lvl5pPr marL="2057400" indent="-228600" eaLnBrk="0" hangingPunct="0">
              <a:defRPr sz="2400">
                <a:solidFill>
                  <a:schemeClr val="tx1"/>
                </a:solidFill>
                <a:latin typeface="Times" pitchFamily="9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9pPr>
          </a:lstStyle>
          <a:p>
            <a:pPr algn="ctr" eaLnBrk="1" hangingPunct="1">
              <a:spcBef>
                <a:spcPct val="20000"/>
              </a:spcBef>
              <a:defRPr/>
            </a:pPr>
            <a:endParaRPr lang="en-US" altLang="en-US" smtClean="0">
              <a:solidFill>
                <a:srgbClr val="FFFFFF"/>
              </a:solidFill>
              <a:latin typeface="Calibri" pitchFamily="34" charset="0"/>
            </a:endParaRPr>
          </a:p>
        </p:txBody>
      </p:sp>
      <p:sp>
        <p:nvSpPr>
          <p:cNvPr id="4107" name="Rectangle 1035"/>
          <p:cNvSpPr>
            <a:spLocks noGrp="1" noChangeArrowheads="1"/>
          </p:cNvSpPr>
          <p:nvPr>
            <p:ph type="ctrTitle" sz="quarter"/>
          </p:nvPr>
        </p:nvSpPr>
        <p:spPr>
          <a:xfrm>
            <a:off x="1524000" y="1447800"/>
            <a:ext cx="7239000" cy="1981200"/>
          </a:xfrm>
        </p:spPr>
        <p:txBody>
          <a:bodyPr/>
          <a:lstStyle>
            <a:lvl1pPr>
              <a:defRPr sz="4200"/>
            </a:lvl1pPr>
          </a:lstStyle>
          <a:p>
            <a:r>
              <a:rPr lang="en-US" smtClean="0"/>
              <a:t>Click to edit Master title style</a:t>
            </a:r>
            <a:endParaRPr lang="en-US"/>
          </a:p>
        </p:txBody>
      </p:sp>
    </p:spTree>
    <p:extLst>
      <p:ext uri="{BB962C8B-B14F-4D97-AF65-F5344CB8AC3E}">
        <p14:creationId xmlns:p14="http://schemas.microsoft.com/office/powerpoint/2010/main" val="341464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10143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50405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63486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85800" y="11430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931437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03022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94995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83376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26917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839054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45365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03811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12198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inal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5181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49382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98194254"/>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l="4671" t="22205" r="4095" b="13438"/>
          <a:stretch>
            <a:fillRect/>
          </a:stretch>
        </p:blipFill>
        <p:spPr bwMode="auto">
          <a:xfrm>
            <a:off x="7696200" y="5795963"/>
            <a:ext cx="1460500" cy="1031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userDrawn="1"/>
        </p:nvSpPr>
        <p:spPr bwMode="auto">
          <a:xfrm>
            <a:off x="1676400" y="3886200"/>
            <a:ext cx="6934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pitchFamily="96" charset="0"/>
                <a:ea typeface="ＭＳ Ｐゴシック" pitchFamily="34" charset="-128"/>
              </a:defRPr>
            </a:lvl1pPr>
            <a:lvl2pPr marL="742950" indent="-285750" eaLnBrk="0" hangingPunct="0">
              <a:defRPr sz="2400">
                <a:solidFill>
                  <a:schemeClr val="tx1"/>
                </a:solidFill>
                <a:latin typeface="Times" pitchFamily="96" charset="0"/>
                <a:ea typeface="ＭＳ Ｐゴシック" pitchFamily="34" charset="-128"/>
              </a:defRPr>
            </a:lvl2pPr>
            <a:lvl3pPr marL="1143000" indent="-228600" eaLnBrk="0" hangingPunct="0">
              <a:defRPr sz="2400">
                <a:solidFill>
                  <a:schemeClr val="tx1"/>
                </a:solidFill>
                <a:latin typeface="Times" pitchFamily="96" charset="0"/>
                <a:ea typeface="ＭＳ Ｐゴシック" pitchFamily="34" charset="-128"/>
              </a:defRPr>
            </a:lvl3pPr>
            <a:lvl4pPr marL="1600200" indent="-228600" eaLnBrk="0" hangingPunct="0">
              <a:defRPr sz="2400">
                <a:solidFill>
                  <a:schemeClr val="tx1"/>
                </a:solidFill>
                <a:latin typeface="Times" pitchFamily="96" charset="0"/>
                <a:ea typeface="ＭＳ Ｐゴシック" pitchFamily="34" charset="-128"/>
              </a:defRPr>
            </a:lvl4pPr>
            <a:lvl5pPr marL="2057400" indent="-228600" eaLnBrk="0" hangingPunct="0">
              <a:defRPr sz="2400">
                <a:solidFill>
                  <a:schemeClr val="tx1"/>
                </a:solidFill>
                <a:latin typeface="Times" pitchFamily="9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9pPr>
          </a:lstStyle>
          <a:p>
            <a:pPr algn="ctr" eaLnBrk="1" hangingPunct="1">
              <a:spcBef>
                <a:spcPct val="20000"/>
              </a:spcBef>
              <a:defRPr/>
            </a:pPr>
            <a:endParaRPr lang="en-US" altLang="en-US" smtClean="0">
              <a:solidFill>
                <a:srgbClr val="FFFFFF"/>
              </a:solidFill>
              <a:latin typeface="Calibri" pitchFamily="34" charset="0"/>
            </a:endParaRPr>
          </a:p>
        </p:txBody>
      </p:sp>
      <p:sp>
        <p:nvSpPr>
          <p:cNvPr id="4107" name="Rectangle 1035"/>
          <p:cNvSpPr>
            <a:spLocks noGrp="1" noChangeArrowheads="1"/>
          </p:cNvSpPr>
          <p:nvPr>
            <p:ph type="ctrTitle" sz="quarter"/>
          </p:nvPr>
        </p:nvSpPr>
        <p:spPr>
          <a:xfrm>
            <a:off x="1524000" y="1447800"/>
            <a:ext cx="7239000" cy="1981200"/>
          </a:xfrm>
        </p:spPr>
        <p:txBody>
          <a:bodyPr/>
          <a:lstStyle>
            <a:lvl1pPr>
              <a:defRPr sz="4200"/>
            </a:lvl1pPr>
          </a:lstStyle>
          <a:p>
            <a:r>
              <a:rPr lang="en-US" smtClean="0"/>
              <a:t>Click to edit Master title style</a:t>
            </a:r>
            <a:endParaRPr lang="en-US"/>
          </a:p>
        </p:txBody>
      </p:sp>
    </p:spTree>
    <p:extLst>
      <p:ext uri="{BB962C8B-B14F-4D97-AF65-F5344CB8AC3E}">
        <p14:creationId xmlns:p14="http://schemas.microsoft.com/office/powerpoint/2010/main" val="323436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152256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63486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85800" y="11430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409195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32024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03747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264521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42727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659006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6485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481987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14395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12668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inal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34634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78778105"/>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l="4671" t="22205" r="4095" b="13438"/>
          <a:stretch>
            <a:fillRect/>
          </a:stretch>
        </p:blipFill>
        <p:spPr bwMode="auto">
          <a:xfrm>
            <a:off x="7696200" y="5795963"/>
            <a:ext cx="1460500" cy="1031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userDrawn="1"/>
        </p:nvSpPr>
        <p:spPr bwMode="auto">
          <a:xfrm>
            <a:off x="1676400" y="3886200"/>
            <a:ext cx="6934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pitchFamily="96" charset="0"/>
                <a:ea typeface="ＭＳ Ｐゴシック" pitchFamily="34" charset="-128"/>
              </a:defRPr>
            </a:lvl1pPr>
            <a:lvl2pPr marL="742950" indent="-285750" eaLnBrk="0" hangingPunct="0">
              <a:defRPr sz="2400">
                <a:solidFill>
                  <a:schemeClr val="tx1"/>
                </a:solidFill>
                <a:latin typeface="Times" pitchFamily="96" charset="0"/>
                <a:ea typeface="ＭＳ Ｐゴシック" pitchFamily="34" charset="-128"/>
              </a:defRPr>
            </a:lvl2pPr>
            <a:lvl3pPr marL="1143000" indent="-228600" eaLnBrk="0" hangingPunct="0">
              <a:defRPr sz="2400">
                <a:solidFill>
                  <a:schemeClr val="tx1"/>
                </a:solidFill>
                <a:latin typeface="Times" pitchFamily="96" charset="0"/>
                <a:ea typeface="ＭＳ Ｐゴシック" pitchFamily="34" charset="-128"/>
              </a:defRPr>
            </a:lvl3pPr>
            <a:lvl4pPr marL="1600200" indent="-228600" eaLnBrk="0" hangingPunct="0">
              <a:defRPr sz="2400">
                <a:solidFill>
                  <a:schemeClr val="tx1"/>
                </a:solidFill>
                <a:latin typeface="Times" pitchFamily="96" charset="0"/>
                <a:ea typeface="ＭＳ Ｐゴシック" pitchFamily="34" charset="-128"/>
              </a:defRPr>
            </a:lvl4pPr>
            <a:lvl5pPr marL="2057400" indent="-228600" eaLnBrk="0" hangingPunct="0">
              <a:defRPr sz="2400">
                <a:solidFill>
                  <a:schemeClr val="tx1"/>
                </a:solidFill>
                <a:latin typeface="Times" pitchFamily="9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9pPr>
          </a:lstStyle>
          <a:p>
            <a:pPr algn="ctr" eaLnBrk="1" hangingPunct="1">
              <a:spcBef>
                <a:spcPct val="20000"/>
              </a:spcBef>
              <a:defRPr/>
            </a:pPr>
            <a:endParaRPr lang="en-US" altLang="en-US" smtClean="0">
              <a:solidFill>
                <a:srgbClr val="FFFFFF"/>
              </a:solidFill>
              <a:latin typeface="Calibri" pitchFamily="34" charset="0"/>
            </a:endParaRPr>
          </a:p>
        </p:txBody>
      </p:sp>
      <p:sp>
        <p:nvSpPr>
          <p:cNvPr id="4107" name="Rectangle 1035"/>
          <p:cNvSpPr>
            <a:spLocks noGrp="1" noChangeArrowheads="1"/>
          </p:cNvSpPr>
          <p:nvPr>
            <p:ph type="ctrTitle" sz="quarter"/>
          </p:nvPr>
        </p:nvSpPr>
        <p:spPr>
          <a:xfrm>
            <a:off x="1524000" y="1447800"/>
            <a:ext cx="7239000" cy="1981200"/>
          </a:xfrm>
        </p:spPr>
        <p:txBody>
          <a:bodyPr/>
          <a:lstStyle>
            <a:lvl1pPr>
              <a:defRPr sz="4200"/>
            </a:lvl1pPr>
          </a:lstStyle>
          <a:p>
            <a:r>
              <a:rPr lang="en-US" smtClean="0"/>
              <a:t>Click to edit Master title style</a:t>
            </a:r>
            <a:endParaRPr lang="en-US"/>
          </a:p>
        </p:txBody>
      </p:sp>
    </p:spTree>
    <p:extLst>
      <p:ext uri="{BB962C8B-B14F-4D97-AF65-F5344CB8AC3E}">
        <p14:creationId xmlns:p14="http://schemas.microsoft.com/office/powerpoint/2010/main" val="50270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151093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63486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85800" y="11430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058248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8511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26905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16760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9682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4013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35489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191096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06407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66229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inal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55742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71873635"/>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l="4671" t="22205" r="4095" b="13438"/>
          <a:stretch>
            <a:fillRect/>
          </a:stretch>
        </p:blipFill>
        <p:spPr bwMode="auto">
          <a:xfrm>
            <a:off x="7696200" y="5795963"/>
            <a:ext cx="1460500" cy="1031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userDrawn="1"/>
        </p:nvSpPr>
        <p:spPr bwMode="auto">
          <a:xfrm>
            <a:off x="1676400" y="3886200"/>
            <a:ext cx="6934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pitchFamily="96" charset="0"/>
                <a:ea typeface="ＭＳ Ｐゴシック" pitchFamily="34" charset="-128"/>
              </a:defRPr>
            </a:lvl1pPr>
            <a:lvl2pPr marL="742950" indent="-285750" eaLnBrk="0" hangingPunct="0">
              <a:defRPr sz="2400">
                <a:solidFill>
                  <a:schemeClr val="tx1"/>
                </a:solidFill>
                <a:latin typeface="Times" pitchFamily="96" charset="0"/>
                <a:ea typeface="ＭＳ Ｐゴシック" pitchFamily="34" charset="-128"/>
              </a:defRPr>
            </a:lvl2pPr>
            <a:lvl3pPr marL="1143000" indent="-228600" eaLnBrk="0" hangingPunct="0">
              <a:defRPr sz="2400">
                <a:solidFill>
                  <a:schemeClr val="tx1"/>
                </a:solidFill>
                <a:latin typeface="Times" pitchFamily="96" charset="0"/>
                <a:ea typeface="ＭＳ Ｐゴシック" pitchFamily="34" charset="-128"/>
              </a:defRPr>
            </a:lvl3pPr>
            <a:lvl4pPr marL="1600200" indent="-228600" eaLnBrk="0" hangingPunct="0">
              <a:defRPr sz="2400">
                <a:solidFill>
                  <a:schemeClr val="tx1"/>
                </a:solidFill>
                <a:latin typeface="Times" pitchFamily="96" charset="0"/>
                <a:ea typeface="ＭＳ Ｐゴシック" pitchFamily="34" charset="-128"/>
              </a:defRPr>
            </a:lvl4pPr>
            <a:lvl5pPr marL="2057400" indent="-228600" eaLnBrk="0" hangingPunct="0">
              <a:defRPr sz="2400">
                <a:solidFill>
                  <a:schemeClr val="tx1"/>
                </a:solidFill>
                <a:latin typeface="Times" pitchFamily="9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9pPr>
          </a:lstStyle>
          <a:p>
            <a:pPr algn="ctr" eaLnBrk="1" hangingPunct="1">
              <a:spcBef>
                <a:spcPct val="20000"/>
              </a:spcBef>
              <a:defRPr/>
            </a:pPr>
            <a:endParaRPr lang="en-US" altLang="en-US" smtClean="0">
              <a:solidFill>
                <a:srgbClr val="FFFFFF"/>
              </a:solidFill>
              <a:latin typeface="Calibri" pitchFamily="34" charset="0"/>
            </a:endParaRPr>
          </a:p>
        </p:txBody>
      </p:sp>
      <p:sp>
        <p:nvSpPr>
          <p:cNvPr id="4107" name="Rectangle 1035"/>
          <p:cNvSpPr>
            <a:spLocks noGrp="1" noChangeArrowheads="1"/>
          </p:cNvSpPr>
          <p:nvPr>
            <p:ph type="ctrTitle" sz="quarter"/>
          </p:nvPr>
        </p:nvSpPr>
        <p:spPr>
          <a:xfrm>
            <a:off x="1524000" y="1447800"/>
            <a:ext cx="7239000" cy="1981200"/>
          </a:xfrm>
        </p:spPr>
        <p:txBody>
          <a:bodyPr/>
          <a:lstStyle>
            <a:lvl1pPr>
              <a:defRPr sz="4200"/>
            </a:lvl1pPr>
          </a:lstStyle>
          <a:p>
            <a:r>
              <a:rPr lang="en-US" smtClean="0"/>
              <a:t>Click to edit Master title style</a:t>
            </a:r>
            <a:endParaRPr lang="en-US"/>
          </a:p>
        </p:txBody>
      </p:sp>
    </p:spTree>
    <p:extLst>
      <p:ext uri="{BB962C8B-B14F-4D97-AF65-F5344CB8AC3E}">
        <p14:creationId xmlns:p14="http://schemas.microsoft.com/office/powerpoint/2010/main" val="167723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250629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63486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85800" y="11430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37205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160850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41852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75976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605444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558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359213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099059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97066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01455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Final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8069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5020001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89419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l="4671" t="22205" r="4095" b="13438"/>
          <a:stretch>
            <a:fillRect/>
          </a:stretch>
        </p:blipFill>
        <p:spPr bwMode="auto">
          <a:xfrm>
            <a:off x="7696200" y="5795963"/>
            <a:ext cx="1460500" cy="1031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userDrawn="1"/>
        </p:nvSpPr>
        <p:spPr bwMode="auto">
          <a:xfrm>
            <a:off x="1676400" y="3886200"/>
            <a:ext cx="6934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pitchFamily="96" charset="0"/>
                <a:ea typeface="ＭＳ Ｐゴシック" pitchFamily="34" charset="-128"/>
              </a:defRPr>
            </a:lvl1pPr>
            <a:lvl2pPr marL="742950" indent="-285750" eaLnBrk="0" hangingPunct="0">
              <a:defRPr sz="2400">
                <a:solidFill>
                  <a:schemeClr val="tx1"/>
                </a:solidFill>
                <a:latin typeface="Times" pitchFamily="96" charset="0"/>
                <a:ea typeface="ＭＳ Ｐゴシック" pitchFamily="34" charset="-128"/>
              </a:defRPr>
            </a:lvl2pPr>
            <a:lvl3pPr marL="1143000" indent="-228600" eaLnBrk="0" hangingPunct="0">
              <a:defRPr sz="2400">
                <a:solidFill>
                  <a:schemeClr val="tx1"/>
                </a:solidFill>
                <a:latin typeface="Times" pitchFamily="96" charset="0"/>
                <a:ea typeface="ＭＳ Ｐゴシック" pitchFamily="34" charset="-128"/>
              </a:defRPr>
            </a:lvl3pPr>
            <a:lvl4pPr marL="1600200" indent="-228600" eaLnBrk="0" hangingPunct="0">
              <a:defRPr sz="2400">
                <a:solidFill>
                  <a:schemeClr val="tx1"/>
                </a:solidFill>
                <a:latin typeface="Times" pitchFamily="96" charset="0"/>
                <a:ea typeface="ＭＳ Ｐゴシック" pitchFamily="34" charset="-128"/>
              </a:defRPr>
            </a:lvl4pPr>
            <a:lvl5pPr marL="2057400" indent="-228600" eaLnBrk="0" hangingPunct="0">
              <a:defRPr sz="2400">
                <a:solidFill>
                  <a:schemeClr val="tx1"/>
                </a:solidFill>
                <a:latin typeface="Times" pitchFamily="9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9pPr>
          </a:lstStyle>
          <a:p>
            <a:pPr algn="ctr" eaLnBrk="1" hangingPunct="1">
              <a:spcBef>
                <a:spcPct val="20000"/>
              </a:spcBef>
              <a:defRPr/>
            </a:pPr>
            <a:endParaRPr lang="en-US" altLang="en-US" smtClean="0">
              <a:solidFill>
                <a:srgbClr val="FFFFFF"/>
              </a:solidFill>
              <a:latin typeface="Calibri" pitchFamily="34" charset="0"/>
            </a:endParaRPr>
          </a:p>
        </p:txBody>
      </p:sp>
      <p:sp>
        <p:nvSpPr>
          <p:cNvPr id="4107" name="Rectangle 1035"/>
          <p:cNvSpPr>
            <a:spLocks noGrp="1" noChangeArrowheads="1"/>
          </p:cNvSpPr>
          <p:nvPr>
            <p:ph type="ctrTitle" sz="quarter"/>
          </p:nvPr>
        </p:nvSpPr>
        <p:spPr>
          <a:xfrm>
            <a:off x="1524000" y="1447800"/>
            <a:ext cx="7239000" cy="1981200"/>
          </a:xfrm>
        </p:spPr>
        <p:txBody>
          <a:bodyPr/>
          <a:lstStyle>
            <a:lvl1pPr>
              <a:defRPr sz="4200"/>
            </a:lvl1pPr>
          </a:lstStyle>
          <a:p>
            <a:r>
              <a:rPr lang="en-US" smtClean="0"/>
              <a:t>Click to edit Master title style</a:t>
            </a:r>
            <a:endParaRPr lang="en-US"/>
          </a:p>
        </p:txBody>
      </p:sp>
    </p:spTree>
    <p:extLst>
      <p:ext uri="{BB962C8B-B14F-4D97-AF65-F5344CB8AC3E}">
        <p14:creationId xmlns:p14="http://schemas.microsoft.com/office/powerpoint/2010/main" val="43897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169413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63486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85800" y="11430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481772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05038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30501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936073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24461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7411871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937813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7421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image" Target="../media/image1.jpeg"/><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image" Target="../media/image1.jpeg"/><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slideLayout" Target="../slideLayouts/slideLayout154.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5" Type="http://schemas.openxmlformats.org/officeDocument/2006/relationships/image" Target="../media/image1.jpeg"/><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1.jpe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image" Target="../media/image1.jpeg"/><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image" Target="../media/image1.jpeg"/><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image" Target="../media/image1.jpeg"/><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image" Target="../media/image1.jpeg"/><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7"/>
          <p:cNvSpPr>
            <a:spLocks noGrp="1" noChangeArrowheads="1"/>
          </p:cNvSpPr>
          <p:nvPr>
            <p:ph type="body" idx="1"/>
          </p:nvPr>
        </p:nvSpPr>
        <p:spPr bwMode="auto">
          <a:xfrm>
            <a:off x="457200" y="16764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19"/>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5810" r:id="rId1"/>
    <p:sldLayoutId id="2147485680" r:id="rId2"/>
    <p:sldLayoutId id="2147485681" r:id="rId3"/>
    <p:sldLayoutId id="2147485682" r:id="rId4"/>
    <p:sldLayoutId id="2147485683" r:id="rId5"/>
    <p:sldLayoutId id="2147485684" r:id="rId6"/>
    <p:sldLayoutId id="2147485685" r:id="rId7"/>
    <p:sldLayoutId id="2147485686" r:id="rId8"/>
    <p:sldLayoutId id="2147485687" r:id="rId9"/>
    <p:sldLayoutId id="2147485688" r:id="rId10"/>
    <p:sldLayoutId id="2147485689" r:id="rId11"/>
  </p:sldLayoutIdLst>
  <p:txStyles>
    <p:titleStyle>
      <a:lvl1pPr algn="ctr" rtl="0" eaLnBrk="0" fontAlgn="base" hangingPunct="0">
        <a:spcBef>
          <a:spcPct val="0"/>
        </a:spcBef>
        <a:spcAft>
          <a:spcPct val="0"/>
        </a:spcAft>
        <a:defRPr sz="3600">
          <a:solidFill>
            <a:srgbClr val="FFFF7E"/>
          </a:solidFill>
          <a:latin typeface="+mj-lt"/>
          <a:ea typeface="ＭＳ Ｐゴシック" charset="0"/>
          <a:cs typeface="+mj-cs"/>
        </a:defRPr>
      </a:lvl1pPr>
      <a:lvl2pPr algn="ctr" rtl="0" eaLnBrk="0" fontAlgn="base" hangingPunct="0">
        <a:spcBef>
          <a:spcPct val="0"/>
        </a:spcBef>
        <a:spcAft>
          <a:spcPct val="0"/>
        </a:spcAft>
        <a:defRPr sz="3600">
          <a:solidFill>
            <a:srgbClr val="FFFF7E"/>
          </a:solidFill>
          <a:latin typeface="Arial" charset="0"/>
          <a:ea typeface="ＭＳ Ｐゴシック" charset="0"/>
        </a:defRPr>
      </a:lvl2pPr>
      <a:lvl3pPr algn="ctr" rtl="0" eaLnBrk="0" fontAlgn="base" hangingPunct="0">
        <a:spcBef>
          <a:spcPct val="0"/>
        </a:spcBef>
        <a:spcAft>
          <a:spcPct val="0"/>
        </a:spcAft>
        <a:defRPr sz="3600">
          <a:solidFill>
            <a:srgbClr val="FFFF7E"/>
          </a:solidFill>
          <a:latin typeface="Arial" charset="0"/>
          <a:ea typeface="ＭＳ Ｐゴシック" charset="0"/>
        </a:defRPr>
      </a:lvl3pPr>
      <a:lvl4pPr algn="ctr" rtl="0" eaLnBrk="0" fontAlgn="base" hangingPunct="0">
        <a:spcBef>
          <a:spcPct val="0"/>
        </a:spcBef>
        <a:spcAft>
          <a:spcPct val="0"/>
        </a:spcAft>
        <a:defRPr sz="3600">
          <a:solidFill>
            <a:srgbClr val="FFFF7E"/>
          </a:solidFill>
          <a:latin typeface="Arial" charset="0"/>
          <a:ea typeface="ＭＳ Ｐゴシック" charset="0"/>
        </a:defRPr>
      </a:lvl4pPr>
      <a:lvl5pPr algn="ctr" rtl="0" eaLnBrk="0" fontAlgn="base" hangingPunct="0">
        <a:spcBef>
          <a:spcPct val="0"/>
        </a:spcBef>
        <a:spcAft>
          <a:spcPct val="0"/>
        </a:spcAft>
        <a:defRPr sz="3600">
          <a:solidFill>
            <a:srgbClr val="FFFF7E"/>
          </a:solidFill>
          <a:latin typeface="Arial" charset="0"/>
          <a:ea typeface="ＭＳ Ｐゴシック" charset="0"/>
        </a:defRPr>
      </a:lvl5pPr>
      <a:lvl6pPr marL="457200" algn="ctr" rtl="0" eaLnBrk="1" fontAlgn="base" hangingPunct="1">
        <a:spcBef>
          <a:spcPct val="0"/>
        </a:spcBef>
        <a:spcAft>
          <a:spcPct val="0"/>
        </a:spcAft>
        <a:defRPr sz="4800">
          <a:solidFill>
            <a:srgbClr val="FFFF7E"/>
          </a:solidFill>
          <a:latin typeface="Arial" charset="0"/>
        </a:defRPr>
      </a:lvl6pPr>
      <a:lvl7pPr marL="914400" algn="ctr" rtl="0" eaLnBrk="1" fontAlgn="base" hangingPunct="1">
        <a:spcBef>
          <a:spcPct val="0"/>
        </a:spcBef>
        <a:spcAft>
          <a:spcPct val="0"/>
        </a:spcAft>
        <a:defRPr sz="4800">
          <a:solidFill>
            <a:srgbClr val="FFFF7E"/>
          </a:solidFill>
          <a:latin typeface="Arial" charset="0"/>
        </a:defRPr>
      </a:lvl7pPr>
      <a:lvl8pPr marL="1371600" algn="ctr" rtl="0" eaLnBrk="1" fontAlgn="base" hangingPunct="1">
        <a:spcBef>
          <a:spcPct val="0"/>
        </a:spcBef>
        <a:spcAft>
          <a:spcPct val="0"/>
        </a:spcAft>
        <a:defRPr sz="4800">
          <a:solidFill>
            <a:srgbClr val="FFFF7E"/>
          </a:solidFill>
          <a:latin typeface="Arial" charset="0"/>
        </a:defRPr>
      </a:lvl8pPr>
      <a:lvl9pPr marL="1828800" algn="ctr" rtl="0" eaLnBrk="1" fontAlgn="base" hangingPunct="1">
        <a:spcBef>
          <a:spcPct val="0"/>
        </a:spcBef>
        <a:spcAft>
          <a:spcPct val="0"/>
        </a:spcAft>
        <a:defRPr sz="4800">
          <a:solidFill>
            <a:srgbClr val="FFFF7E"/>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2290" name="Rectangle 17"/>
          <p:cNvSpPr>
            <a:spLocks noGrp="1" noChangeArrowheads="1"/>
          </p:cNvSpPr>
          <p:nvPr>
            <p:ph type="body" idx="1"/>
          </p:nvPr>
        </p:nvSpPr>
        <p:spPr bwMode="auto">
          <a:xfrm>
            <a:off x="457200" y="16764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291" name="Rectangle 19"/>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2292" name="TextBox 3"/>
          <p:cNvSpPr txBox="1">
            <a:spLocks noChangeArrowheads="1"/>
          </p:cNvSpPr>
          <p:nvPr/>
        </p:nvSpPr>
        <p:spPr bwMode="auto">
          <a:xfrm>
            <a:off x="3613150" y="6281738"/>
            <a:ext cx="190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96" charset="0"/>
                <a:ea typeface="ＭＳ Ｐゴシック" pitchFamily="34" charset="-128"/>
              </a:defRPr>
            </a:lvl1pPr>
            <a:lvl2pPr marL="742950" indent="-285750" eaLnBrk="0" hangingPunct="0">
              <a:defRPr sz="2400">
                <a:solidFill>
                  <a:schemeClr val="tx1"/>
                </a:solidFill>
                <a:latin typeface="Times" pitchFamily="96" charset="0"/>
                <a:ea typeface="ＭＳ Ｐゴシック" pitchFamily="34" charset="-128"/>
              </a:defRPr>
            </a:lvl2pPr>
            <a:lvl3pPr marL="1143000" indent="-228600" eaLnBrk="0" hangingPunct="0">
              <a:defRPr sz="2400">
                <a:solidFill>
                  <a:schemeClr val="tx1"/>
                </a:solidFill>
                <a:latin typeface="Times" pitchFamily="96" charset="0"/>
                <a:ea typeface="ＭＳ Ｐゴシック" pitchFamily="34" charset="-128"/>
              </a:defRPr>
            </a:lvl3pPr>
            <a:lvl4pPr marL="1600200" indent="-228600" eaLnBrk="0" hangingPunct="0">
              <a:defRPr sz="2400">
                <a:solidFill>
                  <a:schemeClr val="tx1"/>
                </a:solidFill>
                <a:latin typeface="Times" pitchFamily="96" charset="0"/>
                <a:ea typeface="ＭＳ Ｐゴシック" pitchFamily="34" charset="-128"/>
              </a:defRPr>
            </a:lvl4pPr>
            <a:lvl5pPr marL="2057400" indent="-228600" eaLnBrk="0" hangingPunct="0">
              <a:defRPr sz="2400">
                <a:solidFill>
                  <a:schemeClr val="tx1"/>
                </a:solidFill>
                <a:latin typeface="Times" pitchFamily="9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9pPr>
          </a:lstStyle>
          <a:p>
            <a:pPr algn="ctr">
              <a:defRPr/>
            </a:pPr>
            <a:r>
              <a:rPr lang="en-US" altLang="en-US" sz="1800" smtClean="0">
                <a:solidFill>
                  <a:srgbClr val="FFFFFF"/>
                </a:solidFill>
              </a:rPr>
              <a:t>[</a:t>
            </a:r>
            <a:fld id="{68D40525-680B-4161-9725-EDD7F1A1E723}" type="slidenum">
              <a:rPr lang="en-US" altLang="en-US" sz="1800" smtClean="0">
                <a:solidFill>
                  <a:srgbClr val="FFFFFF"/>
                </a:solidFill>
              </a:rPr>
              <a:pPr algn="ctr">
                <a:defRPr/>
              </a:pPr>
              <a:t>‹#›</a:t>
            </a:fld>
            <a:r>
              <a:rPr lang="en-US" altLang="en-US" sz="1800" smtClean="0">
                <a:solidFill>
                  <a:srgbClr val="FFFFFF"/>
                </a:solidFill>
              </a:rPr>
              <a:t>]</a:t>
            </a:r>
          </a:p>
        </p:txBody>
      </p:sp>
    </p:spTree>
  </p:cSld>
  <p:clrMap bg1="lt1" tx1="dk1" bg2="lt2" tx2="dk2" accent1="accent1" accent2="accent2" accent3="accent3" accent4="accent4" accent5="accent5" accent6="accent6" hlink="hlink" folHlink="folHlink"/>
  <p:sldLayoutIdLst>
    <p:sldLayoutId id="2147485841" r:id="rId1"/>
    <p:sldLayoutId id="2147485790" r:id="rId2"/>
    <p:sldLayoutId id="2147485791" r:id="rId3"/>
    <p:sldLayoutId id="2147485792" r:id="rId4"/>
    <p:sldLayoutId id="2147485793" r:id="rId5"/>
    <p:sldLayoutId id="2147485794" r:id="rId6"/>
    <p:sldLayoutId id="2147485795" r:id="rId7"/>
    <p:sldLayoutId id="2147485796" r:id="rId8"/>
    <p:sldLayoutId id="2147485797" r:id="rId9"/>
    <p:sldLayoutId id="2147485798" r:id="rId10"/>
    <p:sldLayoutId id="2147485799" r:id="rId11"/>
    <p:sldLayoutId id="2147485842" r:id="rId12"/>
    <p:sldLayoutId id="2147485843"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3600">
          <a:solidFill>
            <a:srgbClr val="FFFF7E"/>
          </a:solidFill>
          <a:latin typeface="+mj-lt"/>
          <a:ea typeface="+mj-ea"/>
          <a:cs typeface="+mj-cs"/>
        </a:defRPr>
      </a:lvl1pPr>
      <a:lvl2pPr algn="ctr" rtl="0" eaLnBrk="0" fontAlgn="base" hangingPunct="0">
        <a:spcBef>
          <a:spcPct val="0"/>
        </a:spcBef>
        <a:spcAft>
          <a:spcPct val="0"/>
        </a:spcAft>
        <a:defRPr sz="3600">
          <a:solidFill>
            <a:srgbClr val="FFFF7E"/>
          </a:solidFill>
          <a:latin typeface="Cambria" pitchFamily="18" charset="0"/>
        </a:defRPr>
      </a:lvl2pPr>
      <a:lvl3pPr algn="ctr" rtl="0" eaLnBrk="0" fontAlgn="base" hangingPunct="0">
        <a:spcBef>
          <a:spcPct val="0"/>
        </a:spcBef>
        <a:spcAft>
          <a:spcPct val="0"/>
        </a:spcAft>
        <a:defRPr sz="3600">
          <a:solidFill>
            <a:srgbClr val="FFFF7E"/>
          </a:solidFill>
          <a:latin typeface="Cambria" pitchFamily="18" charset="0"/>
        </a:defRPr>
      </a:lvl3pPr>
      <a:lvl4pPr algn="ctr" rtl="0" eaLnBrk="0" fontAlgn="base" hangingPunct="0">
        <a:spcBef>
          <a:spcPct val="0"/>
        </a:spcBef>
        <a:spcAft>
          <a:spcPct val="0"/>
        </a:spcAft>
        <a:defRPr sz="3600">
          <a:solidFill>
            <a:srgbClr val="FFFF7E"/>
          </a:solidFill>
          <a:latin typeface="Cambria" pitchFamily="18" charset="0"/>
        </a:defRPr>
      </a:lvl4pPr>
      <a:lvl5pPr algn="ctr" rtl="0" eaLnBrk="0" fontAlgn="base" hangingPunct="0">
        <a:spcBef>
          <a:spcPct val="0"/>
        </a:spcBef>
        <a:spcAft>
          <a:spcPct val="0"/>
        </a:spcAft>
        <a:defRPr sz="3600">
          <a:solidFill>
            <a:srgbClr val="FFFF7E"/>
          </a:solidFill>
          <a:latin typeface="Cambria" pitchFamily="18" charset="0"/>
        </a:defRPr>
      </a:lvl5pPr>
      <a:lvl6pPr marL="457200" algn="ctr" rtl="0" eaLnBrk="1" fontAlgn="base" hangingPunct="1">
        <a:spcBef>
          <a:spcPct val="0"/>
        </a:spcBef>
        <a:spcAft>
          <a:spcPct val="0"/>
        </a:spcAft>
        <a:defRPr sz="4800">
          <a:solidFill>
            <a:srgbClr val="FFFF7E"/>
          </a:solidFill>
          <a:latin typeface="Arial" charset="0"/>
        </a:defRPr>
      </a:lvl6pPr>
      <a:lvl7pPr marL="914400" algn="ctr" rtl="0" eaLnBrk="1" fontAlgn="base" hangingPunct="1">
        <a:spcBef>
          <a:spcPct val="0"/>
        </a:spcBef>
        <a:spcAft>
          <a:spcPct val="0"/>
        </a:spcAft>
        <a:defRPr sz="4800">
          <a:solidFill>
            <a:srgbClr val="FFFF7E"/>
          </a:solidFill>
          <a:latin typeface="Arial" charset="0"/>
        </a:defRPr>
      </a:lvl7pPr>
      <a:lvl8pPr marL="1371600" algn="ctr" rtl="0" eaLnBrk="1" fontAlgn="base" hangingPunct="1">
        <a:spcBef>
          <a:spcPct val="0"/>
        </a:spcBef>
        <a:spcAft>
          <a:spcPct val="0"/>
        </a:spcAft>
        <a:defRPr sz="4800">
          <a:solidFill>
            <a:srgbClr val="FFFF7E"/>
          </a:solidFill>
          <a:latin typeface="Arial" charset="0"/>
        </a:defRPr>
      </a:lvl8pPr>
      <a:lvl9pPr marL="1828800" algn="ctr" rtl="0" eaLnBrk="1" fontAlgn="base" hangingPunct="1">
        <a:spcBef>
          <a:spcPct val="0"/>
        </a:spcBef>
        <a:spcAft>
          <a:spcPct val="0"/>
        </a:spcAft>
        <a:defRPr sz="4800">
          <a:solidFill>
            <a:srgbClr val="FFFF7E"/>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3314" name="Rectangle 17"/>
          <p:cNvSpPr>
            <a:spLocks noGrp="1" noChangeArrowheads="1"/>
          </p:cNvSpPr>
          <p:nvPr>
            <p:ph type="body" idx="1"/>
          </p:nvPr>
        </p:nvSpPr>
        <p:spPr bwMode="auto">
          <a:xfrm>
            <a:off x="457200" y="16764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315" name="Rectangle 19"/>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6" name="TextBox 3"/>
          <p:cNvSpPr txBox="1">
            <a:spLocks noChangeArrowheads="1"/>
          </p:cNvSpPr>
          <p:nvPr/>
        </p:nvSpPr>
        <p:spPr bwMode="auto">
          <a:xfrm>
            <a:off x="3613150" y="6281738"/>
            <a:ext cx="190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96" charset="0"/>
                <a:ea typeface="ＭＳ Ｐゴシック" pitchFamily="34" charset="-128"/>
              </a:defRPr>
            </a:lvl1pPr>
            <a:lvl2pPr marL="742950" indent="-285750" eaLnBrk="0" hangingPunct="0">
              <a:defRPr sz="2400">
                <a:solidFill>
                  <a:schemeClr val="tx1"/>
                </a:solidFill>
                <a:latin typeface="Times" pitchFamily="96" charset="0"/>
                <a:ea typeface="ＭＳ Ｐゴシック" pitchFamily="34" charset="-128"/>
              </a:defRPr>
            </a:lvl2pPr>
            <a:lvl3pPr marL="1143000" indent="-228600" eaLnBrk="0" hangingPunct="0">
              <a:defRPr sz="2400">
                <a:solidFill>
                  <a:schemeClr val="tx1"/>
                </a:solidFill>
                <a:latin typeface="Times" pitchFamily="96" charset="0"/>
                <a:ea typeface="ＭＳ Ｐゴシック" pitchFamily="34" charset="-128"/>
              </a:defRPr>
            </a:lvl3pPr>
            <a:lvl4pPr marL="1600200" indent="-228600" eaLnBrk="0" hangingPunct="0">
              <a:defRPr sz="2400">
                <a:solidFill>
                  <a:schemeClr val="tx1"/>
                </a:solidFill>
                <a:latin typeface="Times" pitchFamily="96" charset="0"/>
                <a:ea typeface="ＭＳ Ｐゴシック" pitchFamily="34" charset="-128"/>
              </a:defRPr>
            </a:lvl4pPr>
            <a:lvl5pPr marL="2057400" indent="-228600" eaLnBrk="0" hangingPunct="0">
              <a:defRPr sz="2400">
                <a:solidFill>
                  <a:schemeClr val="tx1"/>
                </a:solidFill>
                <a:latin typeface="Times" pitchFamily="9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9pPr>
          </a:lstStyle>
          <a:p>
            <a:pPr algn="ctr">
              <a:defRPr/>
            </a:pPr>
            <a:r>
              <a:rPr lang="en-US" altLang="en-US" sz="1800" smtClean="0">
                <a:solidFill>
                  <a:srgbClr val="FFFFFF"/>
                </a:solidFill>
              </a:rPr>
              <a:t>[</a:t>
            </a:r>
            <a:fld id="{9E91293F-E4C5-4EDE-8F0C-0B7F695271D9}" type="slidenum">
              <a:rPr lang="en-US" altLang="en-US" sz="1800" smtClean="0">
                <a:solidFill>
                  <a:srgbClr val="FFFFFF"/>
                </a:solidFill>
              </a:rPr>
              <a:pPr algn="ctr">
                <a:defRPr/>
              </a:pPr>
              <a:t>‹#›</a:t>
            </a:fld>
            <a:r>
              <a:rPr lang="en-US" altLang="en-US" sz="1800" smtClean="0">
                <a:solidFill>
                  <a:srgbClr val="FFFFFF"/>
                </a:solidFill>
              </a:rPr>
              <a:t>]</a:t>
            </a:r>
          </a:p>
        </p:txBody>
      </p:sp>
    </p:spTree>
  </p:cSld>
  <p:clrMap bg1="lt1" tx1="dk1" bg2="lt2" tx2="dk2" accent1="accent1" accent2="accent2" accent3="accent3" accent4="accent4" accent5="accent5" accent6="accent6" hlink="hlink" folHlink="folHlink"/>
  <p:sldLayoutIdLst>
    <p:sldLayoutId id="2147485844" r:id="rId1"/>
    <p:sldLayoutId id="2147485800" r:id="rId2"/>
    <p:sldLayoutId id="2147485801" r:id="rId3"/>
    <p:sldLayoutId id="2147485802" r:id="rId4"/>
    <p:sldLayoutId id="2147485803" r:id="rId5"/>
    <p:sldLayoutId id="2147485804" r:id="rId6"/>
    <p:sldLayoutId id="2147485805" r:id="rId7"/>
    <p:sldLayoutId id="2147485806" r:id="rId8"/>
    <p:sldLayoutId id="2147485807" r:id="rId9"/>
    <p:sldLayoutId id="2147485808" r:id="rId10"/>
    <p:sldLayoutId id="2147485809" r:id="rId11"/>
    <p:sldLayoutId id="2147485845" r:id="rId12"/>
    <p:sldLayoutId id="2147485846"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3600">
          <a:solidFill>
            <a:srgbClr val="FFFF7E"/>
          </a:solidFill>
          <a:latin typeface="+mj-lt"/>
          <a:ea typeface="+mj-ea"/>
          <a:cs typeface="+mj-cs"/>
        </a:defRPr>
      </a:lvl1pPr>
      <a:lvl2pPr algn="ctr" rtl="0" eaLnBrk="0" fontAlgn="base" hangingPunct="0">
        <a:spcBef>
          <a:spcPct val="0"/>
        </a:spcBef>
        <a:spcAft>
          <a:spcPct val="0"/>
        </a:spcAft>
        <a:defRPr sz="3600">
          <a:solidFill>
            <a:srgbClr val="FFFF7E"/>
          </a:solidFill>
          <a:latin typeface="Cambria" pitchFamily="18" charset="0"/>
        </a:defRPr>
      </a:lvl2pPr>
      <a:lvl3pPr algn="ctr" rtl="0" eaLnBrk="0" fontAlgn="base" hangingPunct="0">
        <a:spcBef>
          <a:spcPct val="0"/>
        </a:spcBef>
        <a:spcAft>
          <a:spcPct val="0"/>
        </a:spcAft>
        <a:defRPr sz="3600">
          <a:solidFill>
            <a:srgbClr val="FFFF7E"/>
          </a:solidFill>
          <a:latin typeface="Cambria" pitchFamily="18" charset="0"/>
        </a:defRPr>
      </a:lvl3pPr>
      <a:lvl4pPr algn="ctr" rtl="0" eaLnBrk="0" fontAlgn="base" hangingPunct="0">
        <a:spcBef>
          <a:spcPct val="0"/>
        </a:spcBef>
        <a:spcAft>
          <a:spcPct val="0"/>
        </a:spcAft>
        <a:defRPr sz="3600">
          <a:solidFill>
            <a:srgbClr val="FFFF7E"/>
          </a:solidFill>
          <a:latin typeface="Cambria" pitchFamily="18" charset="0"/>
        </a:defRPr>
      </a:lvl4pPr>
      <a:lvl5pPr algn="ctr" rtl="0" eaLnBrk="0" fontAlgn="base" hangingPunct="0">
        <a:spcBef>
          <a:spcPct val="0"/>
        </a:spcBef>
        <a:spcAft>
          <a:spcPct val="0"/>
        </a:spcAft>
        <a:defRPr sz="3600">
          <a:solidFill>
            <a:srgbClr val="FFFF7E"/>
          </a:solidFill>
          <a:latin typeface="Cambria" pitchFamily="18" charset="0"/>
        </a:defRPr>
      </a:lvl5pPr>
      <a:lvl6pPr marL="457200" algn="ctr" rtl="0" eaLnBrk="1" fontAlgn="base" hangingPunct="1">
        <a:spcBef>
          <a:spcPct val="0"/>
        </a:spcBef>
        <a:spcAft>
          <a:spcPct val="0"/>
        </a:spcAft>
        <a:defRPr sz="4800">
          <a:solidFill>
            <a:srgbClr val="FFFF7E"/>
          </a:solidFill>
          <a:latin typeface="Arial" charset="0"/>
        </a:defRPr>
      </a:lvl6pPr>
      <a:lvl7pPr marL="914400" algn="ctr" rtl="0" eaLnBrk="1" fontAlgn="base" hangingPunct="1">
        <a:spcBef>
          <a:spcPct val="0"/>
        </a:spcBef>
        <a:spcAft>
          <a:spcPct val="0"/>
        </a:spcAft>
        <a:defRPr sz="4800">
          <a:solidFill>
            <a:srgbClr val="FFFF7E"/>
          </a:solidFill>
          <a:latin typeface="Arial" charset="0"/>
        </a:defRPr>
      </a:lvl7pPr>
      <a:lvl8pPr marL="1371600" algn="ctr" rtl="0" eaLnBrk="1" fontAlgn="base" hangingPunct="1">
        <a:spcBef>
          <a:spcPct val="0"/>
        </a:spcBef>
        <a:spcAft>
          <a:spcPct val="0"/>
        </a:spcAft>
        <a:defRPr sz="4800">
          <a:solidFill>
            <a:srgbClr val="FFFF7E"/>
          </a:solidFill>
          <a:latin typeface="Arial" charset="0"/>
        </a:defRPr>
      </a:lvl8pPr>
      <a:lvl9pPr marL="1828800" algn="ctr" rtl="0" eaLnBrk="1" fontAlgn="base" hangingPunct="1">
        <a:spcBef>
          <a:spcPct val="0"/>
        </a:spcBef>
        <a:spcAft>
          <a:spcPct val="0"/>
        </a:spcAft>
        <a:defRPr sz="4800">
          <a:solidFill>
            <a:srgbClr val="FFFF7E"/>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170" name="Rectangle 17"/>
          <p:cNvSpPr>
            <a:spLocks noGrp="1" noChangeArrowheads="1"/>
          </p:cNvSpPr>
          <p:nvPr>
            <p:ph type="body" idx="1"/>
          </p:nvPr>
        </p:nvSpPr>
        <p:spPr bwMode="auto">
          <a:xfrm>
            <a:off x="457200" y="16764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1" name="Rectangle 19"/>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20" name="TextBox 3"/>
          <p:cNvSpPr txBox="1">
            <a:spLocks noChangeArrowheads="1"/>
          </p:cNvSpPr>
          <p:nvPr/>
        </p:nvSpPr>
        <p:spPr bwMode="auto">
          <a:xfrm>
            <a:off x="3613150" y="6281738"/>
            <a:ext cx="190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96" charset="0"/>
                <a:ea typeface="ＭＳ Ｐゴシック" pitchFamily="34" charset="-128"/>
              </a:defRPr>
            </a:lvl1pPr>
            <a:lvl2pPr marL="742950" indent="-285750" eaLnBrk="0" hangingPunct="0">
              <a:defRPr sz="2400">
                <a:solidFill>
                  <a:schemeClr val="tx1"/>
                </a:solidFill>
                <a:latin typeface="Times" pitchFamily="96" charset="0"/>
                <a:ea typeface="ＭＳ Ｐゴシック" pitchFamily="34" charset="-128"/>
              </a:defRPr>
            </a:lvl2pPr>
            <a:lvl3pPr marL="1143000" indent="-228600" eaLnBrk="0" hangingPunct="0">
              <a:defRPr sz="2400">
                <a:solidFill>
                  <a:schemeClr val="tx1"/>
                </a:solidFill>
                <a:latin typeface="Times" pitchFamily="96" charset="0"/>
                <a:ea typeface="ＭＳ Ｐゴシック" pitchFamily="34" charset="-128"/>
              </a:defRPr>
            </a:lvl3pPr>
            <a:lvl4pPr marL="1600200" indent="-228600" eaLnBrk="0" hangingPunct="0">
              <a:defRPr sz="2400">
                <a:solidFill>
                  <a:schemeClr val="tx1"/>
                </a:solidFill>
                <a:latin typeface="Times" pitchFamily="96" charset="0"/>
                <a:ea typeface="ＭＳ Ｐゴシック" pitchFamily="34" charset="-128"/>
              </a:defRPr>
            </a:lvl4pPr>
            <a:lvl5pPr marL="2057400" indent="-228600" eaLnBrk="0" hangingPunct="0">
              <a:defRPr sz="2400">
                <a:solidFill>
                  <a:schemeClr val="tx1"/>
                </a:solidFill>
                <a:latin typeface="Times" pitchFamily="9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9pPr>
          </a:lstStyle>
          <a:p>
            <a:pPr algn="ctr">
              <a:defRPr/>
            </a:pPr>
            <a:r>
              <a:rPr lang="en-US" altLang="en-US" sz="1800" smtClean="0">
                <a:solidFill>
                  <a:srgbClr val="FFFFFF"/>
                </a:solidFill>
              </a:rPr>
              <a:t>[</a:t>
            </a:r>
            <a:fld id="{794CB426-3ACC-41D6-9808-21D66015AB5F}" type="slidenum">
              <a:rPr lang="en-US" altLang="en-US" sz="1800" smtClean="0">
                <a:solidFill>
                  <a:srgbClr val="FFFFFF"/>
                </a:solidFill>
              </a:rPr>
              <a:pPr algn="ctr">
                <a:defRPr/>
              </a:pPr>
              <a:t>‹#›</a:t>
            </a:fld>
            <a:r>
              <a:rPr lang="en-US" altLang="en-US" sz="1800" smtClean="0">
                <a:solidFill>
                  <a:srgbClr val="FFFFFF"/>
                </a:solidFill>
              </a:rPr>
              <a:t>]</a:t>
            </a:r>
          </a:p>
        </p:txBody>
      </p:sp>
    </p:spTree>
    <p:extLst>
      <p:ext uri="{BB962C8B-B14F-4D97-AF65-F5344CB8AC3E}">
        <p14:creationId xmlns:p14="http://schemas.microsoft.com/office/powerpoint/2010/main" val="1026704602"/>
      </p:ext>
    </p:extLst>
  </p:cSld>
  <p:clrMap bg1="lt1" tx1="dk1" bg2="lt2" tx2="dk2" accent1="accent1" accent2="accent2" accent3="accent3" accent4="accent4" accent5="accent5" accent6="accent6" hlink="hlink" folHlink="folHlink"/>
  <p:sldLayoutIdLst>
    <p:sldLayoutId id="2147485848" r:id="rId1"/>
    <p:sldLayoutId id="2147485849" r:id="rId2"/>
    <p:sldLayoutId id="2147485850" r:id="rId3"/>
    <p:sldLayoutId id="2147485851" r:id="rId4"/>
    <p:sldLayoutId id="2147485852" r:id="rId5"/>
    <p:sldLayoutId id="2147485853" r:id="rId6"/>
    <p:sldLayoutId id="2147485854" r:id="rId7"/>
    <p:sldLayoutId id="2147485855" r:id="rId8"/>
    <p:sldLayoutId id="2147485856" r:id="rId9"/>
    <p:sldLayoutId id="2147485857" r:id="rId10"/>
    <p:sldLayoutId id="2147485858" r:id="rId11"/>
    <p:sldLayoutId id="2147485859" r:id="rId12"/>
    <p:sldLayoutId id="2147485860"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3600">
          <a:solidFill>
            <a:srgbClr val="FFFF7E"/>
          </a:solidFill>
          <a:latin typeface="+mj-lt"/>
          <a:ea typeface="+mj-ea"/>
          <a:cs typeface="+mj-cs"/>
        </a:defRPr>
      </a:lvl1pPr>
      <a:lvl2pPr algn="ctr" rtl="0" eaLnBrk="0" fontAlgn="base" hangingPunct="0">
        <a:spcBef>
          <a:spcPct val="0"/>
        </a:spcBef>
        <a:spcAft>
          <a:spcPct val="0"/>
        </a:spcAft>
        <a:defRPr sz="3600">
          <a:solidFill>
            <a:srgbClr val="FFFF7E"/>
          </a:solidFill>
          <a:latin typeface="Cambria" pitchFamily="18" charset="0"/>
        </a:defRPr>
      </a:lvl2pPr>
      <a:lvl3pPr algn="ctr" rtl="0" eaLnBrk="0" fontAlgn="base" hangingPunct="0">
        <a:spcBef>
          <a:spcPct val="0"/>
        </a:spcBef>
        <a:spcAft>
          <a:spcPct val="0"/>
        </a:spcAft>
        <a:defRPr sz="3600">
          <a:solidFill>
            <a:srgbClr val="FFFF7E"/>
          </a:solidFill>
          <a:latin typeface="Cambria" pitchFamily="18" charset="0"/>
        </a:defRPr>
      </a:lvl3pPr>
      <a:lvl4pPr algn="ctr" rtl="0" eaLnBrk="0" fontAlgn="base" hangingPunct="0">
        <a:spcBef>
          <a:spcPct val="0"/>
        </a:spcBef>
        <a:spcAft>
          <a:spcPct val="0"/>
        </a:spcAft>
        <a:defRPr sz="3600">
          <a:solidFill>
            <a:srgbClr val="FFFF7E"/>
          </a:solidFill>
          <a:latin typeface="Cambria" pitchFamily="18" charset="0"/>
        </a:defRPr>
      </a:lvl4pPr>
      <a:lvl5pPr algn="ctr" rtl="0" eaLnBrk="0" fontAlgn="base" hangingPunct="0">
        <a:spcBef>
          <a:spcPct val="0"/>
        </a:spcBef>
        <a:spcAft>
          <a:spcPct val="0"/>
        </a:spcAft>
        <a:defRPr sz="3600">
          <a:solidFill>
            <a:srgbClr val="FFFF7E"/>
          </a:solidFill>
          <a:latin typeface="Cambria" pitchFamily="18" charset="0"/>
        </a:defRPr>
      </a:lvl5pPr>
      <a:lvl6pPr marL="457200" algn="ctr" rtl="0" eaLnBrk="1" fontAlgn="base" hangingPunct="1">
        <a:spcBef>
          <a:spcPct val="0"/>
        </a:spcBef>
        <a:spcAft>
          <a:spcPct val="0"/>
        </a:spcAft>
        <a:defRPr sz="4800">
          <a:solidFill>
            <a:srgbClr val="FFFF7E"/>
          </a:solidFill>
          <a:latin typeface="Arial" charset="0"/>
        </a:defRPr>
      </a:lvl6pPr>
      <a:lvl7pPr marL="914400" algn="ctr" rtl="0" eaLnBrk="1" fontAlgn="base" hangingPunct="1">
        <a:spcBef>
          <a:spcPct val="0"/>
        </a:spcBef>
        <a:spcAft>
          <a:spcPct val="0"/>
        </a:spcAft>
        <a:defRPr sz="4800">
          <a:solidFill>
            <a:srgbClr val="FFFF7E"/>
          </a:solidFill>
          <a:latin typeface="Arial" charset="0"/>
        </a:defRPr>
      </a:lvl7pPr>
      <a:lvl8pPr marL="1371600" algn="ctr" rtl="0" eaLnBrk="1" fontAlgn="base" hangingPunct="1">
        <a:spcBef>
          <a:spcPct val="0"/>
        </a:spcBef>
        <a:spcAft>
          <a:spcPct val="0"/>
        </a:spcAft>
        <a:defRPr sz="4800">
          <a:solidFill>
            <a:srgbClr val="FFFF7E"/>
          </a:solidFill>
          <a:latin typeface="Arial" charset="0"/>
        </a:defRPr>
      </a:lvl8pPr>
      <a:lvl9pPr marL="1828800" algn="ctr" rtl="0" eaLnBrk="1" fontAlgn="base" hangingPunct="1">
        <a:spcBef>
          <a:spcPct val="0"/>
        </a:spcBef>
        <a:spcAft>
          <a:spcPct val="0"/>
        </a:spcAft>
        <a:defRPr sz="4800">
          <a:solidFill>
            <a:srgbClr val="FFFF7E"/>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050" name="Rectangle 17"/>
          <p:cNvSpPr>
            <a:spLocks noGrp="1" noChangeArrowheads="1"/>
          </p:cNvSpPr>
          <p:nvPr>
            <p:ph type="body" idx="1"/>
          </p:nvPr>
        </p:nvSpPr>
        <p:spPr bwMode="auto">
          <a:xfrm>
            <a:off x="457200" y="16764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1" name="Rectangle 19"/>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TextBox 3"/>
          <p:cNvSpPr txBox="1">
            <a:spLocks noChangeArrowheads="1"/>
          </p:cNvSpPr>
          <p:nvPr/>
        </p:nvSpPr>
        <p:spPr bwMode="auto">
          <a:xfrm>
            <a:off x="3613150" y="6281738"/>
            <a:ext cx="190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96" charset="0"/>
                <a:ea typeface="ＭＳ Ｐゴシック" pitchFamily="34" charset="-128"/>
              </a:defRPr>
            </a:lvl1pPr>
            <a:lvl2pPr marL="742950" indent="-285750" eaLnBrk="0" hangingPunct="0">
              <a:defRPr sz="2400">
                <a:solidFill>
                  <a:schemeClr val="tx1"/>
                </a:solidFill>
                <a:latin typeface="Times" pitchFamily="96" charset="0"/>
                <a:ea typeface="ＭＳ Ｐゴシック" pitchFamily="34" charset="-128"/>
              </a:defRPr>
            </a:lvl2pPr>
            <a:lvl3pPr marL="1143000" indent="-228600" eaLnBrk="0" hangingPunct="0">
              <a:defRPr sz="2400">
                <a:solidFill>
                  <a:schemeClr val="tx1"/>
                </a:solidFill>
                <a:latin typeface="Times" pitchFamily="96" charset="0"/>
                <a:ea typeface="ＭＳ Ｐゴシック" pitchFamily="34" charset="-128"/>
              </a:defRPr>
            </a:lvl3pPr>
            <a:lvl4pPr marL="1600200" indent="-228600" eaLnBrk="0" hangingPunct="0">
              <a:defRPr sz="2400">
                <a:solidFill>
                  <a:schemeClr val="tx1"/>
                </a:solidFill>
                <a:latin typeface="Times" pitchFamily="96" charset="0"/>
                <a:ea typeface="ＭＳ Ｐゴシック" pitchFamily="34" charset="-128"/>
              </a:defRPr>
            </a:lvl4pPr>
            <a:lvl5pPr marL="2057400" indent="-228600" eaLnBrk="0" hangingPunct="0">
              <a:defRPr sz="2400">
                <a:solidFill>
                  <a:schemeClr val="tx1"/>
                </a:solidFill>
                <a:latin typeface="Times" pitchFamily="9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9pPr>
          </a:lstStyle>
          <a:p>
            <a:pPr algn="ctr">
              <a:defRPr/>
            </a:pPr>
            <a:r>
              <a:rPr lang="en-US" altLang="en-US" sz="1800" smtClean="0">
                <a:solidFill>
                  <a:srgbClr val="FFFFFF"/>
                </a:solidFill>
              </a:rPr>
              <a:t>[</a:t>
            </a:r>
            <a:fld id="{3336E64F-940B-4B60-B665-24B93DA99DA4}" type="slidenum">
              <a:rPr lang="en-US" altLang="en-US" sz="1800" smtClean="0">
                <a:solidFill>
                  <a:srgbClr val="FFFFFF"/>
                </a:solidFill>
              </a:rPr>
              <a:pPr algn="ctr">
                <a:defRPr/>
              </a:pPr>
              <a:t>‹#›</a:t>
            </a:fld>
            <a:r>
              <a:rPr lang="en-US" altLang="en-US" sz="1800" smtClean="0">
                <a:solidFill>
                  <a:srgbClr val="FFFFFF"/>
                </a:solidFill>
              </a:rPr>
              <a:t>]</a:t>
            </a:r>
          </a:p>
        </p:txBody>
      </p:sp>
    </p:spTree>
  </p:cSld>
  <p:clrMap bg1="lt1" tx1="dk1" bg2="lt2" tx2="dk2" accent1="accent1" accent2="accent2" accent3="accent3" accent4="accent4" accent5="accent5" accent6="accent6" hlink="hlink" folHlink="folHlink"/>
  <p:sldLayoutIdLst>
    <p:sldLayoutId id="2147485811" r:id="rId1"/>
    <p:sldLayoutId id="2147485690" r:id="rId2"/>
    <p:sldLayoutId id="2147485691" r:id="rId3"/>
    <p:sldLayoutId id="2147485692" r:id="rId4"/>
    <p:sldLayoutId id="2147485693" r:id="rId5"/>
    <p:sldLayoutId id="2147485694" r:id="rId6"/>
    <p:sldLayoutId id="2147485695" r:id="rId7"/>
    <p:sldLayoutId id="2147485696" r:id="rId8"/>
    <p:sldLayoutId id="2147485697" r:id="rId9"/>
    <p:sldLayoutId id="2147485698" r:id="rId10"/>
    <p:sldLayoutId id="2147485699" r:id="rId11"/>
    <p:sldLayoutId id="2147485812" r:id="rId12"/>
    <p:sldLayoutId id="2147485813"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3600">
          <a:solidFill>
            <a:srgbClr val="FFFF7E"/>
          </a:solidFill>
          <a:latin typeface="+mj-lt"/>
          <a:ea typeface="+mj-ea"/>
          <a:cs typeface="+mj-cs"/>
        </a:defRPr>
      </a:lvl1pPr>
      <a:lvl2pPr algn="ctr" rtl="0" eaLnBrk="0" fontAlgn="base" hangingPunct="0">
        <a:spcBef>
          <a:spcPct val="0"/>
        </a:spcBef>
        <a:spcAft>
          <a:spcPct val="0"/>
        </a:spcAft>
        <a:defRPr sz="3600">
          <a:solidFill>
            <a:srgbClr val="FFFF7E"/>
          </a:solidFill>
          <a:latin typeface="Cambria" pitchFamily="18" charset="0"/>
        </a:defRPr>
      </a:lvl2pPr>
      <a:lvl3pPr algn="ctr" rtl="0" eaLnBrk="0" fontAlgn="base" hangingPunct="0">
        <a:spcBef>
          <a:spcPct val="0"/>
        </a:spcBef>
        <a:spcAft>
          <a:spcPct val="0"/>
        </a:spcAft>
        <a:defRPr sz="3600">
          <a:solidFill>
            <a:srgbClr val="FFFF7E"/>
          </a:solidFill>
          <a:latin typeface="Cambria" pitchFamily="18" charset="0"/>
        </a:defRPr>
      </a:lvl3pPr>
      <a:lvl4pPr algn="ctr" rtl="0" eaLnBrk="0" fontAlgn="base" hangingPunct="0">
        <a:spcBef>
          <a:spcPct val="0"/>
        </a:spcBef>
        <a:spcAft>
          <a:spcPct val="0"/>
        </a:spcAft>
        <a:defRPr sz="3600">
          <a:solidFill>
            <a:srgbClr val="FFFF7E"/>
          </a:solidFill>
          <a:latin typeface="Cambria" pitchFamily="18" charset="0"/>
        </a:defRPr>
      </a:lvl4pPr>
      <a:lvl5pPr algn="ctr" rtl="0" eaLnBrk="0" fontAlgn="base" hangingPunct="0">
        <a:spcBef>
          <a:spcPct val="0"/>
        </a:spcBef>
        <a:spcAft>
          <a:spcPct val="0"/>
        </a:spcAft>
        <a:defRPr sz="3600">
          <a:solidFill>
            <a:srgbClr val="FFFF7E"/>
          </a:solidFill>
          <a:latin typeface="Cambria" pitchFamily="18" charset="0"/>
        </a:defRPr>
      </a:lvl5pPr>
      <a:lvl6pPr marL="457200" algn="ctr" rtl="0" eaLnBrk="1" fontAlgn="base" hangingPunct="1">
        <a:spcBef>
          <a:spcPct val="0"/>
        </a:spcBef>
        <a:spcAft>
          <a:spcPct val="0"/>
        </a:spcAft>
        <a:defRPr sz="4800">
          <a:solidFill>
            <a:srgbClr val="FFFF7E"/>
          </a:solidFill>
          <a:latin typeface="Arial" charset="0"/>
        </a:defRPr>
      </a:lvl6pPr>
      <a:lvl7pPr marL="914400" algn="ctr" rtl="0" eaLnBrk="1" fontAlgn="base" hangingPunct="1">
        <a:spcBef>
          <a:spcPct val="0"/>
        </a:spcBef>
        <a:spcAft>
          <a:spcPct val="0"/>
        </a:spcAft>
        <a:defRPr sz="4800">
          <a:solidFill>
            <a:srgbClr val="FFFF7E"/>
          </a:solidFill>
          <a:latin typeface="Arial" charset="0"/>
        </a:defRPr>
      </a:lvl7pPr>
      <a:lvl8pPr marL="1371600" algn="ctr" rtl="0" eaLnBrk="1" fontAlgn="base" hangingPunct="1">
        <a:spcBef>
          <a:spcPct val="0"/>
        </a:spcBef>
        <a:spcAft>
          <a:spcPct val="0"/>
        </a:spcAft>
        <a:defRPr sz="4800">
          <a:solidFill>
            <a:srgbClr val="FFFF7E"/>
          </a:solidFill>
          <a:latin typeface="Arial" charset="0"/>
        </a:defRPr>
      </a:lvl8pPr>
      <a:lvl9pPr marL="1828800" algn="ctr" rtl="0" eaLnBrk="1" fontAlgn="base" hangingPunct="1">
        <a:spcBef>
          <a:spcPct val="0"/>
        </a:spcBef>
        <a:spcAft>
          <a:spcPct val="0"/>
        </a:spcAft>
        <a:defRPr sz="4800">
          <a:solidFill>
            <a:srgbClr val="FFFF7E"/>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074" name="Rectangle 17"/>
          <p:cNvSpPr>
            <a:spLocks noGrp="1" noChangeArrowheads="1"/>
          </p:cNvSpPr>
          <p:nvPr>
            <p:ph type="body" idx="1"/>
          </p:nvPr>
        </p:nvSpPr>
        <p:spPr bwMode="auto">
          <a:xfrm>
            <a:off x="457200" y="16764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5" name="Rectangle 19"/>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6" name="TextBox 3"/>
          <p:cNvSpPr txBox="1">
            <a:spLocks noChangeArrowheads="1"/>
          </p:cNvSpPr>
          <p:nvPr/>
        </p:nvSpPr>
        <p:spPr bwMode="auto">
          <a:xfrm>
            <a:off x="3613150" y="6281738"/>
            <a:ext cx="190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96" charset="0"/>
                <a:ea typeface="ＭＳ Ｐゴシック" pitchFamily="34" charset="-128"/>
              </a:defRPr>
            </a:lvl1pPr>
            <a:lvl2pPr marL="742950" indent="-285750" eaLnBrk="0" hangingPunct="0">
              <a:defRPr sz="2400">
                <a:solidFill>
                  <a:schemeClr val="tx1"/>
                </a:solidFill>
                <a:latin typeface="Times" pitchFamily="96" charset="0"/>
                <a:ea typeface="ＭＳ Ｐゴシック" pitchFamily="34" charset="-128"/>
              </a:defRPr>
            </a:lvl2pPr>
            <a:lvl3pPr marL="1143000" indent="-228600" eaLnBrk="0" hangingPunct="0">
              <a:defRPr sz="2400">
                <a:solidFill>
                  <a:schemeClr val="tx1"/>
                </a:solidFill>
                <a:latin typeface="Times" pitchFamily="96" charset="0"/>
                <a:ea typeface="ＭＳ Ｐゴシック" pitchFamily="34" charset="-128"/>
              </a:defRPr>
            </a:lvl3pPr>
            <a:lvl4pPr marL="1600200" indent="-228600" eaLnBrk="0" hangingPunct="0">
              <a:defRPr sz="2400">
                <a:solidFill>
                  <a:schemeClr val="tx1"/>
                </a:solidFill>
                <a:latin typeface="Times" pitchFamily="96" charset="0"/>
                <a:ea typeface="ＭＳ Ｐゴシック" pitchFamily="34" charset="-128"/>
              </a:defRPr>
            </a:lvl4pPr>
            <a:lvl5pPr marL="2057400" indent="-228600" eaLnBrk="0" hangingPunct="0">
              <a:defRPr sz="2400">
                <a:solidFill>
                  <a:schemeClr val="tx1"/>
                </a:solidFill>
                <a:latin typeface="Times" pitchFamily="9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9pPr>
          </a:lstStyle>
          <a:p>
            <a:pPr algn="ctr">
              <a:defRPr/>
            </a:pPr>
            <a:r>
              <a:rPr lang="en-US" altLang="en-US" sz="1800" smtClean="0">
                <a:solidFill>
                  <a:srgbClr val="FFFFFF"/>
                </a:solidFill>
              </a:rPr>
              <a:t>[</a:t>
            </a:r>
            <a:fld id="{6B2DE409-B42C-4B80-A7F8-53AB11285002}" type="slidenum">
              <a:rPr lang="en-US" altLang="en-US" sz="1800" smtClean="0">
                <a:solidFill>
                  <a:srgbClr val="FFFFFF"/>
                </a:solidFill>
              </a:rPr>
              <a:pPr algn="ctr">
                <a:defRPr/>
              </a:pPr>
              <a:t>‹#›</a:t>
            </a:fld>
            <a:r>
              <a:rPr lang="en-US" altLang="en-US" sz="1800" smtClean="0">
                <a:solidFill>
                  <a:srgbClr val="FFFFFF"/>
                </a:solidFill>
              </a:rPr>
              <a:t>]</a:t>
            </a:r>
          </a:p>
        </p:txBody>
      </p:sp>
    </p:spTree>
  </p:cSld>
  <p:clrMap bg1="lt1" tx1="dk1" bg2="lt2" tx2="dk2" accent1="accent1" accent2="accent2" accent3="accent3" accent4="accent4" accent5="accent5" accent6="accent6" hlink="hlink" folHlink="folHlink"/>
  <p:sldLayoutIdLst>
    <p:sldLayoutId id="2147485814" r:id="rId1"/>
    <p:sldLayoutId id="2147485700" r:id="rId2"/>
    <p:sldLayoutId id="2147485701" r:id="rId3"/>
    <p:sldLayoutId id="2147485702" r:id="rId4"/>
    <p:sldLayoutId id="2147485703" r:id="rId5"/>
    <p:sldLayoutId id="2147485704" r:id="rId6"/>
    <p:sldLayoutId id="2147485705" r:id="rId7"/>
    <p:sldLayoutId id="2147485706" r:id="rId8"/>
    <p:sldLayoutId id="2147485707" r:id="rId9"/>
    <p:sldLayoutId id="2147485708" r:id="rId10"/>
    <p:sldLayoutId id="2147485709" r:id="rId11"/>
    <p:sldLayoutId id="2147485815" r:id="rId12"/>
    <p:sldLayoutId id="2147485816"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3600">
          <a:solidFill>
            <a:srgbClr val="FFFF7E"/>
          </a:solidFill>
          <a:latin typeface="+mj-lt"/>
          <a:ea typeface="+mj-ea"/>
          <a:cs typeface="+mj-cs"/>
        </a:defRPr>
      </a:lvl1pPr>
      <a:lvl2pPr algn="ctr" rtl="0" eaLnBrk="0" fontAlgn="base" hangingPunct="0">
        <a:spcBef>
          <a:spcPct val="0"/>
        </a:spcBef>
        <a:spcAft>
          <a:spcPct val="0"/>
        </a:spcAft>
        <a:defRPr sz="3600">
          <a:solidFill>
            <a:srgbClr val="FFFF7E"/>
          </a:solidFill>
          <a:latin typeface="Cambria" pitchFamily="18" charset="0"/>
        </a:defRPr>
      </a:lvl2pPr>
      <a:lvl3pPr algn="ctr" rtl="0" eaLnBrk="0" fontAlgn="base" hangingPunct="0">
        <a:spcBef>
          <a:spcPct val="0"/>
        </a:spcBef>
        <a:spcAft>
          <a:spcPct val="0"/>
        </a:spcAft>
        <a:defRPr sz="3600">
          <a:solidFill>
            <a:srgbClr val="FFFF7E"/>
          </a:solidFill>
          <a:latin typeface="Cambria" pitchFamily="18" charset="0"/>
        </a:defRPr>
      </a:lvl3pPr>
      <a:lvl4pPr algn="ctr" rtl="0" eaLnBrk="0" fontAlgn="base" hangingPunct="0">
        <a:spcBef>
          <a:spcPct val="0"/>
        </a:spcBef>
        <a:spcAft>
          <a:spcPct val="0"/>
        </a:spcAft>
        <a:defRPr sz="3600">
          <a:solidFill>
            <a:srgbClr val="FFFF7E"/>
          </a:solidFill>
          <a:latin typeface="Cambria" pitchFamily="18" charset="0"/>
        </a:defRPr>
      </a:lvl4pPr>
      <a:lvl5pPr algn="ctr" rtl="0" eaLnBrk="0" fontAlgn="base" hangingPunct="0">
        <a:spcBef>
          <a:spcPct val="0"/>
        </a:spcBef>
        <a:spcAft>
          <a:spcPct val="0"/>
        </a:spcAft>
        <a:defRPr sz="3600">
          <a:solidFill>
            <a:srgbClr val="FFFF7E"/>
          </a:solidFill>
          <a:latin typeface="Cambria" pitchFamily="18" charset="0"/>
        </a:defRPr>
      </a:lvl5pPr>
      <a:lvl6pPr marL="457200" algn="ctr" rtl="0" eaLnBrk="1" fontAlgn="base" hangingPunct="1">
        <a:spcBef>
          <a:spcPct val="0"/>
        </a:spcBef>
        <a:spcAft>
          <a:spcPct val="0"/>
        </a:spcAft>
        <a:defRPr sz="4800">
          <a:solidFill>
            <a:srgbClr val="FFFF7E"/>
          </a:solidFill>
          <a:latin typeface="Arial" charset="0"/>
        </a:defRPr>
      </a:lvl6pPr>
      <a:lvl7pPr marL="914400" algn="ctr" rtl="0" eaLnBrk="1" fontAlgn="base" hangingPunct="1">
        <a:spcBef>
          <a:spcPct val="0"/>
        </a:spcBef>
        <a:spcAft>
          <a:spcPct val="0"/>
        </a:spcAft>
        <a:defRPr sz="4800">
          <a:solidFill>
            <a:srgbClr val="FFFF7E"/>
          </a:solidFill>
          <a:latin typeface="Arial" charset="0"/>
        </a:defRPr>
      </a:lvl7pPr>
      <a:lvl8pPr marL="1371600" algn="ctr" rtl="0" eaLnBrk="1" fontAlgn="base" hangingPunct="1">
        <a:spcBef>
          <a:spcPct val="0"/>
        </a:spcBef>
        <a:spcAft>
          <a:spcPct val="0"/>
        </a:spcAft>
        <a:defRPr sz="4800">
          <a:solidFill>
            <a:srgbClr val="FFFF7E"/>
          </a:solidFill>
          <a:latin typeface="Arial" charset="0"/>
        </a:defRPr>
      </a:lvl8pPr>
      <a:lvl9pPr marL="1828800" algn="ctr" rtl="0" eaLnBrk="1" fontAlgn="base" hangingPunct="1">
        <a:spcBef>
          <a:spcPct val="0"/>
        </a:spcBef>
        <a:spcAft>
          <a:spcPct val="0"/>
        </a:spcAft>
        <a:defRPr sz="4800">
          <a:solidFill>
            <a:srgbClr val="FFFF7E"/>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098" name="Rectangle 17"/>
          <p:cNvSpPr>
            <a:spLocks noGrp="1" noChangeArrowheads="1"/>
          </p:cNvSpPr>
          <p:nvPr>
            <p:ph type="body" idx="1"/>
          </p:nvPr>
        </p:nvSpPr>
        <p:spPr bwMode="auto">
          <a:xfrm>
            <a:off x="457200" y="16764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099" name="Rectangle 19"/>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100" name="TextBox 3"/>
          <p:cNvSpPr txBox="1">
            <a:spLocks noChangeArrowheads="1"/>
          </p:cNvSpPr>
          <p:nvPr/>
        </p:nvSpPr>
        <p:spPr bwMode="auto">
          <a:xfrm>
            <a:off x="3613150" y="6281738"/>
            <a:ext cx="190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96" charset="0"/>
                <a:ea typeface="ＭＳ Ｐゴシック" pitchFamily="34" charset="-128"/>
              </a:defRPr>
            </a:lvl1pPr>
            <a:lvl2pPr marL="742950" indent="-285750" eaLnBrk="0" hangingPunct="0">
              <a:defRPr sz="2400">
                <a:solidFill>
                  <a:schemeClr val="tx1"/>
                </a:solidFill>
                <a:latin typeface="Times" pitchFamily="96" charset="0"/>
                <a:ea typeface="ＭＳ Ｐゴシック" pitchFamily="34" charset="-128"/>
              </a:defRPr>
            </a:lvl2pPr>
            <a:lvl3pPr marL="1143000" indent="-228600" eaLnBrk="0" hangingPunct="0">
              <a:defRPr sz="2400">
                <a:solidFill>
                  <a:schemeClr val="tx1"/>
                </a:solidFill>
                <a:latin typeface="Times" pitchFamily="96" charset="0"/>
                <a:ea typeface="ＭＳ Ｐゴシック" pitchFamily="34" charset="-128"/>
              </a:defRPr>
            </a:lvl3pPr>
            <a:lvl4pPr marL="1600200" indent="-228600" eaLnBrk="0" hangingPunct="0">
              <a:defRPr sz="2400">
                <a:solidFill>
                  <a:schemeClr val="tx1"/>
                </a:solidFill>
                <a:latin typeface="Times" pitchFamily="96" charset="0"/>
                <a:ea typeface="ＭＳ Ｐゴシック" pitchFamily="34" charset="-128"/>
              </a:defRPr>
            </a:lvl4pPr>
            <a:lvl5pPr marL="2057400" indent="-228600" eaLnBrk="0" hangingPunct="0">
              <a:defRPr sz="2400">
                <a:solidFill>
                  <a:schemeClr val="tx1"/>
                </a:solidFill>
                <a:latin typeface="Times" pitchFamily="9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9pPr>
          </a:lstStyle>
          <a:p>
            <a:pPr algn="ctr">
              <a:defRPr/>
            </a:pPr>
            <a:r>
              <a:rPr lang="en-US" altLang="en-US" sz="1800" smtClean="0">
                <a:solidFill>
                  <a:srgbClr val="FFFFFF"/>
                </a:solidFill>
              </a:rPr>
              <a:t>[</a:t>
            </a:r>
            <a:fld id="{440F4E06-F87A-402D-9EE4-18AE2F41E22D}" type="slidenum">
              <a:rPr lang="en-US" altLang="en-US" sz="1800" smtClean="0">
                <a:solidFill>
                  <a:srgbClr val="FFFFFF"/>
                </a:solidFill>
              </a:rPr>
              <a:pPr algn="ctr">
                <a:defRPr/>
              </a:pPr>
              <a:t>‹#›</a:t>
            </a:fld>
            <a:r>
              <a:rPr lang="en-US" altLang="en-US" sz="1800" smtClean="0">
                <a:solidFill>
                  <a:srgbClr val="FFFFFF"/>
                </a:solidFill>
              </a:rPr>
              <a:t>]</a:t>
            </a:r>
          </a:p>
        </p:txBody>
      </p:sp>
    </p:spTree>
  </p:cSld>
  <p:clrMap bg1="lt1" tx1="dk1" bg2="lt2" tx2="dk2" accent1="accent1" accent2="accent2" accent3="accent3" accent4="accent4" accent5="accent5" accent6="accent6" hlink="hlink" folHlink="folHlink"/>
  <p:sldLayoutIdLst>
    <p:sldLayoutId id="2147485817" r:id="rId1"/>
    <p:sldLayoutId id="2147485710" r:id="rId2"/>
    <p:sldLayoutId id="2147485711" r:id="rId3"/>
    <p:sldLayoutId id="2147485712" r:id="rId4"/>
    <p:sldLayoutId id="2147485713" r:id="rId5"/>
    <p:sldLayoutId id="2147485714" r:id="rId6"/>
    <p:sldLayoutId id="2147485715" r:id="rId7"/>
    <p:sldLayoutId id="2147485716" r:id="rId8"/>
    <p:sldLayoutId id="2147485717" r:id="rId9"/>
    <p:sldLayoutId id="2147485718" r:id="rId10"/>
    <p:sldLayoutId id="2147485719" r:id="rId11"/>
    <p:sldLayoutId id="2147485818" r:id="rId12"/>
    <p:sldLayoutId id="2147485819"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3600">
          <a:solidFill>
            <a:srgbClr val="FFFF7E"/>
          </a:solidFill>
          <a:latin typeface="+mj-lt"/>
          <a:ea typeface="+mj-ea"/>
          <a:cs typeface="+mj-cs"/>
        </a:defRPr>
      </a:lvl1pPr>
      <a:lvl2pPr algn="ctr" rtl="0" eaLnBrk="0" fontAlgn="base" hangingPunct="0">
        <a:spcBef>
          <a:spcPct val="0"/>
        </a:spcBef>
        <a:spcAft>
          <a:spcPct val="0"/>
        </a:spcAft>
        <a:defRPr sz="3600">
          <a:solidFill>
            <a:srgbClr val="FFFF7E"/>
          </a:solidFill>
          <a:latin typeface="Cambria" pitchFamily="18" charset="0"/>
        </a:defRPr>
      </a:lvl2pPr>
      <a:lvl3pPr algn="ctr" rtl="0" eaLnBrk="0" fontAlgn="base" hangingPunct="0">
        <a:spcBef>
          <a:spcPct val="0"/>
        </a:spcBef>
        <a:spcAft>
          <a:spcPct val="0"/>
        </a:spcAft>
        <a:defRPr sz="3600">
          <a:solidFill>
            <a:srgbClr val="FFFF7E"/>
          </a:solidFill>
          <a:latin typeface="Cambria" pitchFamily="18" charset="0"/>
        </a:defRPr>
      </a:lvl3pPr>
      <a:lvl4pPr algn="ctr" rtl="0" eaLnBrk="0" fontAlgn="base" hangingPunct="0">
        <a:spcBef>
          <a:spcPct val="0"/>
        </a:spcBef>
        <a:spcAft>
          <a:spcPct val="0"/>
        </a:spcAft>
        <a:defRPr sz="3600">
          <a:solidFill>
            <a:srgbClr val="FFFF7E"/>
          </a:solidFill>
          <a:latin typeface="Cambria" pitchFamily="18" charset="0"/>
        </a:defRPr>
      </a:lvl4pPr>
      <a:lvl5pPr algn="ctr" rtl="0" eaLnBrk="0" fontAlgn="base" hangingPunct="0">
        <a:spcBef>
          <a:spcPct val="0"/>
        </a:spcBef>
        <a:spcAft>
          <a:spcPct val="0"/>
        </a:spcAft>
        <a:defRPr sz="3600">
          <a:solidFill>
            <a:srgbClr val="FFFF7E"/>
          </a:solidFill>
          <a:latin typeface="Cambria" pitchFamily="18" charset="0"/>
        </a:defRPr>
      </a:lvl5pPr>
      <a:lvl6pPr marL="457200" algn="ctr" rtl="0" eaLnBrk="1" fontAlgn="base" hangingPunct="1">
        <a:spcBef>
          <a:spcPct val="0"/>
        </a:spcBef>
        <a:spcAft>
          <a:spcPct val="0"/>
        </a:spcAft>
        <a:defRPr sz="4800">
          <a:solidFill>
            <a:srgbClr val="FFFF7E"/>
          </a:solidFill>
          <a:latin typeface="Arial" charset="0"/>
        </a:defRPr>
      </a:lvl6pPr>
      <a:lvl7pPr marL="914400" algn="ctr" rtl="0" eaLnBrk="1" fontAlgn="base" hangingPunct="1">
        <a:spcBef>
          <a:spcPct val="0"/>
        </a:spcBef>
        <a:spcAft>
          <a:spcPct val="0"/>
        </a:spcAft>
        <a:defRPr sz="4800">
          <a:solidFill>
            <a:srgbClr val="FFFF7E"/>
          </a:solidFill>
          <a:latin typeface="Arial" charset="0"/>
        </a:defRPr>
      </a:lvl7pPr>
      <a:lvl8pPr marL="1371600" algn="ctr" rtl="0" eaLnBrk="1" fontAlgn="base" hangingPunct="1">
        <a:spcBef>
          <a:spcPct val="0"/>
        </a:spcBef>
        <a:spcAft>
          <a:spcPct val="0"/>
        </a:spcAft>
        <a:defRPr sz="4800">
          <a:solidFill>
            <a:srgbClr val="FFFF7E"/>
          </a:solidFill>
          <a:latin typeface="Arial" charset="0"/>
        </a:defRPr>
      </a:lvl8pPr>
      <a:lvl9pPr marL="1828800" algn="ctr" rtl="0" eaLnBrk="1" fontAlgn="base" hangingPunct="1">
        <a:spcBef>
          <a:spcPct val="0"/>
        </a:spcBef>
        <a:spcAft>
          <a:spcPct val="0"/>
        </a:spcAft>
        <a:defRPr sz="4800">
          <a:solidFill>
            <a:srgbClr val="FFFF7E"/>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170" name="Rectangle 17"/>
          <p:cNvSpPr>
            <a:spLocks noGrp="1" noChangeArrowheads="1"/>
          </p:cNvSpPr>
          <p:nvPr>
            <p:ph type="body" idx="1"/>
          </p:nvPr>
        </p:nvSpPr>
        <p:spPr bwMode="auto">
          <a:xfrm>
            <a:off x="457200" y="16764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1" name="Rectangle 19"/>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2" name="TextBox 3"/>
          <p:cNvSpPr txBox="1">
            <a:spLocks noChangeArrowheads="1"/>
          </p:cNvSpPr>
          <p:nvPr/>
        </p:nvSpPr>
        <p:spPr bwMode="auto">
          <a:xfrm>
            <a:off x="3613150" y="6281738"/>
            <a:ext cx="190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96" charset="0"/>
                <a:ea typeface="ＭＳ Ｐゴシック" pitchFamily="34" charset="-128"/>
              </a:defRPr>
            </a:lvl1pPr>
            <a:lvl2pPr marL="742950" indent="-285750" eaLnBrk="0" hangingPunct="0">
              <a:defRPr sz="2400">
                <a:solidFill>
                  <a:schemeClr val="tx1"/>
                </a:solidFill>
                <a:latin typeface="Times" pitchFamily="96" charset="0"/>
                <a:ea typeface="ＭＳ Ｐゴシック" pitchFamily="34" charset="-128"/>
              </a:defRPr>
            </a:lvl2pPr>
            <a:lvl3pPr marL="1143000" indent="-228600" eaLnBrk="0" hangingPunct="0">
              <a:defRPr sz="2400">
                <a:solidFill>
                  <a:schemeClr val="tx1"/>
                </a:solidFill>
                <a:latin typeface="Times" pitchFamily="96" charset="0"/>
                <a:ea typeface="ＭＳ Ｐゴシック" pitchFamily="34" charset="-128"/>
              </a:defRPr>
            </a:lvl3pPr>
            <a:lvl4pPr marL="1600200" indent="-228600" eaLnBrk="0" hangingPunct="0">
              <a:defRPr sz="2400">
                <a:solidFill>
                  <a:schemeClr val="tx1"/>
                </a:solidFill>
                <a:latin typeface="Times" pitchFamily="96" charset="0"/>
                <a:ea typeface="ＭＳ Ｐゴシック" pitchFamily="34" charset="-128"/>
              </a:defRPr>
            </a:lvl4pPr>
            <a:lvl5pPr marL="2057400" indent="-228600" eaLnBrk="0" hangingPunct="0">
              <a:defRPr sz="2400">
                <a:solidFill>
                  <a:schemeClr val="tx1"/>
                </a:solidFill>
                <a:latin typeface="Times" pitchFamily="9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9pPr>
          </a:lstStyle>
          <a:p>
            <a:pPr algn="ctr">
              <a:defRPr/>
            </a:pPr>
            <a:r>
              <a:rPr lang="en-US" altLang="en-US" sz="1800" smtClean="0">
                <a:solidFill>
                  <a:srgbClr val="FFFFFF"/>
                </a:solidFill>
              </a:rPr>
              <a:t>[</a:t>
            </a:r>
            <a:fld id="{777BB637-D590-4F0C-97AC-D6E482157B2A}" type="slidenum">
              <a:rPr lang="en-US" altLang="en-US" sz="1800" smtClean="0">
                <a:solidFill>
                  <a:srgbClr val="FFFFFF"/>
                </a:solidFill>
              </a:rPr>
              <a:pPr algn="ctr">
                <a:defRPr/>
              </a:pPr>
              <a:t>‹#›</a:t>
            </a:fld>
            <a:r>
              <a:rPr lang="en-US" altLang="en-US" sz="1800" smtClean="0">
                <a:solidFill>
                  <a:srgbClr val="FFFFFF"/>
                </a:solidFill>
              </a:rPr>
              <a:t>]</a:t>
            </a:r>
          </a:p>
        </p:txBody>
      </p:sp>
    </p:spTree>
  </p:cSld>
  <p:clrMap bg1="lt1" tx1="dk1" bg2="lt2" tx2="dk2" accent1="accent1" accent2="accent2" accent3="accent3" accent4="accent4" accent5="accent5" accent6="accent6" hlink="hlink" folHlink="folHlink"/>
  <p:sldLayoutIdLst>
    <p:sldLayoutId id="2147485826" r:id="rId1"/>
    <p:sldLayoutId id="2147485740" r:id="rId2"/>
    <p:sldLayoutId id="2147485741" r:id="rId3"/>
    <p:sldLayoutId id="2147485742" r:id="rId4"/>
    <p:sldLayoutId id="2147485743" r:id="rId5"/>
    <p:sldLayoutId id="2147485744" r:id="rId6"/>
    <p:sldLayoutId id="2147485745" r:id="rId7"/>
    <p:sldLayoutId id="2147485746" r:id="rId8"/>
    <p:sldLayoutId id="2147485747" r:id="rId9"/>
    <p:sldLayoutId id="2147485748" r:id="rId10"/>
    <p:sldLayoutId id="2147485749" r:id="rId11"/>
    <p:sldLayoutId id="2147485827" r:id="rId12"/>
    <p:sldLayoutId id="2147485828"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3600">
          <a:solidFill>
            <a:srgbClr val="FFFF7E"/>
          </a:solidFill>
          <a:latin typeface="+mj-lt"/>
          <a:ea typeface="+mj-ea"/>
          <a:cs typeface="+mj-cs"/>
        </a:defRPr>
      </a:lvl1pPr>
      <a:lvl2pPr algn="ctr" rtl="0" eaLnBrk="0" fontAlgn="base" hangingPunct="0">
        <a:spcBef>
          <a:spcPct val="0"/>
        </a:spcBef>
        <a:spcAft>
          <a:spcPct val="0"/>
        </a:spcAft>
        <a:defRPr sz="3600">
          <a:solidFill>
            <a:srgbClr val="FFFF7E"/>
          </a:solidFill>
          <a:latin typeface="Cambria" pitchFamily="18" charset="0"/>
        </a:defRPr>
      </a:lvl2pPr>
      <a:lvl3pPr algn="ctr" rtl="0" eaLnBrk="0" fontAlgn="base" hangingPunct="0">
        <a:spcBef>
          <a:spcPct val="0"/>
        </a:spcBef>
        <a:spcAft>
          <a:spcPct val="0"/>
        </a:spcAft>
        <a:defRPr sz="3600">
          <a:solidFill>
            <a:srgbClr val="FFFF7E"/>
          </a:solidFill>
          <a:latin typeface="Cambria" pitchFamily="18" charset="0"/>
        </a:defRPr>
      </a:lvl3pPr>
      <a:lvl4pPr algn="ctr" rtl="0" eaLnBrk="0" fontAlgn="base" hangingPunct="0">
        <a:spcBef>
          <a:spcPct val="0"/>
        </a:spcBef>
        <a:spcAft>
          <a:spcPct val="0"/>
        </a:spcAft>
        <a:defRPr sz="3600">
          <a:solidFill>
            <a:srgbClr val="FFFF7E"/>
          </a:solidFill>
          <a:latin typeface="Cambria" pitchFamily="18" charset="0"/>
        </a:defRPr>
      </a:lvl4pPr>
      <a:lvl5pPr algn="ctr" rtl="0" eaLnBrk="0" fontAlgn="base" hangingPunct="0">
        <a:spcBef>
          <a:spcPct val="0"/>
        </a:spcBef>
        <a:spcAft>
          <a:spcPct val="0"/>
        </a:spcAft>
        <a:defRPr sz="3600">
          <a:solidFill>
            <a:srgbClr val="FFFF7E"/>
          </a:solidFill>
          <a:latin typeface="Cambria" pitchFamily="18" charset="0"/>
        </a:defRPr>
      </a:lvl5pPr>
      <a:lvl6pPr marL="457200" algn="ctr" rtl="0" eaLnBrk="1" fontAlgn="base" hangingPunct="1">
        <a:spcBef>
          <a:spcPct val="0"/>
        </a:spcBef>
        <a:spcAft>
          <a:spcPct val="0"/>
        </a:spcAft>
        <a:defRPr sz="4800">
          <a:solidFill>
            <a:srgbClr val="FFFF7E"/>
          </a:solidFill>
          <a:latin typeface="Arial" charset="0"/>
        </a:defRPr>
      </a:lvl6pPr>
      <a:lvl7pPr marL="914400" algn="ctr" rtl="0" eaLnBrk="1" fontAlgn="base" hangingPunct="1">
        <a:spcBef>
          <a:spcPct val="0"/>
        </a:spcBef>
        <a:spcAft>
          <a:spcPct val="0"/>
        </a:spcAft>
        <a:defRPr sz="4800">
          <a:solidFill>
            <a:srgbClr val="FFFF7E"/>
          </a:solidFill>
          <a:latin typeface="Arial" charset="0"/>
        </a:defRPr>
      </a:lvl7pPr>
      <a:lvl8pPr marL="1371600" algn="ctr" rtl="0" eaLnBrk="1" fontAlgn="base" hangingPunct="1">
        <a:spcBef>
          <a:spcPct val="0"/>
        </a:spcBef>
        <a:spcAft>
          <a:spcPct val="0"/>
        </a:spcAft>
        <a:defRPr sz="4800">
          <a:solidFill>
            <a:srgbClr val="FFFF7E"/>
          </a:solidFill>
          <a:latin typeface="Arial" charset="0"/>
        </a:defRPr>
      </a:lvl8pPr>
      <a:lvl9pPr marL="1828800" algn="ctr" rtl="0" eaLnBrk="1" fontAlgn="base" hangingPunct="1">
        <a:spcBef>
          <a:spcPct val="0"/>
        </a:spcBef>
        <a:spcAft>
          <a:spcPct val="0"/>
        </a:spcAft>
        <a:defRPr sz="4800">
          <a:solidFill>
            <a:srgbClr val="FFFF7E"/>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8194" name="Rectangle 17"/>
          <p:cNvSpPr>
            <a:spLocks noGrp="1" noChangeArrowheads="1"/>
          </p:cNvSpPr>
          <p:nvPr>
            <p:ph type="body" idx="1"/>
          </p:nvPr>
        </p:nvSpPr>
        <p:spPr bwMode="auto">
          <a:xfrm>
            <a:off x="457200" y="16764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5" name="Rectangle 19"/>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6" name="TextBox 3"/>
          <p:cNvSpPr txBox="1">
            <a:spLocks noChangeArrowheads="1"/>
          </p:cNvSpPr>
          <p:nvPr/>
        </p:nvSpPr>
        <p:spPr bwMode="auto">
          <a:xfrm>
            <a:off x="3613150" y="6281738"/>
            <a:ext cx="190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96" charset="0"/>
                <a:ea typeface="ＭＳ Ｐゴシック" pitchFamily="34" charset="-128"/>
              </a:defRPr>
            </a:lvl1pPr>
            <a:lvl2pPr marL="742950" indent="-285750" eaLnBrk="0" hangingPunct="0">
              <a:defRPr sz="2400">
                <a:solidFill>
                  <a:schemeClr val="tx1"/>
                </a:solidFill>
                <a:latin typeface="Times" pitchFamily="96" charset="0"/>
                <a:ea typeface="ＭＳ Ｐゴシック" pitchFamily="34" charset="-128"/>
              </a:defRPr>
            </a:lvl2pPr>
            <a:lvl3pPr marL="1143000" indent="-228600" eaLnBrk="0" hangingPunct="0">
              <a:defRPr sz="2400">
                <a:solidFill>
                  <a:schemeClr val="tx1"/>
                </a:solidFill>
                <a:latin typeface="Times" pitchFamily="96" charset="0"/>
                <a:ea typeface="ＭＳ Ｐゴシック" pitchFamily="34" charset="-128"/>
              </a:defRPr>
            </a:lvl3pPr>
            <a:lvl4pPr marL="1600200" indent="-228600" eaLnBrk="0" hangingPunct="0">
              <a:defRPr sz="2400">
                <a:solidFill>
                  <a:schemeClr val="tx1"/>
                </a:solidFill>
                <a:latin typeface="Times" pitchFamily="96" charset="0"/>
                <a:ea typeface="ＭＳ Ｐゴシック" pitchFamily="34" charset="-128"/>
              </a:defRPr>
            </a:lvl4pPr>
            <a:lvl5pPr marL="2057400" indent="-228600" eaLnBrk="0" hangingPunct="0">
              <a:defRPr sz="2400">
                <a:solidFill>
                  <a:schemeClr val="tx1"/>
                </a:solidFill>
                <a:latin typeface="Times" pitchFamily="9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9pPr>
          </a:lstStyle>
          <a:p>
            <a:pPr algn="ctr">
              <a:defRPr/>
            </a:pPr>
            <a:r>
              <a:rPr lang="en-US" altLang="en-US" sz="1800" smtClean="0">
                <a:solidFill>
                  <a:srgbClr val="FFFFFF"/>
                </a:solidFill>
              </a:rPr>
              <a:t>[</a:t>
            </a:r>
            <a:fld id="{B73F46E8-166D-4BC5-AEB2-FAAC7A44661B}" type="slidenum">
              <a:rPr lang="en-US" altLang="en-US" sz="1800" smtClean="0">
                <a:solidFill>
                  <a:srgbClr val="FFFFFF"/>
                </a:solidFill>
              </a:rPr>
              <a:pPr algn="ctr">
                <a:defRPr/>
              </a:pPr>
              <a:t>‹#›</a:t>
            </a:fld>
            <a:r>
              <a:rPr lang="en-US" altLang="en-US" sz="1800" smtClean="0">
                <a:solidFill>
                  <a:srgbClr val="FFFFFF"/>
                </a:solidFill>
              </a:rPr>
              <a:t>]</a:t>
            </a:r>
          </a:p>
        </p:txBody>
      </p:sp>
    </p:spTree>
  </p:cSld>
  <p:clrMap bg1="lt1" tx1="dk1" bg2="lt2" tx2="dk2" accent1="accent1" accent2="accent2" accent3="accent3" accent4="accent4" accent5="accent5" accent6="accent6" hlink="hlink" folHlink="folHlink"/>
  <p:sldLayoutIdLst>
    <p:sldLayoutId id="2147485829" r:id="rId1"/>
    <p:sldLayoutId id="2147485750" r:id="rId2"/>
    <p:sldLayoutId id="2147485751" r:id="rId3"/>
    <p:sldLayoutId id="2147485752" r:id="rId4"/>
    <p:sldLayoutId id="2147485753" r:id="rId5"/>
    <p:sldLayoutId id="2147485754" r:id="rId6"/>
    <p:sldLayoutId id="2147485755" r:id="rId7"/>
    <p:sldLayoutId id="2147485756" r:id="rId8"/>
    <p:sldLayoutId id="2147485757" r:id="rId9"/>
    <p:sldLayoutId id="2147485758" r:id="rId10"/>
    <p:sldLayoutId id="2147485759" r:id="rId11"/>
    <p:sldLayoutId id="2147485830" r:id="rId12"/>
    <p:sldLayoutId id="2147485831"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3600">
          <a:solidFill>
            <a:srgbClr val="FFFF7E"/>
          </a:solidFill>
          <a:latin typeface="+mj-lt"/>
          <a:ea typeface="+mj-ea"/>
          <a:cs typeface="+mj-cs"/>
        </a:defRPr>
      </a:lvl1pPr>
      <a:lvl2pPr algn="ctr" rtl="0" eaLnBrk="0" fontAlgn="base" hangingPunct="0">
        <a:spcBef>
          <a:spcPct val="0"/>
        </a:spcBef>
        <a:spcAft>
          <a:spcPct val="0"/>
        </a:spcAft>
        <a:defRPr sz="3600">
          <a:solidFill>
            <a:srgbClr val="FFFF7E"/>
          </a:solidFill>
          <a:latin typeface="Cambria" pitchFamily="18" charset="0"/>
        </a:defRPr>
      </a:lvl2pPr>
      <a:lvl3pPr algn="ctr" rtl="0" eaLnBrk="0" fontAlgn="base" hangingPunct="0">
        <a:spcBef>
          <a:spcPct val="0"/>
        </a:spcBef>
        <a:spcAft>
          <a:spcPct val="0"/>
        </a:spcAft>
        <a:defRPr sz="3600">
          <a:solidFill>
            <a:srgbClr val="FFFF7E"/>
          </a:solidFill>
          <a:latin typeface="Cambria" pitchFamily="18" charset="0"/>
        </a:defRPr>
      </a:lvl3pPr>
      <a:lvl4pPr algn="ctr" rtl="0" eaLnBrk="0" fontAlgn="base" hangingPunct="0">
        <a:spcBef>
          <a:spcPct val="0"/>
        </a:spcBef>
        <a:spcAft>
          <a:spcPct val="0"/>
        </a:spcAft>
        <a:defRPr sz="3600">
          <a:solidFill>
            <a:srgbClr val="FFFF7E"/>
          </a:solidFill>
          <a:latin typeface="Cambria" pitchFamily="18" charset="0"/>
        </a:defRPr>
      </a:lvl4pPr>
      <a:lvl5pPr algn="ctr" rtl="0" eaLnBrk="0" fontAlgn="base" hangingPunct="0">
        <a:spcBef>
          <a:spcPct val="0"/>
        </a:spcBef>
        <a:spcAft>
          <a:spcPct val="0"/>
        </a:spcAft>
        <a:defRPr sz="3600">
          <a:solidFill>
            <a:srgbClr val="FFFF7E"/>
          </a:solidFill>
          <a:latin typeface="Cambria" pitchFamily="18" charset="0"/>
        </a:defRPr>
      </a:lvl5pPr>
      <a:lvl6pPr marL="457200" algn="ctr" rtl="0" eaLnBrk="1" fontAlgn="base" hangingPunct="1">
        <a:spcBef>
          <a:spcPct val="0"/>
        </a:spcBef>
        <a:spcAft>
          <a:spcPct val="0"/>
        </a:spcAft>
        <a:defRPr sz="4800">
          <a:solidFill>
            <a:srgbClr val="FFFF7E"/>
          </a:solidFill>
          <a:latin typeface="Arial" charset="0"/>
        </a:defRPr>
      </a:lvl6pPr>
      <a:lvl7pPr marL="914400" algn="ctr" rtl="0" eaLnBrk="1" fontAlgn="base" hangingPunct="1">
        <a:spcBef>
          <a:spcPct val="0"/>
        </a:spcBef>
        <a:spcAft>
          <a:spcPct val="0"/>
        </a:spcAft>
        <a:defRPr sz="4800">
          <a:solidFill>
            <a:srgbClr val="FFFF7E"/>
          </a:solidFill>
          <a:latin typeface="Arial" charset="0"/>
        </a:defRPr>
      </a:lvl7pPr>
      <a:lvl8pPr marL="1371600" algn="ctr" rtl="0" eaLnBrk="1" fontAlgn="base" hangingPunct="1">
        <a:spcBef>
          <a:spcPct val="0"/>
        </a:spcBef>
        <a:spcAft>
          <a:spcPct val="0"/>
        </a:spcAft>
        <a:defRPr sz="4800">
          <a:solidFill>
            <a:srgbClr val="FFFF7E"/>
          </a:solidFill>
          <a:latin typeface="Arial" charset="0"/>
        </a:defRPr>
      </a:lvl8pPr>
      <a:lvl9pPr marL="1828800" algn="ctr" rtl="0" eaLnBrk="1" fontAlgn="base" hangingPunct="1">
        <a:spcBef>
          <a:spcPct val="0"/>
        </a:spcBef>
        <a:spcAft>
          <a:spcPct val="0"/>
        </a:spcAft>
        <a:defRPr sz="4800">
          <a:solidFill>
            <a:srgbClr val="FFFF7E"/>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9218" name="Rectangle 17"/>
          <p:cNvSpPr>
            <a:spLocks noGrp="1" noChangeArrowheads="1"/>
          </p:cNvSpPr>
          <p:nvPr>
            <p:ph type="body" idx="1"/>
          </p:nvPr>
        </p:nvSpPr>
        <p:spPr bwMode="auto">
          <a:xfrm>
            <a:off x="457200" y="16764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19" name="Rectangle 19"/>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20" name="TextBox 3"/>
          <p:cNvSpPr txBox="1">
            <a:spLocks noChangeArrowheads="1"/>
          </p:cNvSpPr>
          <p:nvPr/>
        </p:nvSpPr>
        <p:spPr bwMode="auto">
          <a:xfrm>
            <a:off x="3613150" y="6281738"/>
            <a:ext cx="190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96" charset="0"/>
                <a:ea typeface="ＭＳ Ｐゴシック" pitchFamily="34" charset="-128"/>
              </a:defRPr>
            </a:lvl1pPr>
            <a:lvl2pPr marL="742950" indent="-285750" eaLnBrk="0" hangingPunct="0">
              <a:defRPr sz="2400">
                <a:solidFill>
                  <a:schemeClr val="tx1"/>
                </a:solidFill>
                <a:latin typeface="Times" pitchFamily="96" charset="0"/>
                <a:ea typeface="ＭＳ Ｐゴシック" pitchFamily="34" charset="-128"/>
              </a:defRPr>
            </a:lvl2pPr>
            <a:lvl3pPr marL="1143000" indent="-228600" eaLnBrk="0" hangingPunct="0">
              <a:defRPr sz="2400">
                <a:solidFill>
                  <a:schemeClr val="tx1"/>
                </a:solidFill>
                <a:latin typeface="Times" pitchFamily="96" charset="0"/>
                <a:ea typeface="ＭＳ Ｐゴシック" pitchFamily="34" charset="-128"/>
              </a:defRPr>
            </a:lvl3pPr>
            <a:lvl4pPr marL="1600200" indent="-228600" eaLnBrk="0" hangingPunct="0">
              <a:defRPr sz="2400">
                <a:solidFill>
                  <a:schemeClr val="tx1"/>
                </a:solidFill>
                <a:latin typeface="Times" pitchFamily="96" charset="0"/>
                <a:ea typeface="ＭＳ Ｐゴシック" pitchFamily="34" charset="-128"/>
              </a:defRPr>
            </a:lvl4pPr>
            <a:lvl5pPr marL="2057400" indent="-228600" eaLnBrk="0" hangingPunct="0">
              <a:defRPr sz="2400">
                <a:solidFill>
                  <a:schemeClr val="tx1"/>
                </a:solidFill>
                <a:latin typeface="Times" pitchFamily="9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9pPr>
          </a:lstStyle>
          <a:p>
            <a:pPr algn="ctr">
              <a:defRPr/>
            </a:pPr>
            <a:r>
              <a:rPr lang="en-US" altLang="en-US" sz="1800" smtClean="0">
                <a:solidFill>
                  <a:srgbClr val="FFFFFF"/>
                </a:solidFill>
              </a:rPr>
              <a:t>[</a:t>
            </a:r>
            <a:fld id="{9CADEC69-0425-4DB2-B5AE-1A7516A589B0}" type="slidenum">
              <a:rPr lang="en-US" altLang="en-US" sz="1800" smtClean="0">
                <a:solidFill>
                  <a:srgbClr val="FFFFFF"/>
                </a:solidFill>
              </a:rPr>
              <a:pPr algn="ctr">
                <a:defRPr/>
              </a:pPr>
              <a:t>‹#›</a:t>
            </a:fld>
            <a:r>
              <a:rPr lang="en-US" altLang="en-US" sz="1800" smtClean="0">
                <a:solidFill>
                  <a:srgbClr val="FFFFFF"/>
                </a:solidFill>
              </a:rPr>
              <a:t>]</a:t>
            </a:r>
          </a:p>
        </p:txBody>
      </p:sp>
    </p:spTree>
  </p:cSld>
  <p:clrMap bg1="lt1" tx1="dk1" bg2="lt2" tx2="dk2" accent1="accent1" accent2="accent2" accent3="accent3" accent4="accent4" accent5="accent5" accent6="accent6" hlink="hlink" folHlink="folHlink"/>
  <p:sldLayoutIdLst>
    <p:sldLayoutId id="2147485832" r:id="rId1"/>
    <p:sldLayoutId id="2147485760" r:id="rId2"/>
    <p:sldLayoutId id="2147485761" r:id="rId3"/>
    <p:sldLayoutId id="2147485762" r:id="rId4"/>
    <p:sldLayoutId id="2147485763" r:id="rId5"/>
    <p:sldLayoutId id="2147485764" r:id="rId6"/>
    <p:sldLayoutId id="2147485765" r:id="rId7"/>
    <p:sldLayoutId id="2147485766" r:id="rId8"/>
    <p:sldLayoutId id="2147485767" r:id="rId9"/>
    <p:sldLayoutId id="2147485768" r:id="rId10"/>
    <p:sldLayoutId id="2147485769" r:id="rId11"/>
    <p:sldLayoutId id="2147485833" r:id="rId12"/>
    <p:sldLayoutId id="2147485834"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3600">
          <a:solidFill>
            <a:srgbClr val="FFFF7E"/>
          </a:solidFill>
          <a:latin typeface="+mj-lt"/>
          <a:ea typeface="+mj-ea"/>
          <a:cs typeface="+mj-cs"/>
        </a:defRPr>
      </a:lvl1pPr>
      <a:lvl2pPr algn="ctr" rtl="0" eaLnBrk="0" fontAlgn="base" hangingPunct="0">
        <a:spcBef>
          <a:spcPct val="0"/>
        </a:spcBef>
        <a:spcAft>
          <a:spcPct val="0"/>
        </a:spcAft>
        <a:defRPr sz="3600">
          <a:solidFill>
            <a:srgbClr val="FFFF7E"/>
          </a:solidFill>
          <a:latin typeface="Cambria" pitchFamily="18" charset="0"/>
        </a:defRPr>
      </a:lvl2pPr>
      <a:lvl3pPr algn="ctr" rtl="0" eaLnBrk="0" fontAlgn="base" hangingPunct="0">
        <a:spcBef>
          <a:spcPct val="0"/>
        </a:spcBef>
        <a:spcAft>
          <a:spcPct val="0"/>
        </a:spcAft>
        <a:defRPr sz="3600">
          <a:solidFill>
            <a:srgbClr val="FFFF7E"/>
          </a:solidFill>
          <a:latin typeface="Cambria" pitchFamily="18" charset="0"/>
        </a:defRPr>
      </a:lvl3pPr>
      <a:lvl4pPr algn="ctr" rtl="0" eaLnBrk="0" fontAlgn="base" hangingPunct="0">
        <a:spcBef>
          <a:spcPct val="0"/>
        </a:spcBef>
        <a:spcAft>
          <a:spcPct val="0"/>
        </a:spcAft>
        <a:defRPr sz="3600">
          <a:solidFill>
            <a:srgbClr val="FFFF7E"/>
          </a:solidFill>
          <a:latin typeface="Cambria" pitchFamily="18" charset="0"/>
        </a:defRPr>
      </a:lvl4pPr>
      <a:lvl5pPr algn="ctr" rtl="0" eaLnBrk="0" fontAlgn="base" hangingPunct="0">
        <a:spcBef>
          <a:spcPct val="0"/>
        </a:spcBef>
        <a:spcAft>
          <a:spcPct val="0"/>
        </a:spcAft>
        <a:defRPr sz="3600">
          <a:solidFill>
            <a:srgbClr val="FFFF7E"/>
          </a:solidFill>
          <a:latin typeface="Cambria" pitchFamily="18" charset="0"/>
        </a:defRPr>
      </a:lvl5pPr>
      <a:lvl6pPr marL="457200" algn="ctr" rtl="0" eaLnBrk="1" fontAlgn="base" hangingPunct="1">
        <a:spcBef>
          <a:spcPct val="0"/>
        </a:spcBef>
        <a:spcAft>
          <a:spcPct val="0"/>
        </a:spcAft>
        <a:defRPr sz="4800">
          <a:solidFill>
            <a:srgbClr val="FFFF7E"/>
          </a:solidFill>
          <a:latin typeface="Arial" charset="0"/>
        </a:defRPr>
      </a:lvl6pPr>
      <a:lvl7pPr marL="914400" algn="ctr" rtl="0" eaLnBrk="1" fontAlgn="base" hangingPunct="1">
        <a:spcBef>
          <a:spcPct val="0"/>
        </a:spcBef>
        <a:spcAft>
          <a:spcPct val="0"/>
        </a:spcAft>
        <a:defRPr sz="4800">
          <a:solidFill>
            <a:srgbClr val="FFFF7E"/>
          </a:solidFill>
          <a:latin typeface="Arial" charset="0"/>
        </a:defRPr>
      </a:lvl7pPr>
      <a:lvl8pPr marL="1371600" algn="ctr" rtl="0" eaLnBrk="1" fontAlgn="base" hangingPunct="1">
        <a:spcBef>
          <a:spcPct val="0"/>
        </a:spcBef>
        <a:spcAft>
          <a:spcPct val="0"/>
        </a:spcAft>
        <a:defRPr sz="4800">
          <a:solidFill>
            <a:srgbClr val="FFFF7E"/>
          </a:solidFill>
          <a:latin typeface="Arial" charset="0"/>
        </a:defRPr>
      </a:lvl8pPr>
      <a:lvl9pPr marL="1828800" algn="ctr" rtl="0" eaLnBrk="1" fontAlgn="base" hangingPunct="1">
        <a:spcBef>
          <a:spcPct val="0"/>
        </a:spcBef>
        <a:spcAft>
          <a:spcPct val="0"/>
        </a:spcAft>
        <a:defRPr sz="4800">
          <a:solidFill>
            <a:srgbClr val="FFFF7E"/>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42" name="Rectangle 17"/>
          <p:cNvSpPr>
            <a:spLocks noGrp="1" noChangeArrowheads="1"/>
          </p:cNvSpPr>
          <p:nvPr>
            <p:ph type="body" idx="1"/>
          </p:nvPr>
        </p:nvSpPr>
        <p:spPr bwMode="auto">
          <a:xfrm>
            <a:off x="457200" y="16764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43" name="Rectangle 19"/>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4" name="TextBox 3"/>
          <p:cNvSpPr txBox="1">
            <a:spLocks noChangeArrowheads="1"/>
          </p:cNvSpPr>
          <p:nvPr/>
        </p:nvSpPr>
        <p:spPr bwMode="auto">
          <a:xfrm>
            <a:off x="3613150" y="6281738"/>
            <a:ext cx="190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96" charset="0"/>
                <a:ea typeface="ＭＳ Ｐゴシック" pitchFamily="34" charset="-128"/>
              </a:defRPr>
            </a:lvl1pPr>
            <a:lvl2pPr marL="742950" indent="-285750" eaLnBrk="0" hangingPunct="0">
              <a:defRPr sz="2400">
                <a:solidFill>
                  <a:schemeClr val="tx1"/>
                </a:solidFill>
                <a:latin typeface="Times" pitchFamily="96" charset="0"/>
                <a:ea typeface="ＭＳ Ｐゴシック" pitchFamily="34" charset="-128"/>
              </a:defRPr>
            </a:lvl2pPr>
            <a:lvl3pPr marL="1143000" indent="-228600" eaLnBrk="0" hangingPunct="0">
              <a:defRPr sz="2400">
                <a:solidFill>
                  <a:schemeClr val="tx1"/>
                </a:solidFill>
                <a:latin typeface="Times" pitchFamily="96" charset="0"/>
                <a:ea typeface="ＭＳ Ｐゴシック" pitchFamily="34" charset="-128"/>
              </a:defRPr>
            </a:lvl3pPr>
            <a:lvl4pPr marL="1600200" indent="-228600" eaLnBrk="0" hangingPunct="0">
              <a:defRPr sz="2400">
                <a:solidFill>
                  <a:schemeClr val="tx1"/>
                </a:solidFill>
                <a:latin typeface="Times" pitchFamily="96" charset="0"/>
                <a:ea typeface="ＭＳ Ｐゴシック" pitchFamily="34" charset="-128"/>
              </a:defRPr>
            </a:lvl4pPr>
            <a:lvl5pPr marL="2057400" indent="-228600" eaLnBrk="0" hangingPunct="0">
              <a:defRPr sz="2400">
                <a:solidFill>
                  <a:schemeClr val="tx1"/>
                </a:solidFill>
                <a:latin typeface="Times" pitchFamily="9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9pPr>
          </a:lstStyle>
          <a:p>
            <a:pPr algn="ctr">
              <a:defRPr/>
            </a:pPr>
            <a:r>
              <a:rPr lang="en-US" altLang="en-US" sz="1800" smtClean="0">
                <a:solidFill>
                  <a:srgbClr val="FFFFFF"/>
                </a:solidFill>
              </a:rPr>
              <a:t>[</a:t>
            </a:r>
            <a:fld id="{203BB0E0-0212-40D9-86FC-18FF42F0E7C0}" type="slidenum">
              <a:rPr lang="en-US" altLang="en-US" sz="1800" smtClean="0">
                <a:solidFill>
                  <a:srgbClr val="FFFFFF"/>
                </a:solidFill>
              </a:rPr>
              <a:pPr algn="ctr">
                <a:defRPr/>
              </a:pPr>
              <a:t>‹#›</a:t>
            </a:fld>
            <a:r>
              <a:rPr lang="en-US" altLang="en-US" sz="1800" smtClean="0">
                <a:solidFill>
                  <a:srgbClr val="FFFFFF"/>
                </a:solidFill>
              </a:rPr>
              <a:t>]</a:t>
            </a:r>
          </a:p>
        </p:txBody>
      </p:sp>
    </p:spTree>
  </p:cSld>
  <p:clrMap bg1="lt1" tx1="dk1" bg2="lt2" tx2="dk2" accent1="accent1" accent2="accent2" accent3="accent3" accent4="accent4" accent5="accent5" accent6="accent6" hlink="hlink" folHlink="folHlink"/>
  <p:sldLayoutIdLst>
    <p:sldLayoutId id="2147485835"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836" r:id="rId12"/>
    <p:sldLayoutId id="2147485837"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3600">
          <a:solidFill>
            <a:srgbClr val="FFFF7E"/>
          </a:solidFill>
          <a:latin typeface="+mj-lt"/>
          <a:ea typeface="+mj-ea"/>
          <a:cs typeface="+mj-cs"/>
        </a:defRPr>
      </a:lvl1pPr>
      <a:lvl2pPr algn="ctr" rtl="0" eaLnBrk="0" fontAlgn="base" hangingPunct="0">
        <a:spcBef>
          <a:spcPct val="0"/>
        </a:spcBef>
        <a:spcAft>
          <a:spcPct val="0"/>
        </a:spcAft>
        <a:defRPr sz="3600">
          <a:solidFill>
            <a:srgbClr val="FFFF7E"/>
          </a:solidFill>
          <a:latin typeface="Cambria" pitchFamily="18" charset="0"/>
        </a:defRPr>
      </a:lvl2pPr>
      <a:lvl3pPr algn="ctr" rtl="0" eaLnBrk="0" fontAlgn="base" hangingPunct="0">
        <a:spcBef>
          <a:spcPct val="0"/>
        </a:spcBef>
        <a:spcAft>
          <a:spcPct val="0"/>
        </a:spcAft>
        <a:defRPr sz="3600">
          <a:solidFill>
            <a:srgbClr val="FFFF7E"/>
          </a:solidFill>
          <a:latin typeface="Cambria" pitchFamily="18" charset="0"/>
        </a:defRPr>
      </a:lvl3pPr>
      <a:lvl4pPr algn="ctr" rtl="0" eaLnBrk="0" fontAlgn="base" hangingPunct="0">
        <a:spcBef>
          <a:spcPct val="0"/>
        </a:spcBef>
        <a:spcAft>
          <a:spcPct val="0"/>
        </a:spcAft>
        <a:defRPr sz="3600">
          <a:solidFill>
            <a:srgbClr val="FFFF7E"/>
          </a:solidFill>
          <a:latin typeface="Cambria" pitchFamily="18" charset="0"/>
        </a:defRPr>
      </a:lvl4pPr>
      <a:lvl5pPr algn="ctr" rtl="0" eaLnBrk="0" fontAlgn="base" hangingPunct="0">
        <a:spcBef>
          <a:spcPct val="0"/>
        </a:spcBef>
        <a:spcAft>
          <a:spcPct val="0"/>
        </a:spcAft>
        <a:defRPr sz="3600">
          <a:solidFill>
            <a:srgbClr val="FFFF7E"/>
          </a:solidFill>
          <a:latin typeface="Cambria" pitchFamily="18" charset="0"/>
        </a:defRPr>
      </a:lvl5pPr>
      <a:lvl6pPr marL="457200" algn="ctr" rtl="0" eaLnBrk="1" fontAlgn="base" hangingPunct="1">
        <a:spcBef>
          <a:spcPct val="0"/>
        </a:spcBef>
        <a:spcAft>
          <a:spcPct val="0"/>
        </a:spcAft>
        <a:defRPr sz="4800">
          <a:solidFill>
            <a:srgbClr val="FFFF7E"/>
          </a:solidFill>
          <a:latin typeface="Arial" charset="0"/>
        </a:defRPr>
      </a:lvl6pPr>
      <a:lvl7pPr marL="914400" algn="ctr" rtl="0" eaLnBrk="1" fontAlgn="base" hangingPunct="1">
        <a:spcBef>
          <a:spcPct val="0"/>
        </a:spcBef>
        <a:spcAft>
          <a:spcPct val="0"/>
        </a:spcAft>
        <a:defRPr sz="4800">
          <a:solidFill>
            <a:srgbClr val="FFFF7E"/>
          </a:solidFill>
          <a:latin typeface="Arial" charset="0"/>
        </a:defRPr>
      </a:lvl7pPr>
      <a:lvl8pPr marL="1371600" algn="ctr" rtl="0" eaLnBrk="1" fontAlgn="base" hangingPunct="1">
        <a:spcBef>
          <a:spcPct val="0"/>
        </a:spcBef>
        <a:spcAft>
          <a:spcPct val="0"/>
        </a:spcAft>
        <a:defRPr sz="4800">
          <a:solidFill>
            <a:srgbClr val="FFFF7E"/>
          </a:solidFill>
          <a:latin typeface="Arial" charset="0"/>
        </a:defRPr>
      </a:lvl8pPr>
      <a:lvl9pPr marL="1828800" algn="ctr" rtl="0" eaLnBrk="1" fontAlgn="base" hangingPunct="1">
        <a:spcBef>
          <a:spcPct val="0"/>
        </a:spcBef>
        <a:spcAft>
          <a:spcPct val="0"/>
        </a:spcAft>
        <a:defRPr sz="4800">
          <a:solidFill>
            <a:srgbClr val="FFFF7E"/>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1266" name="Rectangle 17"/>
          <p:cNvSpPr>
            <a:spLocks noGrp="1" noChangeArrowheads="1"/>
          </p:cNvSpPr>
          <p:nvPr>
            <p:ph type="body" idx="1"/>
          </p:nvPr>
        </p:nvSpPr>
        <p:spPr bwMode="auto">
          <a:xfrm>
            <a:off x="457200" y="16764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7" name="Rectangle 19"/>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68" name="TextBox 3"/>
          <p:cNvSpPr txBox="1">
            <a:spLocks noChangeArrowheads="1"/>
          </p:cNvSpPr>
          <p:nvPr/>
        </p:nvSpPr>
        <p:spPr bwMode="auto">
          <a:xfrm>
            <a:off x="3613150" y="6281738"/>
            <a:ext cx="190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96" charset="0"/>
                <a:ea typeface="ＭＳ Ｐゴシック" pitchFamily="34" charset="-128"/>
              </a:defRPr>
            </a:lvl1pPr>
            <a:lvl2pPr marL="742950" indent="-285750" eaLnBrk="0" hangingPunct="0">
              <a:defRPr sz="2400">
                <a:solidFill>
                  <a:schemeClr val="tx1"/>
                </a:solidFill>
                <a:latin typeface="Times" pitchFamily="96" charset="0"/>
                <a:ea typeface="ＭＳ Ｐゴシック" pitchFamily="34" charset="-128"/>
              </a:defRPr>
            </a:lvl2pPr>
            <a:lvl3pPr marL="1143000" indent="-228600" eaLnBrk="0" hangingPunct="0">
              <a:defRPr sz="2400">
                <a:solidFill>
                  <a:schemeClr val="tx1"/>
                </a:solidFill>
                <a:latin typeface="Times" pitchFamily="96" charset="0"/>
                <a:ea typeface="ＭＳ Ｐゴシック" pitchFamily="34" charset="-128"/>
              </a:defRPr>
            </a:lvl3pPr>
            <a:lvl4pPr marL="1600200" indent="-228600" eaLnBrk="0" hangingPunct="0">
              <a:defRPr sz="2400">
                <a:solidFill>
                  <a:schemeClr val="tx1"/>
                </a:solidFill>
                <a:latin typeface="Times" pitchFamily="96" charset="0"/>
                <a:ea typeface="ＭＳ Ｐゴシック" pitchFamily="34" charset="-128"/>
              </a:defRPr>
            </a:lvl4pPr>
            <a:lvl5pPr marL="2057400" indent="-228600" eaLnBrk="0" hangingPunct="0">
              <a:defRPr sz="2400">
                <a:solidFill>
                  <a:schemeClr val="tx1"/>
                </a:solidFill>
                <a:latin typeface="Times" pitchFamily="9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96" charset="0"/>
                <a:ea typeface="ＭＳ Ｐゴシック" pitchFamily="34" charset="-128"/>
              </a:defRPr>
            </a:lvl9pPr>
          </a:lstStyle>
          <a:p>
            <a:pPr algn="ctr">
              <a:defRPr/>
            </a:pPr>
            <a:r>
              <a:rPr lang="en-US" altLang="en-US" sz="1800" smtClean="0">
                <a:solidFill>
                  <a:srgbClr val="FFFFFF"/>
                </a:solidFill>
              </a:rPr>
              <a:t>[</a:t>
            </a:r>
            <a:fld id="{80008FCC-5256-4ED2-92A4-BB0C8FAD21B1}" type="slidenum">
              <a:rPr lang="en-US" altLang="en-US" sz="1800" smtClean="0">
                <a:solidFill>
                  <a:srgbClr val="FFFFFF"/>
                </a:solidFill>
              </a:rPr>
              <a:pPr algn="ctr">
                <a:defRPr/>
              </a:pPr>
              <a:t>‹#›</a:t>
            </a:fld>
            <a:r>
              <a:rPr lang="en-US" altLang="en-US" sz="1800" smtClean="0">
                <a:solidFill>
                  <a:srgbClr val="FFFFFF"/>
                </a:solidFill>
              </a:rPr>
              <a:t>]</a:t>
            </a:r>
          </a:p>
        </p:txBody>
      </p:sp>
    </p:spTree>
  </p:cSld>
  <p:clrMap bg1="lt1" tx1="dk1" bg2="lt2" tx2="dk2" accent1="accent1" accent2="accent2" accent3="accent3" accent4="accent4" accent5="accent5" accent6="accent6" hlink="hlink" folHlink="folHlink"/>
  <p:sldLayoutIdLst>
    <p:sldLayoutId id="2147485838" r:id="rId1"/>
    <p:sldLayoutId id="2147485780" r:id="rId2"/>
    <p:sldLayoutId id="2147485781" r:id="rId3"/>
    <p:sldLayoutId id="2147485782" r:id="rId4"/>
    <p:sldLayoutId id="2147485783" r:id="rId5"/>
    <p:sldLayoutId id="2147485784" r:id="rId6"/>
    <p:sldLayoutId id="2147485785" r:id="rId7"/>
    <p:sldLayoutId id="2147485786" r:id="rId8"/>
    <p:sldLayoutId id="2147485787" r:id="rId9"/>
    <p:sldLayoutId id="2147485788" r:id="rId10"/>
    <p:sldLayoutId id="2147485789" r:id="rId11"/>
    <p:sldLayoutId id="2147485839" r:id="rId12"/>
    <p:sldLayoutId id="2147485840"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3600">
          <a:solidFill>
            <a:srgbClr val="FFFF7E"/>
          </a:solidFill>
          <a:latin typeface="+mj-lt"/>
          <a:ea typeface="+mj-ea"/>
          <a:cs typeface="+mj-cs"/>
        </a:defRPr>
      </a:lvl1pPr>
      <a:lvl2pPr algn="ctr" rtl="0" eaLnBrk="0" fontAlgn="base" hangingPunct="0">
        <a:spcBef>
          <a:spcPct val="0"/>
        </a:spcBef>
        <a:spcAft>
          <a:spcPct val="0"/>
        </a:spcAft>
        <a:defRPr sz="3600">
          <a:solidFill>
            <a:srgbClr val="FFFF7E"/>
          </a:solidFill>
          <a:latin typeface="Cambria" pitchFamily="18" charset="0"/>
        </a:defRPr>
      </a:lvl2pPr>
      <a:lvl3pPr algn="ctr" rtl="0" eaLnBrk="0" fontAlgn="base" hangingPunct="0">
        <a:spcBef>
          <a:spcPct val="0"/>
        </a:spcBef>
        <a:spcAft>
          <a:spcPct val="0"/>
        </a:spcAft>
        <a:defRPr sz="3600">
          <a:solidFill>
            <a:srgbClr val="FFFF7E"/>
          </a:solidFill>
          <a:latin typeface="Cambria" pitchFamily="18" charset="0"/>
        </a:defRPr>
      </a:lvl3pPr>
      <a:lvl4pPr algn="ctr" rtl="0" eaLnBrk="0" fontAlgn="base" hangingPunct="0">
        <a:spcBef>
          <a:spcPct val="0"/>
        </a:spcBef>
        <a:spcAft>
          <a:spcPct val="0"/>
        </a:spcAft>
        <a:defRPr sz="3600">
          <a:solidFill>
            <a:srgbClr val="FFFF7E"/>
          </a:solidFill>
          <a:latin typeface="Cambria" pitchFamily="18" charset="0"/>
        </a:defRPr>
      </a:lvl4pPr>
      <a:lvl5pPr algn="ctr" rtl="0" eaLnBrk="0" fontAlgn="base" hangingPunct="0">
        <a:spcBef>
          <a:spcPct val="0"/>
        </a:spcBef>
        <a:spcAft>
          <a:spcPct val="0"/>
        </a:spcAft>
        <a:defRPr sz="3600">
          <a:solidFill>
            <a:srgbClr val="FFFF7E"/>
          </a:solidFill>
          <a:latin typeface="Cambria" pitchFamily="18" charset="0"/>
        </a:defRPr>
      </a:lvl5pPr>
      <a:lvl6pPr marL="457200" algn="ctr" rtl="0" eaLnBrk="1" fontAlgn="base" hangingPunct="1">
        <a:spcBef>
          <a:spcPct val="0"/>
        </a:spcBef>
        <a:spcAft>
          <a:spcPct val="0"/>
        </a:spcAft>
        <a:defRPr sz="4800">
          <a:solidFill>
            <a:srgbClr val="FFFF7E"/>
          </a:solidFill>
          <a:latin typeface="Arial" charset="0"/>
        </a:defRPr>
      </a:lvl6pPr>
      <a:lvl7pPr marL="914400" algn="ctr" rtl="0" eaLnBrk="1" fontAlgn="base" hangingPunct="1">
        <a:spcBef>
          <a:spcPct val="0"/>
        </a:spcBef>
        <a:spcAft>
          <a:spcPct val="0"/>
        </a:spcAft>
        <a:defRPr sz="4800">
          <a:solidFill>
            <a:srgbClr val="FFFF7E"/>
          </a:solidFill>
          <a:latin typeface="Arial" charset="0"/>
        </a:defRPr>
      </a:lvl7pPr>
      <a:lvl8pPr marL="1371600" algn="ctr" rtl="0" eaLnBrk="1" fontAlgn="base" hangingPunct="1">
        <a:spcBef>
          <a:spcPct val="0"/>
        </a:spcBef>
        <a:spcAft>
          <a:spcPct val="0"/>
        </a:spcAft>
        <a:defRPr sz="4800">
          <a:solidFill>
            <a:srgbClr val="FFFF7E"/>
          </a:solidFill>
          <a:latin typeface="Arial" charset="0"/>
        </a:defRPr>
      </a:lvl8pPr>
      <a:lvl9pPr marL="1828800" algn="ctr" rtl="0" eaLnBrk="1" fontAlgn="base" hangingPunct="1">
        <a:spcBef>
          <a:spcPct val="0"/>
        </a:spcBef>
        <a:spcAft>
          <a:spcPct val="0"/>
        </a:spcAft>
        <a:defRPr sz="4800">
          <a:solidFill>
            <a:srgbClr val="FFFF7E"/>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cancerimagingarchive.net/" TargetMode="External"/><Relationship Id="rId2" Type="http://schemas.openxmlformats.org/officeDocument/2006/relationships/notesSlide" Target="../notesSlides/notesSlide7.xml"/><Relationship Id="rId1" Type="http://schemas.openxmlformats.org/officeDocument/2006/relationships/slideLayout" Target="../slideLayouts/slideLayout52.xml"/><Relationship Id="rId5" Type="http://schemas.openxmlformats.org/officeDocument/2006/relationships/image" Target="../media/image11.jpeg"/><Relationship Id="rId4" Type="http://schemas.openxmlformats.org/officeDocument/2006/relationships/hyperlink" Target="http://www.miccai2013.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5.gif"/><Relationship Id="rId13" Type="http://schemas.microsoft.com/office/2007/relationships/hdphoto" Target="../media/hdphoto4.wdp"/><Relationship Id="rId18" Type="http://schemas.openxmlformats.org/officeDocument/2006/relationships/image" Target="../media/image21.png"/><Relationship Id="rId3" Type="http://schemas.openxmlformats.org/officeDocument/2006/relationships/image" Target="../media/image12.jpeg"/><Relationship Id="rId7" Type="http://schemas.microsoft.com/office/2007/relationships/hdphoto" Target="../media/hdphoto2.wdp"/><Relationship Id="rId12" Type="http://schemas.openxmlformats.org/officeDocument/2006/relationships/image" Target="../media/image18.jpeg"/><Relationship Id="rId17" Type="http://schemas.microsoft.com/office/2007/relationships/hdphoto" Target="../media/hdphoto6.wdp"/><Relationship Id="rId2" Type="http://schemas.openxmlformats.org/officeDocument/2006/relationships/notesSlide" Target="../notesSlides/notesSlide8.xml"/><Relationship Id="rId16"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7.jpeg"/><Relationship Id="rId5" Type="http://schemas.openxmlformats.org/officeDocument/2006/relationships/image" Target="../media/image13.png"/><Relationship Id="rId15" Type="http://schemas.microsoft.com/office/2007/relationships/hdphoto" Target="../media/hdphoto5.wdp"/><Relationship Id="rId10" Type="http://schemas.microsoft.com/office/2007/relationships/hdphoto" Target="../media/hdphoto3.wdp"/><Relationship Id="rId19" Type="http://schemas.openxmlformats.org/officeDocument/2006/relationships/image" Target="../media/image22.png"/><Relationship Id="rId4" Type="http://schemas.microsoft.com/office/2007/relationships/hdphoto" Target="../media/hdphoto1.wdp"/><Relationship Id="rId9" Type="http://schemas.openxmlformats.org/officeDocument/2006/relationships/image" Target="../media/image16.png"/><Relationship Id="rId1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04.xml"/></Relationships>
</file>

<file path=ppt/slides/_rels/slide16.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0.xml"/><Relationship Id="rId1" Type="http://schemas.openxmlformats.org/officeDocument/2006/relationships/slideLayout" Target="../slideLayouts/slideLayout91.xml"/><Relationship Id="rId6" Type="http://schemas.openxmlformats.org/officeDocument/2006/relationships/image" Target="../media/image27.png"/><Relationship Id="rId5" Type="http://schemas.openxmlformats.org/officeDocument/2006/relationships/image" Target="../media/image26.tiff"/><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9.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3.xml.rels><?xml version="1.0" encoding="UTF-8" standalone="yes"?>
<Relationships xmlns="http://schemas.openxmlformats.org/package/2006/relationships"><Relationship Id="rId3" Type="http://schemas.openxmlformats.org/officeDocument/2006/relationships/hyperlink" Target="http://grants.nih.gov/grants/guide/pa-files/PA-14-155.html" TargetMode="External"/><Relationship Id="rId2" Type="http://schemas.openxmlformats.org/officeDocument/2006/relationships/hyperlink" Target="http://grants.nih.gov/grants/guide/pa-files/PA-14-154.html" TargetMode="External"/><Relationship Id="rId1" Type="http://schemas.openxmlformats.org/officeDocument/2006/relationships/slideLayout" Target="../slideLayouts/slideLayout7.xml"/><Relationship Id="rId5" Type="http://schemas.openxmlformats.org/officeDocument/2006/relationships/hyperlink" Target="http://grants.nih.gov/grants/guide/pa-files/PA-14-157.html" TargetMode="External"/><Relationship Id="rId4" Type="http://schemas.openxmlformats.org/officeDocument/2006/relationships/hyperlink" Target="http://grants.nih.gov/grants/guide/pa-files/PA-14-156.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5.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sz="quarter"/>
          </p:nvPr>
        </p:nvSpPr>
        <p:spPr>
          <a:xfrm>
            <a:off x="1524000" y="914400"/>
            <a:ext cx="7239000" cy="2514600"/>
          </a:xfrm>
        </p:spPr>
        <p:txBody>
          <a:bodyPr/>
          <a:lstStyle/>
          <a:p>
            <a:r>
              <a:rPr lang="en-US" altLang="en-US" sz="3600" dirty="0" smtClean="0">
                <a:ea typeface="ＭＳ Ｐゴシック" pitchFamily="34" charset="-128"/>
              </a:rPr>
              <a:t>Rationale for Creating an International Forum and NCI Funding Opportunities</a:t>
            </a:r>
          </a:p>
        </p:txBody>
      </p:sp>
      <p:sp>
        <p:nvSpPr>
          <p:cNvPr id="52227" name="TextBox 2"/>
          <p:cNvSpPr txBox="1">
            <a:spLocks noChangeArrowheads="1"/>
          </p:cNvSpPr>
          <p:nvPr/>
        </p:nvSpPr>
        <p:spPr bwMode="auto">
          <a:xfrm>
            <a:off x="2286000" y="3505200"/>
            <a:ext cx="67818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Arial" pitchFamily="34" charset="0"/>
                <a:ea typeface="ＭＳ Ｐゴシック" pitchFamily="34" charset="-128"/>
              </a:defRPr>
            </a:lvl1pPr>
            <a:lvl2pPr marL="742950" indent="-285750" eaLnBrk="0" hangingPunct="0">
              <a:spcBef>
                <a:spcPct val="20000"/>
              </a:spcBef>
              <a:buChar char="–"/>
              <a:defRPr sz="2800">
                <a:solidFill>
                  <a:schemeClr val="bg1"/>
                </a:solidFill>
                <a:latin typeface="Arial" pitchFamily="34" charset="0"/>
                <a:ea typeface="ＭＳ Ｐゴシック" pitchFamily="34" charset="-128"/>
              </a:defRPr>
            </a:lvl2pPr>
            <a:lvl3pPr marL="1143000" indent="-228600" eaLnBrk="0" hangingPunct="0">
              <a:spcBef>
                <a:spcPct val="20000"/>
              </a:spcBef>
              <a:buChar char="•"/>
              <a:defRPr sz="2400">
                <a:solidFill>
                  <a:schemeClr val="bg1"/>
                </a:solidFill>
                <a:latin typeface="Arial" pitchFamily="34" charset="0"/>
                <a:ea typeface="ＭＳ Ｐゴシック" pitchFamily="34" charset="-128"/>
              </a:defRPr>
            </a:lvl3pPr>
            <a:lvl4pPr marL="1600200" indent="-228600" eaLnBrk="0" hangingPunct="0">
              <a:spcBef>
                <a:spcPct val="20000"/>
              </a:spcBef>
              <a:buChar char="–"/>
              <a:defRPr sz="2000">
                <a:solidFill>
                  <a:schemeClr val="bg1"/>
                </a:solidFill>
                <a:latin typeface="Arial" pitchFamily="34" charset="0"/>
                <a:ea typeface="ＭＳ Ｐゴシック" pitchFamily="34" charset="-128"/>
              </a:defRPr>
            </a:lvl4pPr>
            <a:lvl5pPr marL="2057400" indent="-228600" eaLnBrk="0" hangingPunct="0">
              <a:spcBef>
                <a:spcPct val="20000"/>
              </a:spcBef>
              <a:buChar char="»"/>
              <a:defRPr sz="2000">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bg1"/>
                </a:solidFill>
                <a:latin typeface="Arial" pitchFamily="34" charset="0"/>
                <a:ea typeface="ＭＳ Ｐゴシック" pitchFamily="34" charset="-128"/>
              </a:defRPr>
            </a:lvl9pPr>
          </a:lstStyle>
          <a:p>
            <a:pPr eaLnBrk="1" hangingPunct="1">
              <a:spcBef>
                <a:spcPct val="0"/>
              </a:spcBef>
              <a:buFontTx/>
              <a:buNone/>
            </a:pPr>
            <a:r>
              <a:rPr lang="en-US" altLang="en-US" sz="2400" dirty="0">
                <a:latin typeface="Times" pitchFamily="18" charset="0"/>
              </a:rPr>
              <a:t>Larry Clarke PhD, FAAPM</a:t>
            </a:r>
            <a:r>
              <a:rPr lang="en-US" altLang="en-US" sz="2400" dirty="0" smtClean="0">
                <a:latin typeface="Times" pitchFamily="18" charset="0"/>
              </a:rPr>
              <a:t>, FISMRM</a:t>
            </a:r>
            <a:endParaRPr lang="en-US" altLang="en-US" sz="2400" dirty="0">
              <a:latin typeface="Times" pitchFamily="18" charset="0"/>
            </a:endParaRPr>
          </a:p>
          <a:p>
            <a:pPr eaLnBrk="1" hangingPunct="1">
              <a:spcBef>
                <a:spcPct val="0"/>
              </a:spcBef>
              <a:buFontTx/>
              <a:buNone/>
            </a:pPr>
            <a:endParaRPr lang="en-US" altLang="en-US" sz="2400" dirty="0">
              <a:latin typeface="Times" pitchFamily="18" charset="0"/>
            </a:endParaRPr>
          </a:p>
          <a:p>
            <a:pPr eaLnBrk="1" hangingPunct="1">
              <a:spcBef>
                <a:spcPct val="0"/>
              </a:spcBef>
              <a:buFontTx/>
              <a:buNone/>
            </a:pPr>
            <a:r>
              <a:rPr lang="en-US" altLang="en-US" sz="2000" dirty="0">
                <a:latin typeface="Times" pitchFamily="18" charset="0"/>
              </a:rPr>
              <a:t>Branch Chief: Imaging Technology </a:t>
            </a:r>
          </a:p>
          <a:p>
            <a:pPr eaLnBrk="1" hangingPunct="1">
              <a:spcBef>
                <a:spcPct val="0"/>
              </a:spcBef>
              <a:buFontTx/>
              <a:buNone/>
            </a:pPr>
            <a:r>
              <a:rPr lang="en-US" altLang="en-US" sz="2000" dirty="0">
                <a:latin typeface="Times" pitchFamily="18" charset="0"/>
              </a:rPr>
              <a:t>Cancer Imaging Program (CIP)</a:t>
            </a:r>
          </a:p>
          <a:p>
            <a:pPr eaLnBrk="1" hangingPunct="1">
              <a:spcBef>
                <a:spcPct val="0"/>
              </a:spcBef>
              <a:buFontTx/>
              <a:buNone/>
            </a:pPr>
            <a:r>
              <a:rPr lang="en-US" altLang="en-US" sz="2000" dirty="0">
                <a:latin typeface="Times" pitchFamily="18" charset="0"/>
              </a:rPr>
              <a:t>Division of Cancer Treatment and Diagnosis (DCTD)</a:t>
            </a:r>
          </a:p>
          <a:p>
            <a:pPr eaLnBrk="1" hangingPunct="1">
              <a:spcBef>
                <a:spcPct val="0"/>
              </a:spcBef>
              <a:buFontTx/>
              <a:buNone/>
            </a:pPr>
            <a:r>
              <a:rPr lang="en-US" altLang="en-US" sz="2000" dirty="0">
                <a:latin typeface="Times" pitchFamily="18" charset="0"/>
              </a:rPr>
              <a:t>National Cancer Institute (NCI)</a:t>
            </a:r>
          </a:p>
        </p:txBody>
      </p:sp>
      <p:sp>
        <p:nvSpPr>
          <p:cNvPr id="52228" name="TextBox 4"/>
          <p:cNvSpPr txBox="1">
            <a:spLocks noChangeArrowheads="1"/>
          </p:cNvSpPr>
          <p:nvPr/>
        </p:nvSpPr>
        <p:spPr bwMode="auto">
          <a:xfrm>
            <a:off x="1752600" y="5867400"/>
            <a:ext cx="1685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Arial" pitchFamily="34" charset="0"/>
                <a:ea typeface="ＭＳ Ｐゴシック" pitchFamily="34" charset="-128"/>
              </a:defRPr>
            </a:lvl1pPr>
            <a:lvl2pPr marL="742950" indent="-285750" eaLnBrk="0" hangingPunct="0">
              <a:spcBef>
                <a:spcPct val="20000"/>
              </a:spcBef>
              <a:buChar char="–"/>
              <a:defRPr sz="2800">
                <a:solidFill>
                  <a:schemeClr val="bg1"/>
                </a:solidFill>
                <a:latin typeface="Arial" pitchFamily="34" charset="0"/>
                <a:ea typeface="ＭＳ Ｐゴシック" pitchFamily="34" charset="-128"/>
              </a:defRPr>
            </a:lvl2pPr>
            <a:lvl3pPr marL="1143000" indent="-228600" eaLnBrk="0" hangingPunct="0">
              <a:spcBef>
                <a:spcPct val="20000"/>
              </a:spcBef>
              <a:buChar char="•"/>
              <a:defRPr sz="2400">
                <a:solidFill>
                  <a:schemeClr val="bg1"/>
                </a:solidFill>
                <a:latin typeface="Arial" pitchFamily="34" charset="0"/>
                <a:ea typeface="ＭＳ Ｐゴシック" pitchFamily="34" charset="-128"/>
              </a:defRPr>
            </a:lvl3pPr>
            <a:lvl4pPr marL="1600200" indent="-228600" eaLnBrk="0" hangingPunct="0">
              <a:spcBef>
                <a:spcPct val="20000"/>
              </a:spcBef>
              <a:buChar char="–"/>
              <a:defRPr sz="2000">
                <a:solidFill>
                  <a:schemeClr val="bg1"/>
                </a:solidFill>
                <a:latin typeface="Arial" pitchFamily="34" charset="0"/>
                <a:ea typeface="ＭＳ Ｐゴシック" pitchFamily="34" charset="-128"/>
              </a:defRPr>
            </a:lvl4pPr>
            <a:lvl5pPr marL="2057400" indent="-228600" eaLnBrk="0" hangingPunct="0">
              <a:spcBef>
                <a:spcPct val="20000"/>
              </a:spcBef>
              <a:buChar char="»"/>
              <a:defRPr sz="2000">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bg1"/>
                </a:solidFill>
                <a:latin typeface="Arial" pitchFamily="34" charset="0"/>
                <a:ea typeface="ＭＳ Ｐゴシック" pitchFamily="34" charset="-128"/>
              </a:defRPr>
            </a:lvl9pPr>
          </a:lstStyle>
          <a:p>
            <a:pPr eaLnBrk="1" hangingPunct="1">
              <a:spcBef>
                <a:spcPct val="0"/>
              </a:spcBef>
              <a:buFontTx/>
              <a:buNone/>
            </a:pPr>
            <a:r>
              <a:rPr lang="en-US" altLang="en-US" sz="1400">
                <a:latin typeface="Times" pitchFamily="18" charset="0"/>
              </a:rPr>
              <a:t>March 27 – 28,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152400"/>
            <a:ext cx="8153400" cy="1143000"/>
          </a:xfrm>
        </p:spPr>
        <p:txBody>
          <a:bodyPr/>
          <a:lstStyle/>
          <a:p>
            <a:r>
              <a:rPr lang="en-US" altLang="en-US" sz="3200" smtClean="0">
                <a:ea typeface="ＭＳ Ｐゴシック" pitchFamily="34" charset="-128"/>
              </a:rPr>
              <a:t>PAR-14-116 QIN U01 Details</a:t>
            </a:r>
          </a:p>
        </p:txBody>
      </p:sp>
      <p:sp>
        <p:nvSpPr>
          <p:cNvPr id="10243" name="Content Placeholder 2"/>
          <p:cNvSpPr>
            <a:spLocks noGrp="1"/>
          </p:cNvSpPr>
          <p:nvPr>
            <p:ph idx="1"/>
          </p:nvPr>
        </p:nvSpPr>
        <p:spPr>
          <a:xfrm>
            <a:off x="457200" y="1143000"/>
            <a:ext cx="8229600" cy="5029200"/>
          </a:xfrm>
        </p:spPr>
        <p:txBody>
          <a:bodyPr/>
          <a:lstStyle/>
          <a:p>
            <a:r>
              <a:rPr lang="en-US" altLang="en-US" sz="2400" smtClean="0">
                <a:ea typeface="ＭＳ Ｐゴシック" pitchFamily="34" charset="-128"/>
              </a:rPr>
              <a:t>Renewal applications are permitted</a:t>
            </a:r>
          </a:p>
          <a:p>
            <a:pPr lvl="1"/>
            <a:r>
              <a:rPr lang="en-US" altLang="en-US" sz="2000" smtClean="0">
                <a:ea typeface="ＭＳ Ｐゴシック" pitchFamily="34" charset="-128"/>
              </a:rPr>
              <a:t>Single Site or multi-site trials (data collections)</a:t>
            </a:r>
          </a:p>
          <a:p>
            <a:pPr lvl="1"/>
            <a:r>
              <a:rPr lang="en-US" altLang="en-US" sz="2000" smtClean="0">
                <a:solidFill>
                  <a:srgbClr val="FFFF00"/>
                </a:solidFill>
                <a:ea typeface="ＭＳ Ｐゴシック" pitchFamily="34" charset="-128"/>
              </a:rPr>
              <a:t>Domestic and foreign applications encouraged</a:t>
            </a:r>
          </a:p>
          <a:p>
            <a:pPr lvl="1"/>
            <a:r>
              <a:rPr lang="en-US" altLang="en-US" sz="2000" smtClean="0">
                <a:solidFill>
                  <a:srgbClr val="FFFF00"/>
                </a:solidFill>
                <a:ea typeface="ＭＳ Ｐゴシック" pitchFamily="34" charset="-128"/>
              </a:rPr>
              <a:t>Industry participation encouraged</a:t>
            </a:r>
          </a:p>
          <a:p>
            <a:pPr lvl="1"/>
            <a:r>
              <a:rPr lang="en-US" altLang="en-US" sz="2000" smtClean="0">
                <a:ea typeface="ＭＳ Ｐゴシック" pitchFamily="34" charset="-128"/>
              </a:rPr>
              <a:t>Budget remains capped at $500k direct costs (5 years)</a:t>
            </a:r>
          </a:p>
          <a:p>
            <a:pPr lvl="1"/>
            <a:r>
              <a:rPr lang="en-US" altLang="en-US" sz="2000" smtClean="0">
                <a:ea typeface="ＭＳ Ｐゴシック" pitchFamily="34" charset="-128"/>
              </a:rPr>
              <a:t>Itemized budget for WG’s, data and tool sharing</a:t>
            </a:r>
          </a:p>
          <a:p>
            <a:pPr lvl="1"/>
            <a:endParaRPr lang="en-US" altLang="en-US" sz="2000" smtClean="0">
              <a:ea typeface="ＭＳ Ｐゴシック" pitchFamily="34" charset="-128"/>
            </a:endParaRPr>
          </a:p>
          <a:p>
            <a:r>
              <a:rPr lang="en-US" altLang="en-US" sz="2400" smtClean="0">
                <a:ea typeface="ＭＳ Ｐゴシック" pitchFamily="34" charset="-128"/>
              </a:rPr>
              <a:t>Research Strategy: Different Emphasis</a:t>
            </a:r>
          </a:p>
          <a:p>
            <a:pPr lvl="1"/>
            <a:r>
              <a:rPr lang="en-US" altLang="en-US" sz="2000" smtClean="0">
                <a:ea typeface="ＭＳ Ｐゴシック" pitchFamily="34" charset="-128"/>
              </a:rPr>
              <a:t>Need not to be strong in all areas</a:t>
            </a:r>
          </a:p>
          <a:p>
            <a:pPr lvl="2"/>
            <a:r>
              <a:rPr lang="en-US" altLang="en-US" sz="2000" smtClean="0">
                <a:ea typeface="ＭＳ Ｐゴシック" pitchFamily="34" charset="-128"/>
              </a:rPr>
              <a:t>QI methods</a:t>
            </a:r>
          </a:p>
          <a:p>
            <a:pPr lvl="2"/>
            <a:r>
              <a:rPr lang="en-US" altLang="en-US" sz="2000" smtClean="0">
                <a:ea typeface="ＭＳ Ｐゴシック" pitchFamily="34" charset="-128"/>
              </a:rPr>
              <a:t>Selection of clinical trials</a:t>
            </a:r>
          </a:p>
          <a:p>
            <a:pPr lvl="2"/>
            <a:r>
              <a:rPr lang="en-US" altLang="en-US" sz="2000" smtClean="0">
                <a:ea typeface="ＭＳ Ｐゴシック" pitchFamily="34" charset="-128"/>
              </a:rPr>
              <a:t>Imaging Modalities</a:t>
            </a:r>
          </a:p>
          <a:p>
            <a:pPr lvl="2"/>
            <a:r>
              <a:rPr lang="en-US" altLang="en-US" sz="2000" smtClean="0">
                <a:ea typeface="ＭＳ Ｐゴシック" pitchFamily="34" charset="-128"/>
              </a:rPr>
              <a:t>Research Infrastructure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7" end="7"/>
                                            </p:txEl>
                                          </p:spTgt>
                                        </p:tgtEl>
                                        <p:attrNameLst>
                                          <p:attrName>style.visibility</p:attrName>
                                        </p:attrNameLst>
                                      </p:cBhvr>
                                      <p:to>
                                        <p:strVal val="visible"/>
                                      </p:to>
                                    </p:set>
                                    <p:animEffect transition="in" filter="fade">
                                      <p:cBhvr>
                                        <p:cTn id="7" dur="500"/>
                                        <p:tgtEl>
                                          <p:spTgt spid="1024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43">
                                            <p:txEl>
                                              <p:pRg st="8" end="8"/>
                                            </p:txEl>
                                          </p:spTgt>
                                        </p:tgtEl>
                                        <p:attrNameLst>
                                          <p:attrName>style.visibility</p:attrName>
                                        </p:attrNameLst>
                                      </p:cBhvr>
                                      <p:to>
                                        <p:strVal val="visible"/>
                                      </p:to>
                                    </p:set>
                                    <p:animEffect transition="in" filter="fade">
                                      <p:cBhvr>
                                        <p:cTn id="10" dur="500"/>
                                        <p:tgtEl>
                                          <p:spTgt spid="10243">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243">
                                            <p:txEl>
                                              <p:pRg st="9" end="9"/>
                                            </p:txEl>
                                          </p:spTgt>
                                        </p:tgtEl>
                                        <p:attrNameLst>
                                          <p:attrName>style.visibility</p:attrName>
                                        </p:attrNameLst>
                                      </p:cBhvr>
                                      <p:to>
                                        <p:strVal val="visible"/>
                                      </p:to>
                                    </p:set>
                                    <p:animEffect transition="in" filter="fade">
                                      <p:cBhvr>
                                        <p:cTn id="13" dur="500"/>
                                        <p:tgtEl>
                                          <p:spTgt spid="10243">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243">
                                            <p:txEl>
                                              <p:pRg st="10" end="10"/>
                                            </p:txEl>
                                          </p:spTgt>
                                        </p:tgtEl>
                                        <p:attrNameLst>
                                          <p:attrName>style.visibility</p:attrName>
                                        </p:attrNameLst>
                                      </p:cBhvr>
                                      <p:to>
                                        <p:strVal val="visible"/>
                                      </p:to>
                                    </p:set>
                                    <p:animEffect transition="in" filter="fade">
                                      <p:cBhvr>
                                        <p:cTn id="16" dur="500"/>
                                        <p:tgtEl>
                                          <p:spTgt spid="10243">
                                            <p:txEl>
                                              <p:pRg st="10" end="1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243">
                                            <p:txEl>
                                              <p:pRg st="11" end="11"/>
                                            </p:txEl>
                                          </p:spTgt>
                                        </p:tgtEl>
                                        <p:attrNameLst>
                                          <p:attrName>style.visibility</p:attrName>
                                        </p:attrNameLst>
                                      </p:cBhvr>
                                      <p:to>
                                        <p:strVal val="visible"/>
                                      </p:to>
                                    </p:set>
                                    <p:animEffect transition="in" filter="fade">
                                      <p:cBhvr>
                                        <p:cTn id="19" dur="500"/>
                                        <p:tgtEl>
                                          <p:spTgt spid="10243">
                                            <p:txEl>
                                              <p:pRg st="11" end="1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243">
                                            <p:txEl>
                                              <p:pRg st="12" end="12"/>
                                            </p:txEl>
                                          </p:spTgt>
                                        </p:tgtEl>
                                        <p:attrNameLst>
                                          <p:attrName>style.visibility</p:attrName>
                                        </p:attrNameLst>
                                      </p:cBhvr>
                                      <p:to>
                                        <p:strVal val="visible"/>
                                      </p:to>
                                    </p:set>
                                    <p:animEffect transition="in" filter="fade">
                                      <p:cBhvr>
                                        <p:cTn id="22" dur="500"/>
                                        <p:tgtEl>
                                          <p:spTgt spid="1024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381000" y="76200"/>
            <a:ext cx="8458200" cy="1371600"/>
          </a:xfrm>
        </p:spPr>
        <p:txBody>
          <a:bodyPr/>
          <a:lstStyle/>
          <a:p>
            <a:r>
              <a:rPr lang="en-US" altLang="en-US" sz="2800" b="1" smtClean="0">
                <a:latin typeface="Arial" pitchFamily="34" charset="0"/>
                <a:ea typeface="ＭＳ Ｐゴシック" pitchFamily="34" charset="-128"/>
                <a:cs typeface="Arial" pitchFamily="34" charset="0"/>
              </a:rPr>
              <a:t>NCI-MICCAI 2013</a:t>
            </a:r>
            <a:br>
              <a:rPr lang="en-US" altLang="en-US" sz="2800" b="1" smtClean="0">
                <a:latin typeface="Arial" pitchFamily="34" charset="0"/>
                <a:ea typeface="ＭＳ Ｐゴシック" pitchFamily="34" charset="-128"/>
                <a:cs typeface="Arial" pitchFamily="34" charset="0"/>
              </a:rPr>
            </a:br>
            <a:r>
              <a:rPr lang="en-US" altLang="en-US" sz="2400" b="1" smtClean="0">
                <a:latin typeface="Arial" pitchFamily="34" charset="0"/>
                <a:ea typeface="ＭＳ Ｐゴシック" pitchFamily="34" charset="-128"/>
                <a:cs typeface="Arial" pitchFamily="34" charset="0"/>
              </a:rPr>
              <a:t>Scientific Society Outreach</a:t>
            </a:r>
            <a:br>
              <a:rPr lang="en-US" altLang="en-US" sz="2400" b="1" smtClean="0">
                <a:latin typeface="Arial" pitchFamily="34" charset="0"/>
                <a:ea typeface="ＭＳ Ｐゴシック" pitchFamily="34" charset="-128"/>
                <a:cs typeface="Arial" pitchFamily="34" charset="0"/>
              </a:rPr>
            </a:br>
            <a:r>
              <a:rPr lang="en-US" altLang="en-US" sz="2400" b="1" smtClean="0">
                <a:latin typeface="Arial" pitchFamily="34" charset="0"/>
                <a:ea typeface="ＭＳ Ｐゴシック" pitchFamily="34" charset="-128"/>
                <a:cs typeface="Arial" pitchFamily="34" charset="0"/>
              </a:rPr>
              <a:t>to Promote Imaging Standards</a:t>
            </a:r>
            <a:endParaRPr lang="en-US" altLang="en-US" sz="2400" b="1" smtClean="0">
              <a:ea typeface="ＭＳ Ｐゴシック" pitchFamily="34" charset="-128"/>
              <a:cs typeface="Arial" pitchFamily="34" charset="0"/>
            </a:endParaRPr>
          </a:p>
        </p:txBody>
      </p:sp>
      <p:sp>
        <p:nvSpPr>
          <p:cNvPr id="4" name="Content Placeholder 2"/>
          <p:cNvSpPr>
            <a:spLocks noGrp="1"/>
          </p:cNvSpPr>
          <p:nvPr>
            <p:ph idx="1"/>
          </p:nvPr>
        </p:nvSpPr>
        <p:spPr>
          <a:xfrm>
            <a:off x="381000" y="1600200"/>
            <a:ext cx="8382000" cy="4800600"/>
          </a:xfrm>
        </p:spPr>
        <p:txBody>
          <a:bodyPr>
            <a:normAutofit fontScale="62500" lnSpcReduction="20000"/>
          </a:bodyPr>
          <a:lstStyle/>
          <a:p>
            <a:pPr>
              <a:buFont typeface="+mj-lt"/>
              <a:buAutoNum type="arabicPeriod"/>
              <a:defRPr/>
            </a:pPr>
            <a:r>
              <a:rPr lang="en-US" sz="2600" b="1" dirty="0" smtClean="0">
                <a:latin typeface="Arial" pitchFamily="34" charset="0"/>
                <a:ea typeface="ＭＳ Ｐゴシック" pitchFamily="-84" charset="-128"/>
                <a:cs typeface="Arial" pitchFamily="34" charset="0"/>
              </a:rPr>
              <a:t>Automatic Segmentation of Prostate Structures (ASPS): </a:t>
            </a:r>
          </a:p>
          <a:p>
            <a:pPr marL="0" indent="0">
              <a:buFontTx/>
              <a:buNone/>
              <a:defRPr/>
            </a:pPr>
            <a:r>
              <a:rPr lang="en-US" sz="2600" b="1" dirty="0">
                <a:latin typeface="Arial" pitchFamily="34" charset="0"/>
                <a:ea typeface="ＭＳ Ｐゴシック" pitchFamily="-84" charset="-128"/>
                <a:cs typeface="Arial" pitchFamily="34" charset="0"/>
              </a:rPr>
              <a:t>	</a:t>
            </a:r>
            <a:r>
              <a:rPr lang="en-US" sz="2600" b="1" dirty="0" smtClean="0">
                <a:latin typeface="Arial" pitchFamily="34" charset="0"/>
                <a:ea typeface="ＭＳ Ｐゴシック" pitchFamily="-84" charset="-128"/>
                <a:cs typeface="Arial" pitchFamily="34" charset="0"/>
              </a:rPr>
              <a:t>Neurovascular Bundle &amp; Seminal </a:t>
            </a:r>
            <a:r>
              <a:rPr lang="en-US" sz="2600" b="1" dirty="0">
                <a:latin typeface="Arial" pitchFamily="34" charset="0"/>
                <a:ea typeface="ＭＳ Ｐゴシック" pitchFamily="-84" charset="-128"/>
                <a:cs typeface="Arial" pitchFamily="34" charset="0"/>
              </a:rPr>
              <a:t>V</a:t>
            </a:r>
            <a:r>
              <a:rPr lang="en-US" sz="2600" b="1" dirty="0" smtClean="0">
                <a:latin typeface="Arial" pitchFamily="34" charset="0"/>
                <a:ea typeface="ＭＳ Ｐゴシック" pitchFamily="-84" charset="-128"/>
                <a:cs typeface="Arial" pitchFamily="34" charset="0"/>
              </a:rPr>
              <a:t>esicles</a:t>
            </a:r>
          </a:p>
          <a:p>
            <a:pPr marL="228600" indent="-228600">
              <a:buFont typeface="+mj-lt"/>
              <a:buAutoNum type="arabicPeriod"/>
              <a:defRPr/>
            </a:pPr>
            <a:endParaRPr lang="en-US" sz="2600" b="1" dirty="0">
              <a:latin typeface="Arial" pitchFamily="34" charset="0"/>
              <a:ea typeface="ＭＳ Ｐゴシック" pitchFamily="-84" charset="-128"/>
              <a:cs typeface="Arial" pitchFamily="34" charset="0"/>
            </a:endParaRPr>
          </a:p>
          <a:p>
            <a:pPr marL="0" indent="0">
              <a:buFontTx/>
              <a:buNone/>
              <a:defRPr/>
            </a:pPr>
            <a:r>
              <a:rPr lang="en-US" sz="2600" b="1" dirty="0" smtClean="0">
                <a:latin typeface="Arial" pitchFamily="34" charset="0"/>
                <a:ea typeface="ＭＳ Ｐゴシック" pitchFamily="-84" charset="-128"/>
                <a:cs typeface="Arial" pitchFamily="34" charset="0"/>
              </a:rPr>
              <a:t>2.   Automatic Segmentation </a:t>
            </a:r>
            <a:r>
              <a:rPr lang="en-US" sz="2600" b="1" dirty="0">
                <a:latin typeface="Arial" pitchFamily="34" charset="0"/>
                <a:ea typeface="ＭＳ Ｐゴシック" pitchFamily="-84" charset="-128"/>
                <a:cs typeface="Arial" pitchFamily="34" charset="0"/>
              </a:rPr>
              <a:t>of </a:t>
            </a:r>
            <a:r>
              <a:rPr lang="en-US" sz="2600" b="1" dirty="0" smtClean="0">
                <a:latin typeface="Arial" pitchFamily="34" charset="0"/>
                <a:ea typeface="ＭＳ Ｐゴシック" pitchFamily="-84" charset="-128"/>
                <a:cs typeface="Arial" pitchFamily="34" charset="0"/>
              </a:rPr>
              <a:t>GBM components (BRATS): </a:t>
            </a:r>
          </a:p>
          <a:p>
            <a:pPr marL="0" indent="0">
              <a:buFontTx/>
              <a:buNone/>
              <a:defRPr/>
            </a:pPr>
            <a:r>
              <a:rPr lang="en-US" sz="2600" b="1" dirty="0">
                <a:latin typeface="Arial" pitchFamily="34" charset="0"/>
                <a:ea typeface="ＭＳ Ｐゴシック" pitchFamily="-84" charset="-128"/>
                <a:cs typeface="Arial" pitchFamily="34" charset="0"/>
              </a:rPr>
              <a:t>	</a:t>
            </a:r>
            <a:r>
              <a:rPr lang="en-US" sz="2600" b="1" dirty="0" smtClean="0">
                <a:latin typeface="Arial" pitchFamily="34" charset="0"/>
                <a:ea typeface="ＭＳ Ｐゴシック" pitchFamily="-84" charset="-128"/>
                <a:cs typeface="Arial" pitchFamily="34" charset="0"/>
              </a:rPr>
              <a:t>Core, Edema, Enhancing and non-Enhancing regions</a:t>
            </a:r>
          </a:p>
          <a:p>
            <a:pPr marL="457200" indent="-457200">
              <a:buFontTx/>
              <a:buNone/>
              <a:defRPr/>
            </a:pPr>
            <a:endParaRPr lang="en-US" sz="1600" b="1" dirty="0" smtClean="0">
              <a:latin typeface="Arial" pitchFamily="34" charset="0"/>
              <a:ea typeface="ＭＳ Ｐゴシック" pitchFamily="-84" charset="-128"/>
              <a:cs typeface="Arial" pitchFamily="34" charset="0"/>
              <a:hlinkClick r:id="rId3"/>
            </a:endParaRPr>
          </a:p>
          <a:p>
            <a:pPr marL="457200" indent="-457200">
              <a:buFontTx/>
              <a:buNone/>
              <a:defRPr/>
            </a:pPr>
            <a:r>
              <a:rPr lang="en-US" sz="2300" b="1" dirty="0" smtClean="0">
                <a:latin typeface="Arial" pitchFamily="34" charset="0"/>
                <a:ea typeface="ＭＳ Ｐゴシック" pitchFamily="-84" charset="-128"/>
                <a:cs typeface="Arial" pitchFamily="34" charset="0"/>
                <a:hlinkClick r:id="rId3"/>
              </a:rPr>
              <a:t>http://cancerimagingarchive.net/</a:t>
            </a:r>
            <a:endParaRPr lang="en-US" sz="2300" b="1" dirty="0">
              <a:latin typeface="Arial" pitchFamily="34" charset="0"/>
              <a:ea typeface="ＭＳ Ｐゴシック" pitchFamily="-84" charset="-128"/>
              <a:cs typeface="Arial" pitchFamily="34" charset="0"/>
            </a:endParaRPr>
          </a:p>
          <a:p>
            <a:pPr marL="457200" indent="-457200">
              <a:buFontTx/>
              <a:buNone/>
              <a:defRPr/>
            </a:pPr>
            <a:r>
              <a:rPr lang="en-US" sz="2300" b="1" dirty="0" smtClean="0">
                <a:latin typeface="Arial" pitchFamily="34" charset="0"/>
                <a:ea typeface="ＭＳ Ｐゴシック" pitchFamily="-84" charset="-128"/>
                <a:cs typeface="Arial" pitchFamily="34" charset="0"/>
              </a:rPr>
              <a:t>Or </a:t>
            </a:r>
            <a:endParaRPr lang="en-US" sz="2300" b="1" dirty="0">
              <a:latin typeface="Arial" pitchFamily="34" charset="0"/>
              <a:ea typeface="ＭＳ Ｐゴシック" pitchFamily="-84" charset="-128"/>
              <a:cs typeface="Arial" pitchFamily="34" charset="0"/>
            </a:endParaRPr>
          </a:p>
          <a:p>
            <a:pPr marL="0" indent="0">
              <a:buFontTx/>
              <a:buNone/>
              <a:defRPr/>
            </a:pPr>
            <a:r>
              <a:rPr lang="en-US" sz="2300" b="1" dirty="0">
                <a:latin typeface="Arial" pitchFamily="34" charset="0"/>
                <a:cs typeface="Arial" pitchFamily="34" charset="0"/>
                <a:hlinkClick r:id="rId4"/>
              </a:rPr>
              <a:t>http://www.miccai2013.org</a:t>
            </a:r>
            <a:r>
              <a:rPr lang="en-US" sz="2300" b="1" dirty="0" smtClean="0">
                <a:latin typeface="Arial" pitchFamily="34" charset="0"/>
                <a:cs typeface="Arial" pitchFamily="34" charset="0"/>
                <a:hlinkClick r:id="rId4"/>
              </a:rPr>
              <a:t>/</a:t>
            </a:r>
            <a:endParaRPr lang="en-US" sz="2300" b="1" dirty="0" smtClean="0">
              <a:latin typeface="Arial" pitchFamily="34" charset="0"/>
              <a:cs typeface="Arial" pitchFamily="34" charset="0"/>
            </a:endParaRPr>
          </a:p>
          <a:p>
            <a:pPr marL="0" indent="0">
              <a:buFontTx/>
              <a:buNone/>
              <a:defRPr/>
            </a:pPr>
            <a:endParaRPr lang="en-US" sz="1000" b="1" dirty="0">
              <a:latin typeface="Arial" pitchFamily="34" charset="0"/>
              <a:ea typeface="ＭＳ Ｐゴシック" pitchFamily="-84" charset="-128"/>
              <a:cs typeface="Arial" pitchFamily="34" charset="0"/>
            </a:endParaRPr>
          </a:p>
          <a:p>
            <a:pPr marL="0" indent="0">
              <a:buFontTx/>
              <a:buNone/>
              <a:defRPr/>
            </a:pPr>
            <a:r>
              <a:rPr lang="en-US" sz="1200" b="1" dirty="0" smtClean="0">
                <a:latin typeface="Arial" pitchFamily="34" charset="0"/>
                <a:ea typeface="ＭＳ Ｐゴシック" pitchFamily="-84" charset="-128"/>
                <a:cs typeface="Arial" pitchFamily="34" charset="0"/>
              </a:rPr>
              <a:t>	</a:t>
            </a:r>
          </a:p>
          <a:p>
            <a:pPr marL="0" indent="0">
              <a:buFontTx/>
              <a:buNone/>
              <a:defRPr/>
            </a:pPr>
            <a:r>
              <a:rPr lang="en-US" sz="2400" b="1" u="sng" dirty="0" smtClean="0">
                <a:latin typeface="Arial" pitchFamily="34" charset="0"/>
                <a:ea typeface="ＭＳ Ｐゴシック" pitchFamily="-84" charset="-128"/>
                <a:cs typeface="Arial" pitchFamily="34" charset="0"/>
              </a:rPr>
              <a:t>Other Societies</a:t>
            </a:r>
          </a:p>
          <a:p>
            <a:pPr marL="0" indent="0">
              <a:buFontTx/>
              <a:buNone/>
              <a:defRPr/>
            </a:pPr>
            <a:r>
              <a:rPr lang="en-US" sz="2400" b="1" u="sng" dirty="0" smtClean="0">
                <a:latin typeface="Arial" pitchFamily="34" charset="0"/>
                <a:ea typeface="ＭＳ Ｐゴシック" pitchFamily="-84" charset="-128"/>
                <a:cs typeface="Arial" pitchFamily="34" charset="0"/>
              </a:rPr>
              <a:t>RSNA (QIBA)</a:t>
            </a:r>
          </a:p>
          <a:p>
            <a:pPr marL="0" indent="0">
              <a:buFontTx/>
              <a:buNone/>
              <a:defRPr/>
            </a:pPr>
            <a:r>
              <a:rPr lang="en-US" sz="2400" b="1" u="sng" dirty="0" smtClean="0">
                <a:latin typeface="Arial" pitchFamily="34" charset="0"/>
                <a:ea typeface="ＭＳ Ｐゴシック" pitchFamily="-84" charset="-128"/>
                <a:cs typeface="Arial" pitchFamily="34" charset="0"/>
              </a:rPr>
              <a:t>AAPM</a:t>
            </a:r>
          </a:p>
          <a:p>
            <a:pPr marL="0" indent="0">
              <a:buFontTx/>
              <a:buNone/>
              <a:defRPr/>
            </a:pPr>
            <a:r>
              <a:rPr lang="en-US" sz="2400" b="1" u="sng" dirty="0" smtClean="0">
                <a:latin typeface="Arial" pitchFamily="34" charset="0"/>
                <a:ea typeface="ＭＳ Ｐゴシック" pitchFamily="-84" charset="-128"/>
                <a:cs typeface="Arial" pitchFamily="34" charset="0"/>
              </a:rPr>
              <a:t>SPIE</a:t>
            </a:r>
          </a:p>
        </p:txBody>
      </p:sp>
      <p:sp>
        <p:nvSpPr>
          <p:cNvPr id="62468" name="Slide Number Placeholder 4"/>
          <p:cNvSpPr>
            <a:spLocks noGrp="1"/>
          </p:cNvSpPr>
          <p:nvPr>
            <p:ph type="sldNum" sz="quarter" idx="4294967295"/>
          </p:nvPr>
        </p:nvSpPr>
        <p:spPr bwMode="auto">
          <a:xfrm>
            <a:off x="457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Calibri" pitchFamily="34" charset="0"/>
              </a:defRPr>
            </a:lvl1pPr>
            <a:lvl2pPr marL="742950" indent="-285750" eaLnBrk="0" hangingPunct="0">
              <a:spcBef>
                <a:spcPct val="20000"/>
              </a:spcBef>
              <a:buChar char="–"/>
              <a:defRPr sz="2800">
                <a:solidFill>
                  <a:schemeClr val="bg1"/>
                </a:solidFill>
                <a:latin typeface="Calibri" pitchFamily="34" charset="0"/>
              </a:defRPr>
            </a:lvl2pPr>
            <a:lvl3pPr marL="1143000" indent="-228600" eaLnBrk="0" hangingPunct="0">
              <a:spcBef>
                <a:spcPct val="20000"/>
              </a:spcBef>
              <a:buChar char="•"/>
              <a:defRPr sz="2400">
                <a:solidFill>
                  <a:schemeClr val="bg1"/>
                </a:solidFill>
                <a:latin typeface="Calibri" pitchFamily="34" charset="0"/>
              </a:defRPr>
            </a:lvl3pPr>
            <a:lvl4pPr marL="1600200" indent="-228600" eaLnBrk="0" hangingPunct="0">
              <a:spcBef>
                <a:spcPct val="20000"/>
              </a:spcBef>
              <a:buChar char="–"/>
              <a:defRPr sz="2000">
                <a:solidFill>
                  <a:schemeClr val="bg1"/>
                </a:solidFill>
                <a:latin typeface="Calibri" pitchFamily="34" charset="0"/>
              </a:defRPr>
            </a:lvl4pPr>
            <a:lvl5pPr marL="2057400" indent="-228600" eaLnBrk="0" hangingPunct="0">
              <a:spcBef>
                <a:spcPct val="20000"/>
              </a:spcBef>
              <a:buChar char="»"/>
              <a:defRPr sz="2000">
                <a:solidFill>
                  <a:schemeClr val="bg1"/>
                </a:solidFill>
                <a:latin typeface="Calibri" pitchFamily="34" charset="0"/>
              </a:defRPr>
            </a:lvl5pPr>
            <a:lvl6pPr marL="2514600" indent="-228600" eaLnBrk="0" fontAlgn="base" hangingPunct="0">
              <a:spcBef>
                <a:spcPct val="20000"/>
              </a:spcBef>
              <a:spcAft>
                <a:spcPct val="0"/>
              </a:spcAft>
              <a:buChar char="»"/>
              <a:defRPr sz="2000">
                <a:solidFill>
                  <a:schemeClr val="bg1"/>
                </a:solidFill>
                <a:latin typeface="Calibri" pitchFamily="34" charset="0"/>
              </a:defRPr>
            </a:lvl6pPr>
            <a:lvl7pPr marL="2971800" indent="-228600" eaLnBrk="0" fontAlgn="base" hangingPunct="0">
              <a:spcBef>
                <a:spcPct val="20000"/>
              </a:spcBef>
              <a:spcAft>
                <a:spcPct val="0"/>
              </a:spcAft>
              <a:buChar char="»"/>
              <a:defRPr sz="2000">
                <a:solidFill>
                  <a:schemeClr val="bg1"/>
                </a:solidFill>
                <a:latin typeface="Calibri" pitchFamily="34" charset="0"/>
              </a:defRPr>
            </a:lvl7pPr>
            <a:lvl8pPr marL="3429000" indent="-228600" eaLnBrk="0" fontAlgn="base" hangingPunct="0">
              <a:spcBef>
                <a:spcPct val="20000"/>
              </a:spcBef>
              <a:spcAft>
                <a:spcPct val="0"/>
              </a:spcAft>
              <a:buChar char="»"/>
              <a:defRPr sz="2000">
                <a:solidFill>
                  <a:schemeClr val="bg1"/>
                </a:solidFill>
                <a:latin typeface="Calibri" pitchFamily="34" charset="0"/>
              </a:defRPr>
            </a:lvl8pPr>
            <a:lvl9pPr marL="3886200" indent="-228600" eaLnBrk="0" fontAlgn="base" hangingPunct="0">
              <a:spcBef>
                <a:spcPct val="20000"/>
              </a:spcBef>
              <a:spcAft>
                <a:spcPct val="0"/>
              </a:spcAft>
              <a:buChar char="»"/>
              <a:defRPr sz="2000">
                <a:solidFill>
                  <a:schemeClr val="bg1"/>
                </a:solidFill>
                <a:latin typeface="Calibri" pitchFamily="34" charset="0"/>
              </a:defRPr>
            </a:lvl9pPr>
          </a:lstStyle>
          <a:p>
            <a:pPr>
              <a:spcBef>
                <a:spcPct val="0"/>
              </a:spcBef>
              <a:buFontTx/>
              <a:buNone/>
            </a:pPr>
            <a:fld id="{5DB2C54B-CD3E-41B0-9E01-8008FBC298EA}" type="slidenum">
              <a:rPr lang="en-US" altLang="en-US" sz="2400">
                <a:solidFill>
                  <a:srgbClr val="000000"/>
                </a:solidFill>
                <a:latin typeface="Times" pitchFamily="18" charset="0"/>
              </a:rPr>
              <a:pPr>
                <a:spcBef>
                  <a:spcPct val="0"/>
                </a:spcBef>
                <a:buFontTx/>
                <a:buNone/>
              </a:pPr>
              <a:t>11</a:t>
            </a:fld>
            <a:endParaRPr lang="en-US" altLang="en-US" sz="2400">
              <a:solidFill>
                <a:srgbClr val="000000"/>
              </a:solidFill>
              <a:latin typeface="Times" pitchFamily="18" charset="0"/>
            </a:endParaRPr>
          </a:p>
        </p:txBody>
      </p:sp>
      <p:pic>
        <p:nvPicPr>
          <p:cNvPr id="62469"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3657600"/>
            <a:ext cx="45783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2286000"/>
            <a:ext cx="8229600" cy="1752600"/>
          </a:xfrm>
        </p:spPr>
        <p:txBody>
          <a:bodyPr/>
          <a:lstStyle/>
          <a:p>
            <a:r>
              <a:rPr lang="en-US" altLang="en-US" dirty="0" smtClean="0">
                <a:ea typeface="ＭＳ Ｐゴシック" pitchFamily="34" charset="-128"/>
              </a:rPr>
              <a:t>Mouse Models</a:t>
            </a:r>
            <a:br>
              <a:rPr lang="en-US" altLang="en-US" dirty="0" smtClean="0">
                <a:ea typeface="ＭＳ Ｐゴシック" pitchFamily="34" charset="-128"/>
              </a:rPr>
            </a:br>
            <a:r>
              <a:rPr lang="en-US" altLang="en-US" sz="3200" dirty="0" smtClean="0">
                <a:ea typeface="ＭＳ Ｐゴシック" pitchFamily="34" charset="-128"/>
              </a:rPr>
              <a:t>Preclinical Imaging Standards</a:t>
            </a:r>
            <a:br>
              <a:rPr lang="en-US" altLang="en-US" sz="3200" dirty="0" smtClean="0">
                <a:ea typeface="ＭＳ Ｐゴシック" pitchFamily="34" charset="-128"/>
              </a:rPr>
            </a:br>
            <a:r>
              <a:rPr lang="en-US" altLang="en-US" sz="3200" dirty="0" smtClean="0">
                <a:ea typeface="ＭＳ Ｐゴシック" pitchFamily="34" charset="-128"/>
              </a:rPr>
              <a:t>For Co-Clinical Trials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7627" y="47625"/>
            <a:ext cx="3152773" cy="3200400"/>
            <a:chOff x="47627" y="47625"/>
            <a:chExt cx="3152773" cy="3200400"/>
          </a:xfrm>
        </p:grpSpPr>
        <p:pic>
          <p:nvPicPr>
            <p:cNvPr id="1026" name="Picture 2" descr="http://www.cshlpress.com/productgraphics/big/MouseModelsC_f.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7627" y="47625"/>
              <a:ext cx="2548473" cy="3200400"/>
            </a:xfrm>
            <a:prstGeom prst="rect">
              <a:avLst/>
            </a:prstGeom>
            <a:noFill/>
            <a:ln w="28575">
              <a:solidFill>
                <a:srgbClr val="FFFF00"/>
              </a:solidFill>
            </a:ln>
            <a:extLst>
              <a:ext uri="{909E8E84-426E-40DD-AFC4-6F175D3DCCD1}">
                <a14:hiddenFill xmlns:a14="http://schemas.microsoft.com/office/drawing/2010/main">
                  <a:solidFill>
                    <a:srgbClr val="FFFFFF"/>
                  </a:solidFill>
                </a14:hiddenFill>
              </a:ext>
            </a:extLst>
          </p:spPr>
        </p:pic>
        <p:pic>
          <p:nvPicPr>
            <p:cNvPr id="11" name="Picture 10" descr="MMHCC circle logo"/>
            <p:cNvPicPr>
              <a:picLocks noChangeAspect="1"/>
            </p:cNvPicPr>
            <p:nvPr/>
          </p:nvPicPr>
          <p:blipFill>
            <a:blip r:embed="rId5" cstate="print">
              <a:duotone>
                <a:schemeClr val="accent6">
                  <a:shade val="45000"/>
                  <a:satMod val="135000"/>
                </a:schemeClr>
                <a:prstClr val="white"/>
              </a:duotone>
              <a:extLst/>
            </a:blip>
            <a:srcRect/>
            <a:stretch>
              <a:fillRect/>
            </a:stretch>
          </p:blipFill>
          <p:spPr bwMode="auto">
            <a:xfrm>
              <a:off x="2268401" y="304800"/>
              <a:ext cx="931999" cy="914400"/>
            </a:xfrm>
            <a:prstGeom prst="rect">
              <a:avLst/>
            </a:prstGeom>
            <a:noFill/>
            <a:ln w="9525">
              <a:noFill/>
              <a:miter lim="800000"/>
              <a:headEnd/>
              <a:tailEnd/>
            </a:ln>
          </p:spPr>
        </p:pic>
      </p:grpSp>
      <p:pic>
        <p:nvPicPr>
          <p:cNvPr id="4" name="Picture 3"/>
          <p:cNvPicPr>
            <a:picLocks noChangeAspect="1"/>
          </p:cNvPicPr>
          <p:nvPr/>
        </p:nvPicPr>
        <p:blipFill rotWithShape="1">
          <a:blip r:embed="rId6" cstate="print">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l="5600" t="3470" r="4606" b="70000"/>
          <a:stretch/>
        </p:blipFill>
        <p:spPr>
          <a:xfrm>
            <a:off x="136394" y="5515353"/>
            <a:ext cx="3414313" cy="1325880"/>
          </a:xfrm>
          <a:prstGeom prst="rect">
            <a:avLst/>
          </a:prstGeom>
          <a:ln>
            <a:solidFill>
              <a:schemeClr val="bg1">
                <a:lumMod val="65000"/>
              </a:schemeClr>
            </a:solidFill>
          </a:ln>
        </p:spPr>
      </p:pic>
      <p:grpSp>
        <p:nvGrpSpPr>
          <p:cNvPr id="8" name="Group 7"/>
          <p:cNvGrpSpPr/>
          <p:nvPr/>
        </p:nvGrpSpPr>
        <p:grpSpPr>
          <a:xfrm>
            <a:off x="4120815" y="3539159"/>
            <a:ext cx="4983180" cy="3117655"/>
            <a:chOff x="4176273" y="3542225"/>
            <a:chExt cx="4983180" cy="3117655"/>
          </a:xfrm>
        </p:grpSpPr>
        <p:pic>
          <p:nvPicPr>
            <p:cNvPr id="1036" name="Picture 12" descr="Complex Trait Consortiu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4477" y="4057551"/>
              <a:ext cx="2324181" cy="822960"/>
            </a:xfrm>
            <a:prstGeom prst="rect">
              <a:avLst/>
            </a:prstGeom>
            <a:noFill/>
            <a:ln w="3175">
              <a:solidFill>
                <a:srgbClr val="0070C0"/>
              </a:solidFill>
            </a:ln>
            <a:effectLst>
              <a:softEdge rad="31750"/>
            </a:effectLst>
            <a:extLst>
              <a:ext uri="{909E8E84-426E-40DD-AFC4-6F175D3DCCD1}">
                <a14:hiddenFill xmlns:a14="http://schemas.microsoft.com/office/drawing/2010/main">
                  <a:solidFill>
                    <a:srgbClr val="FFFFFF"/>
                  </a:solidFill>
                </a14:hiddenFill>
              </a:ext>
            </a:extLst>
          </p:spPr>
        </p:pic>
        <p:grpSp>
          <p:nvGrpSpPr>
            <p:cNvPr id="25" name="Group 24"/>
            <p:cNvGrpSpPr>
              <a:grpSpLocks noChangeAspect="1"/>
            </p:cNvGrpSpPr>
            <p:nvPr/>
          </p:nvGrpSpPr>
          <p:grpSpPr>
            <a:xfrm>
              <a:off x="4176273" y="5105400"/>
              <a:ext cx="2557902" cy="1554480"/>
              <a:chOff x="2981325" y="5284670"/>
              <a:chExt cx="2557902" cy="1554480"/>
            </a:xfrm>
          </p:grpSpPr>
          <p:pic>
            <p:nvPicPr>
              <p:cNvPr id="1034" name="Picture 10"/>
              <p:cNvPicPr>
                <a:picLocks noChangeAspect="1" noChangeArrowheads="1"/>
              </p:cNvPicPr>
              <p:nvPr/>
            </p:nvPicPr>
            <p:blipFill rotWithShape="1">
              <a:blip r:embed="rId9" cstate="print">
                <a:biLevel thresh="75000"/>
                <a:extLst>
                  <a:ext uri="{BEBA8EAE-BF5A-486C-A8C5-ECC9F3942E4B}">
                    <a14:imgProps xmlns:a14="http://schemas.microsoft.com/office/drawing/2010/main">
                      <a14:imgLayer r:embed="rId10">
                        <a14:imgEffect>
                          <a14:sharpenSoften amount="50000"/>
                        </a14:imgEffect>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2383" t="4004" r="4559" b="14531"/>
              <a:stretch/>
            </p:blipFill>
            <p:spPr bwMode="auto">
              <a:xfrm>
                <a:off x="2981325" y="5284670"/>
                <a:ext cx="2557902" cy="155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4028538" y="5857463"/>
                <a:ext cx="685800" cy="276999"/>
              </a:xfrm>
              <a:prstGeom prst="rect">
                <a:avLst/>
              </a:prstGeom>
              <a:solidFill>
                <a:schemeClr val="bg1"/>
              </a:solidFill>
            </p:spPr>
            <p:txBody>
              <a:bodyPr wrap="square" lIns="0" tIns="0" rIns="0" bIns="0" rtlCol="0" anchor="ctr" anchorCtr="1">
                <a:noAutofit/>
              </a:bodyPr>
              <a:lstStyle/>
              <a:p>
                <a:pPr algn="ctr"/>
                <a:r>
                  <a:rPr lang="en-US" sz="600" b="1" dirty="0" smtClean="0">
                    <a:latin typeface="Arial Narrow" panose="020B0606020202030204" pitchFamily="34" charset="0"/>
                  </a:rPr>
                  <a:t>Collaborative Cross         Diversity Outbred Mice</a:t>
                </a:r>
                <a:endParaRPr lang="en-US" sz="600" b="1" dirty="0">
                  <a:latin typeface="Arial Narrow" panose="020B0606020202030204" pitchFamily="34" charset="0"/>
                </a:endParaRPr>
              </a:p>
            </p:txBody>
          </p:sp>
        </p:grpSp>
        <p:grpSp>
          <p:nvGrpSpPr>
            <p:cNvPr id="34" name="Group 33"/>
            <p:cNvGrpSpPr>
              <a:grpSpLocks noChangeAspect="1"/>
            </p:cNvGrpSpPr>
            <p:nvPr/>
          </p:nvGrpSpPr>
          <p:grpSpPr>
            <a:xfrm>
              <a:off x="6778311" y="3981480"/>
              <a:ext cx="2381142" cy="2404262"/>
              <a:chOff x="4605200" y="4416161"/>
              <a:chExt cx="2164672" cy="2185688"/>
            </a:xfrm>
          </p:grpSpPr>
          <p:sp>
            <p:nvSpPr>
              <p:cNvPr id="32" name="TextBox 31"/>
              <p:cNvSpPr txBox="1"/>
              <p:nvPr/>
            </p:nvSpPr>
            <p:spPr>
              <a:xfrm>
                <a:off x="5130745" y="4416161"/>
                <a:ext cx="1390458" cy="223837"/>
              </a:xfrm>
              <a:prstGeom prst="rect">
                <a:avLst/>
              </a:prstGeom>
              <a:noFill/>
            </p:spPr>
            <p:txBody>
              <a:bodyPr wrap="square" rtlCol="0">
                <a:spAutoFit/>
              </a:bodyPr>
              <a:lstStyle/>
              <a:p>
                <a:r>
                  <a:rPr lang="en-US" sz="1000" b="1" dirty="0" smtClean="0">
                    <a:solidFill>
                      <a:schemeClr val="bg1"/>
                    </a:solidFill>
                    <a:latin typeface="Arial Narrow" panose="020B0606020202030204" pitchFamily="34" charset="0"/>
                  </a:rPr>
                  <a:t>Inbred Founder Strains</a:t>
                </a:r>
                <a:endParaRPr lang="en-US" sz="1000" b="1" dirty="0">
                  <a:solidFill>
                    <a:schemeClr val="bg1"/>
                  </a:solidFill>
                  <a:latin typeface="Arial Narrow" panose="020B0606020202030204" pitchFamily="34" charset="0"/>
                </a:endParaRPr>
              </a:p>
            </p:txBody>
          </p:sp>
          <p:grpSp>
            <p:nvGrpSpPr>
              <p:cNvPr id="33" name="Group 32"/>
              <p:cNvGrpSpPr/>
              <p:nvPr/>
            </p:nvGrpSpPr>
            <p:grpSpPr>
              <a:xfrm>
                <a:off x="4605200" y="4689924"/>
                <a:ext cx="2164672" cy="1911925"/>
                <a:chOff x="4605200" y="4661881"/>
                <a:chExt cx="2164672" cy="1911925"/>
              </a:xfrm>
            </p:grpSpPr>
            <p:grpSp>
              <p:nvGrpSpPr>
                <p:cNvPr id="31" name="Group 30"/>
                <p:cNvGrpSpPr/>
                <p:nvPr/>
              </p:nvGrpSpPr>
              <p:grpSpPr>
                <a:xfrm>
                  <a:off x="4702706" y="4661881"/>
                  <a:ext cx="2067166" cy="1911925"/>
                  <a:chOff x="4702706" y="4661881"/>
                  <a:chExt cx="2067166" cy="1911925"/>
                </a:xfrm>
              </p:grpSpPr>
              <p:pic>
                <p:nvPicPr>
                  <p:cNvPr id="1039" name="Picture 15" descr="Diversity Outbred"/>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0965" t="3621" r="19134" b="4370"/>
                  <a:stretch/>
                </p:blipFill>
                <p:spPr bwMode="auto">
                  <a:xfrm>
                    <a:off x="4907973" y="4661881"/>
                    <a:ext cx="1659659" cy="1911925"/>
                  </a:xfrm>
                  <a:prstGeom prst="rect">
                    <a:avLst/>
                  </a:prstGeom>
                  <a:noFill/>
                  <a:extLst>
                    <a:ext uri="{909E8E84-426E-40DD-AFC4-6F175D3DCCD1}">
                      <a14:hiddenFill xmlns:a14="http://schemas.microsoft.com/office/drawing/2010/main">
                        <a:solidFill>
                          <a:srgbClr val="FFFFFF"/>
                        </a:solidFill>
                      </a14:hiddenFill>
                    </a:ext>
                  </a:extLst>
                </p:spPr>
              </p:pic>
              <p:sp>
                <p:nvSpPr>
                  <p:cNvPr id="30" name="Curved Right Arrow 29"/>
                  <p:cNvSpPr/>
                  <p:nvPr/>
                </p:nvSpPr>
                <p:spPr>
                  <a:xfrm>
                    <a:off x="4702706" y="4933697"/>
                    <a:ext cx="171450" cy="553305"/>
                  </a:xfrm>
                  <a:prstGeom prst="curved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Curved Right Arrow 40"/>
                  <p:cNvSpPr/>
                  <p:nvPr/>
                </p:nvSpPr>
                <p:spPr>
                  <a:xfrm flipH="1">
                    <a:off x="6598422" y="5689740"/>
                    <a:ext cx="171450" cy="553305"/>
                  </a:xfrm>
                  <a:prstGeom prst="curved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 name="TextBox 43"/>
                <p:cNvSpPr txBox="1"/>
                <p:nvPr/>
              </p:nvSpPr>
              <p:spPr>
                <a:xfrm>
                  <a:off x="4658790" y="5620467"/>
                  <a:ext cx="304800" cy="200055"/>
                </a:xfrm>
                <a:prstGeom prst="rect">
                  <a:avLst/>
                </a:prstGeom>
                <a:noFill/>
              </p:spPr>
              <p:txBody>
                <a:bodyPr wrap="square" rtlCol="0">
                  <a:spAutoFit/>
                </a:bodyPr>
                <a:lstStyle/>
                <a:p>
                  <a:r>
                    <a:rPr lang="en-US" sz="800" b="1" dirty="0" smtClean="0">
                      <a:solidFill>
                        <a:schemeClr val="bg1"/>
                      </a:solidFill>
                      <a:latin typeface="Arial Narrow" panose="020B0606020202030204" pitchFamily="34" charset="0"/>
                    </a:rPr>
                    <a:t>CC</a:t>
                  </a:r>
                  <a:endParaRPr lang="en-US" sz="800" b="1" dirty="0">
                    <a:solidFill>
                      <a:schemeClr val="bg1"/>
                    </a:solidFill>
                    <a:latin typeface="Arial Narrow" panose="020B0606020202030204" pitchFamily="34" charset="0"/>
                  </a:endParaRPr>
                </a:p>
              </p:txBody>
            </p:sp>
            <p:sp>
              <p:nvSpPr>
                <p:cNvPr id="45" name="TextBox 44"/>
                <p:cNvSpPr txBox="1"/>
                <p:nvPr/>
              </p:nvSpPr>
              <p:spPr>
                <a:xfrm>
                  <a:off x="4605200" y="6174648"/>
                  <a:ext cx="381000" cy="200055"/>
                </a:xfrm>
                <a:prstGeom prst="rect">
                  <a:avLst/>
                </a:prstGeom>
                <a:noFill/>
              </p:spPr>
              <p:txBody>
                <a:bodyPr wrap="square" rtlCol="0">
                  <a:spAutoFit/>
                </a:bodyPr>
                <a:lstStyle/>
                <a:p>
                  <a:r>
                    <a:rPr lang="en-US" sz="800" b="1" dirty="0" smtClean="0">
                      <a:solidFill>
                        <a:schemeClr val="bg1"/>
                      </a:solidFill>
                      <a:latin typeface="Arial Narrow" panose="020B0606020202030204" pitchFamily="34" charset="0"/>
                    </a:rPr>
                    <a:t>DOM</a:t>
                  </a:r>
                  <a:endParaRPr lang="en-US" sz="800" b="1" dirty="0">
                    <a:solidFill>
                      <a:schemeClr val="bg1"/>
                    </a:solidFill>
                    <a:latin typeface="Arial Narrow" panose="020B0606020202030204" pitchFamily="34" charset="0"/>
                  </a:endParaRPr>
                </a:p>
              </p:txBody>
            </p:sp>
          </p:grpSp>
        </p:grpSp>
        <p:sp>
          <p:nvSpPr>
            <p:cNvPr id="43" name="TextBox 42"/>
            <p:cNvSpPr txBox="1"/>
            <p:nvPr/>
          </p:nvSpPr>
          <p:spPr>
            <a:xfrm>
              <a:off x="5084658" y="3542225"/>
              <a:ext cx="3657600" cy="276999"/>
            </a:xfrm>
            <a:prstGeom prst="rect">
              <a:avLst/>
            </a:prstGeom>
            <a:noFill/>
          </p:spPr>
          <p:txBody>
            <a:bodyPr wrap="square" rtlCol="0">
              <a:spAutoFit/>
            </a:bodyPr>
            <a:lstStyle/>
            <a:p>
              <a:r>
                <a:rPr lang="en-US" sz="1100" b="1" dirty="0" smtClean="0">
                  <a:solidFill>
                    <a:schemeClr val="bg1"/>
                  </a:solidFill>
                  <a:effectLst>
                    <a:outerShdw blurRad="38100" dist="38100" dir="2700000" algn="tl">
                      <a:srgbClr val="000000">
                        <a:alpha val="43137"/>
                      </a:srgbClr>
                    </a:outerShdw>
                  </a:effectLst>
                  <a:latin typeface="Arial Narrow" panose="020B0606020202030204" pitchFamily="34" charset="0"/>
                </a:rPr>
                <a:t>System </a:t>
              </a:r>
              <a:r>
                <a:rPr lang="en-US" sz="1200" b="1" dirty="0" smtClean="0">
                  <a:solidFill>
                    <a:schemeClr val="bg1"/>
                  </a:solidFill>
                  <a:effectLst>
                    <a:outerShdw blurRad="38100" dist="38100" dir="2700000" algn="tl">
                      <a:srgbClr val="000000">
                        <a:alpha val="43137"/>
                      </a:srgbClr>
                    </a:outerShdw>
                  </a:effectLst>
                  <a:latin typeface="Arial Narrow" panose="020B0606020202030204" pitchFamily="34" charset="0"/>
                </a:rPr>
                <a:t>Genetics</a:t>
              </a:r>
              <a:r>
                <a:rPr lang="en-US" sz="1100" b="1" dirty="0" smtClean="0">
                  <a:solidFill>
                    <a:schemeClr val="bg1"/>
                  </a:solidFill>
                  <a:effectLst>
                    <a:outerShdw blurRad="38100" dist="38100" dir="2700000" algn="tl">
                      <a:srgbClr val="000000">
                        <a:alpha val="43137"/>
                      </a:srgbClr>
                    </a:outerShdw>
                  </a:effectLst>
                  <a:latin typeface="Arial Narrow" panose="020B0606020202030204" pitchFamily="34" charset="0"/>
                </a:rPr>
                <a:t> in Mice:  International Population Resources</a:t>
              </a:r>
              <a:endParaRPr lang="en-US" sz="11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grpSp>
      <p:grpSp>
        <p:nvGrpSpPr>
          <p:cNvPr id="7" name="Group 6"/>
          <p:cNvGrpSpPr/>
          <p:nvPr/>
        </p:nvGrpSpPr>
        <p:grpSpPr>
          <a:xfrm>
            <a:off x="84439" y="2949934"/>
            <a:ext cx="3583084" cy="2573845"/>
            <a:chOff x="98961" y="2905225"/>
            <a:chExt cx="3583084" cy="2573845"/>
          </a:xfrm>
        </p:grpSpPr>
        <p:grpSp>
          <p:nvGrpSpPr>
            <p:cNvPr id="47" name="Group 46"/>
            <p:cNvGrpSpPr/>
            <p:nvPr/>
          </p:nvGrpSpPr>
          <p:grpSpPr>
            <a:xfrm>
              <a:off x="98961" y="2905225"/>
              <a:ext cx="3530064" cy="2573845"/>
              <a:chOff x="98961" y="2905225"/>
              <a:chExt cx="3530064" cy="2573845"/>
            </a:xfrm>
          </p:grpSpPr>
          <p:pic>
            <p:nvPicPr>
              <p:cNvPr id="6" name="Picture 5"/>
              <p:cNvPicPr>
                <a:picLocks noChangeAspect="1"/>
              </p:cNvPicPr>
              <p:nvPr/>
            </p:nvPicPr>
            <p:blipFill rotWithShape="1">
              <a:blip r:embed="rId12" cstate="print">
                <a:extLst>
                  <a:ext uri="{BEBA8EAE-BF5A-486C-A8C5-ECC9F3942E4B}">
                    <a14:imgProps xmlns:a14="http://schemas.microsoft.com/office/drawing/2010/main">
                      <a14:imgLayer r:embed="rId13">
                        <a14:imgEffect>
                          <a14:sharpenSoften amount="25000"/>
                        </a14:imgEffect>
                      </a14:imgLayer>
                    </a14:imgProps>
                  </a:ext>
                  <a:ext uri="{28A0092B-C50C-407E-A947-70E740481C1C}">
                    <a14:useLocalDpi xmlns:a14="http://schemas.microsoft.com/office/drawing/2010/main" val="0"/>
                  </a:ext>
                </a:extLst>
              </a:blip>
              <a:srcRect l="8700" t="14807" r="25459" b="67754"/>
              <a:stretch/>
            </p:blipFill>
            <p:spPr>
              <a:xfrm>
                <a:off x="99760" y="2905225"/>
                <a:ext cx="3529265" cy="1195939"/>
              </a:xfrm>
              <a:prstGeom prst="rect">
                <a:avLst/>
              </a:prstGeom>
              <a:ln>
                <a:noFill/>
              </a:ln>
            </p:spPr>
          </p:pic>
          <p:grpSp>
            <p:nvGrpSpPr>
              <p:cNvPr id="42" name="Group 41"/>
              <p:cNvGrpSpPr/>
              <p:nvPr/>
            </p:nvGrpSpPr>
            <p:grpSpPr>
              <a:xfrm>
                <a:off x="98961" y="3933704"/>
                <a:ext cx="3529584" cy="1545366"/>
                <a:chOff x="98961" y="3962400"/>
                <a:chExt cx="3529584" cy="1545366"/>
              </a:xfrm>
            </p:grpSpPr>
            <p:grpSp>
              <p:nvGrpSpPr>
                <p:cNvPr id="40" name="Group 39"/>
                <p:cNvGrpSpPr/>
                <p:nvPr/>
              </p:nvGrpSpPr>
              <p:grpSpPr>
                <a:xfrm>
                  <a:off x="98961" y="3962400"/>
                  <a:ext cx="3529584" cy="1545366"/>
                  <a:chOff x="98961" y="3962400"/>
                  <a:chExt cx="3529584" cy="1545366"/>
                </a:xfrm>
              </p:grpSpPr>
              <p:grpSp>
                <p:nvGrpSpPr>
                  <p:cNvPr id="38" name="Group 37"/>
                  <p:cNvGrpSpPr/>
                  <p:nvPr/>
                </p:nvGrpSpPr>
                <p:grpSpPr>
                  <a:xfrm>
                    <a:off x="98961" y="3962400"/>
                    <a:ext cx="3529584" cy="1545366"/>
                    <a:chOff x="98961" y="3962400"/>
                    <a:chExt cx="3529584" cy="1545366"/>
                  </a:xfrm>
                </p:grpSpPr>
                <p:grpSp>
                  <p:nvGrpSpPr>
                    <p:cNvPr id="37" name="Group 36"/>
                    <p:cNvGrpSpPr/>
                    <p:nvPr/>
                  </p:nvGrpSpPr>
                  <p:grpSpPr>
                    <a:xfrm>
                      <a:off x="98961" y="3962400"/>
                      <a:ext cx="3529584" cy="1545366"/>
                      <a:chOff x="98961" y="3962400"/>
                      <a:chExt cx="3529584" cy="1545366"/>
                    </a:xfrm>
                  </p:grpSpPr>
                  <p:pic>
                    <p:nvPicPr>
                      <p:cNvPr id="5" name="Picture 4"/>
                      <p:cNvPicPr>
                        <a:picLocks noChangeAspect="1"/>
                      </p:cNvPicPr>
                      <p:nvPr/>
                    </p:nvPicPr>
                    <p:blipFill rotWithShape="1">
                      <a:blip r:embed="rId14">
                        <a:extLst>
                          <a:ext uri="{BEBA8EAE-BF5A-486C-A8C5-ECC9F3942E4B}">
                            <a14:imgProps xmlns:a14="http://schemas.microsoft.com/office/drawing/2010/main">
                              <a14:imgLayer r:embed="rId15">
                                <a14:imgEffect>
                                  <a14:sharpenSoften amount="25000"/>
                                </a14:imgEffect>
                              </a14:imgLayer>
                            </a14:imgProps>
                          </a:ext>
                          <a:ext uri="{28A0092B-C50C-407E-A947-70E740481C1C}">
                            <a14:useLocalDpi xmlns:a14="http://schemas.microsoft.com/office/drawing/2010/main" val="0"/>
                          </a:ext>
                        </a:extLst>
                      </a:blip>
                      <a:srcRect t="-3171" b="8474"/>
                      <a:stretch/>
                    </p:blipFill>
                    <p:spPr>
                      <a:xfrm>
                        <a:off x="98961" y="3962400"/>
                        <a:ext cx="3529584" cy="1545366"/>
                      </a:xfrm>
                      <a:prstGeom prst="rect">
                        <a:avLst/>
                      </a:prstGeom>
                      <a:ln>
                        <a:noFill/>
                      </a:ln>
                    </p:spPr>
                  </p:pic>
                  <p:sp>
                    <p:nvSpPr>
                      <p:cNvPr id="23" name="Rectangle 22"/>
                      <p:cNvSpPr/>
                      <p:nvPr/>
                    </p:nvSpPr>
                    <p:spPr>
                      <a:xfrm>
                        <a:off x="1324453" y="4372096"/>
                        <a:ext cx="411480" cy="320040"/>
                      </a:xfrm>
                      <a:prstGeom prst="rect">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p:cNvSpPr/>
                    <p:nvPr/>
                  </p:nvSpPr>
                  <p:spPr>
                    <a:xfrm>
                      <a:off x="1264344" y="5083114"/>
                      <a:ext cx="548640" cy="320040"/>
                    </a:xfrm>
                    <a:prstGeom prst="rect">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688358" y="5138022"/>
                    <a:ext cx="548640" cy="365760"/>
                  </a:xfrm>
                  <a:prstGeom prst="rect">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p:nvSpPr>
              <p:spPr>
                <a:xfrm>
                  <a:off x="108908" y="4395848"/>
                  <a:ext cx="457200" cy="320040"/>
                </a:xfrm>
                <a:prstGeom prst="rect">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TextBox 2"/>
            <p:cNvSpPr txBox="1"/>
            <p:nvPr/>
          </p:nvSpPr>
          <p:spPr>
            <a:xfrm>
              <a:off x="2996245" y="4608736"/>
              <a:ext cx="685800" cy="461665"/>
            </a:xfrm>
            <a:prstGeom prst="rect">
              <a:avLst/>
            </a:prstGeom>
            <a:noFill/>
          </p:spPr>
          <p:txBody>
            <a:bodyPr wrap="square" rtlCol="0">
              <a:spAutoFit/>
            </a:bodyPr>
            <a:lstStyle/>
            <a:p>
              <a:pPr algn="ctr"/>
              <a:r>
                <a:rPr lang="en-US" sz="800" b="1" dirty="0" smtClean="0">
                  <a:solidFill>
                    <a:srgbClr val="FF0000"/>
                  </a:solidFill>
                  <a:latin typeface="Arial Narrow" panose="020B0606020202030204" pitchFamily="34" charset="0"/>
                </a:rPr>
                <a:t>The Mouse Hospital Concept</a:t>
              </a:r>
              <a:endParaRPr lang="en-US" sz="800" b="1" dirty="0">
                <a:solidFill>
                  <a:srgbClr val="FF0000"/>
                </a:solidFill>
                <a:latin typeface="Arial Narrow" panose="020B0606020202030204" pitchFamily="34" charset="0"/>
              </a:endParaRPr>
            </a:p>
          </p:txBody>
        </p:sp>
      </p:grpSp>
      <p:grpSp>
        <p:nvGrpSpPr>
          <p:cNvPr id="9" name="Group 8"/>
          <p:cNvGrpSpPr>
            <a:grpSpLocks noChangeAspect="1"/>
          </p:cNvGrpSpPr>
          <p:nvPr/>
        </p:nvGrpSpPr>
        <p:grpSpPr>
          <a:xfrm>
            <a:off x="111657" y="5539368"/>
            <a:ext cx="3476214" cy="1280160"/>
            <a:chOff x="1031623" y="5801229"/>
            <a:chExt cx="2758968" cy="1016025"/>
          </a:xfrm>
        </p:grpSpPr>
        <p:pic>
          <p:nvPicPr>
            <p:cNvPr id="2" name="Picture 1"/>
            <p:cNvPicPr>
              <a:picLocks noChangeAspect="1"/>
            </p:cNvPicPr>
            <p:nvPr/>
          </p:nvPicPr>
          <p:blipFill rotWithShape="1">
            <a:blip r:embed="rId16" cstate="print">
              <a:extLst>
                <a:ext uri="{BEBA8EAE-BF5A-486C-A8C5-ECC9F3942E4B}">
                  <a14:imgProps xmlns:a14="http://schemas.microsoft.com/office/drawing/2010/main">
                    <a14:imgLayer r:embed="rId17">
                      <a14:imgEffect>
                        <a14:sharpenSoften amount="50000"/>
                      </a14:imgEffect>
                    </a14:imgLayer>
                  </a14:imgProps>
                </a:ext>
                <a:ext uri="{28A0092B-C50C-407E-A947-70E740481C1C}">
                  <a14:useLocalDpi xmlns:a14="http://schemas.microsoft.com/office/drawing/2010/main" val="0"/>
                </a:ext>
              </a:extLst>
            </a:blip>
            <a:srcRect l="5723" t="16115" r="6940" b="61990"/>
            <a:stretch/>
          </p:blipFill>
          <p:spPr>
            <a:xfrm>
              <a:off x="1031624" y="5905542"/>
              <a:ext cx="2758967" cy="911712"/>
            </a:xfrm>
            <a:prstGeom prst="rect">
              <a:avLst/>
            </a:prstGeom>
            <a:ln>
              <a:solidFill>
                <a:schemeClr val="bg1">
                  <a:lumMod val="65000"/>
                </a:schemeClr>
              </a:solidFill>
            </a:ln>
          </p:spPr>
        </p:pic>
        <p:pic>
          <p:nvPicPr>
            <p:cNvPr id="49" name="Picture 48"/>
            <p:cNvPicPr>
              <a:picLocks noChangeAspect="1"/>
            </p:cNvPicPr>
            <p:nvPr/>
          </p:nvPicPr>
          <p:blipFill rotWithShape="1">
            <a:blip r:embed="rId16" cstate="print">
              <a:extLst>
                <a:ext uri="{BEBA8EAE-BF5A-486C-A8C5-ECC9F3942E4B}">
                  <a14:imgProps xmlns:a14="http://schemas.microsoft.com/office/drawing/2010/main">
                    <a14:imgLayer r:embed="rId17">
                      <a14:imgEffect>
                        <a14:sharpenSoften amount="50000"/>
                      </a14:imgEffect>
                    </a14:imgLayer>
                  </a14:imgProps>
                </a:ext>
                <a:ext uri="{28A0092B-C50C-407E-A947-70E740481C1C}">
                  <a14:useLocalDpi xmlns:a14="http://schemas.microsoft.com/office/drawing/2010/main" val="0"/>
                </a:ext>
              </a:extLst>
            </a:blip>
            <a:srcRect l="5723" t="6169" r="6940" b="88821"/>
            <a:stretch/>
          </p:blipFill>
          <p:spPr>
            <a:xfrm>
              <a:off x="1031623" y="5801229"/>
              <a:ext cx="2758967" cy="208626"/>
            </a:xfrm>
            <a:prstGeom prst="rect">
              <a:avLst/>
            </a:prstGeom>
            <a:ln>
              <a:solidFill>
                <a:schemeClr val="bg1">
                  <a:lumMod val="65000"/>
                </a:schemeClr>
              </a:solidFill>
            </a:ln>
          </p:spPr>
        </p:pic>
      </p:grpSp>
      <p:grpSp>
        <p:nvGrpSpPr>
          <p:cNvPr id="10" name="Group 9"/>
          <p:cNvGrpSpPr/>
          <p:nvPr/>
        </p:nvGrpSpPr>
        <p:grpSpPr>
          <a:xfrm>
            <a:off x="3653000" y="-457200"/>
            <a:ext cx="5482374" cy="3423385"/>
            <a:chOff x="3653000" y="-457200"/>
            <a:chExt cx="5482374" cy="3423385"/>
          </a:xfrm>
        </p:grpSpPr>
        <p:grpSp>
          <p:nvGrpSpPr>
            <p:cNvPr id="15" name="Group 14"/>
            <p:cNvGrpSpPr/>
            <p:nvPr/>
          </p:nvGrpSpPr>
          <p:grpSpPr>
            <a:xfrm>
              <a:off x="3653000" y="-457200"/>
              <a:ext cx="5482374" cy="3423385"/>
              <a:chOff x="3657600" y="-137260"/>
              <a:chExt cx="5482374" cy="3423385"/>
            </a:xfrm>
          </p:grpSpPr>
          <p:pic>
            <p:nvPicPr>
              <p:cNvPr id="1031" name="Picture 7"/>
              <p:cNvPicPr>
                <a:picLocks noChangeAspect="1" noChangeArrowheads="1"/>
              </p:cNvPicPr>
              <p:nvPr/>
            </p:nvPicPr>
            <p:blipFill rotWithShape="1">
              <a:blip r:embed="rId18">
                <a:extLst>
                  <a:ext uri="{28A0092B-C50C-407E-A947-70E740481C1C}">
                    <a14:useLocalDpi xmlns:a14="http://schemas.microsoft.com/office/drawing/2010/main" val="0"/>
                  </a:ext>
                </a:extLst>
              </a:blip>
              <a:srcRect l="1203" t="2389" r="2068"/>
              <a:stretch/>
            </p:blipFill>
            <p:spPr bwMode="auto">
              <a:xfrm>
                <a:off x="3657600" y="866775"/>
                <a:ext cx="5482374" cy="22860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descr="http://www.mousephenotype.org/sites/all/themes/impc_zen/images/logo.png"/>
              <p:cNvPicPr>
                <a:picLocks noChangeAspect="1" noChangeArrowheads="1"/>
              </p:cNvPicPr>
              <p:nvPr/>
            </p:nvPicPr>
            <p:blipFill>
              <a:blip r:embed="rId19">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39865" y="2238375"/>
                <a:ext cx="818537" cy="822960"/>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14" name="Rounded Rectangle 13"/>
              <p:cNvSpPr/>
              <p:nvPr/>
            </p:nvSpPr>
            <p:spPr>
              <a:xfrm>
                <a:off x="3657600" y="-137260"/>
                <a:ext cx="5482374" cy="3423385"/>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p:cNvSpPr txBox="1"/>
            <p:nvPr/>
          </p:nvSpPr>
          <p:spPr>
            <a:xfrm>
              <a:off x="4803556" y="228600"/>
              <a:ext cx="3276600" cy="276999"/>
            </a:xfrm>
            <a:prstGeom prst="rect">
              <a:avLst/>
            </a:prstGeom>
            <a:noFill/>
          </p:spPr>
          <p:txBody>
            <a:bodyPr wrap="square" rtlCol="0">
              <a:spAutoFit/>
            </a:bodyPr>
            <a:lstStyle/>
            <a:p>
              <a:r>
                <a:rPr lang="en-US" sz="1200" b="1" dirty="0" smtClean="0">
                  <a:solidFill>
                    <a:schemeClr val="bg1"/>
                  </a:solidFill>
                  <a:effectLst>
                    <a:outerShdw blurRad="38100" dist="38100" dir="2700000" algn="tl">
                      <a:srgbClr val="000000">
                        <a:alpha val="43137"/>
                      </a:srgbClr>
                    </a:outerShdw>
                  </a:effectLst>
                  <a:latin typeface="Arial Narrow" panose="020B0606020202030204" pitchFamily="34" charset="0"/>
                </a:rPr>
                <a:t>The International Mouse Phenotyping Consortium</a:t>
              </a:r>
              <a:endParaRPr lang="en-US" sz="12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grpSp>
    </p:spTree>
    <p:extLst>
      <p:ext uri="{BB962C8B-B14F-4D97-AF65-F5344CB8AC3E}">
        <p14:creationId xmlns:p14="http://schemas.microsoft.com/office/powerpoint/2010/main" val="293328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idx="4294967295"/>
          </p:nvPr>
        </p:nvSpPr>
        <p:spPr>
          <a:xfrm>
            <a:off x="0" y="1524000"/>
            <a:ext cx="8229600" cy="1600200"/>
          </a:xfrm>
        </p:spPr>
        <p:txBody>
          <a:bodyPr/>
          <a:lstStyle/>
          <a:p>
            <a:r>
              <a:rPr lang="en-US" altLang="en-US" sz="4000" b="1" smtClean="0"/>
              <a:t>Research Resources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304800" y="228600"/>
            <a:ext cx="8610600" cy="762000"/>
          </a:xfrm>
        </p:spPr>
        <p:txBody>
          <a:bodyPr/>
          <a:lstStyle/>
          <a:p>
            <a:pPr eaLnBrk="1" hangingPunct="1"/>
            <a:r>
              <a:rPr lang="en-US" altLang="en-US" b="1" smtClean="0">
                <a:latin typeface="Times New Roman" pitchFamily="18" charset="0"/>
                <a:cs typeface="Times New Roman" pitchFamily="18" charset="0"/>
              </a:rPr>
              <a:t>NCI: The Cancer Imaging Archive (TCIA)</a:t>
            </a:r>
            <a:br>
              <a:rPr lang="en-US" altLang="en-US" b="1" smtClean="0">
                <a:latin typeface="Times New Roman" pitchFamily="18" charset="0"/>
                <a:cs typeface="Times New Roman" pitchFamily="18" charset="0"/>
              </a:rPr>
            </a:br>
            <a:r>
              <a:rPr lang="en-US" altLang="en-US" sz="2800" b="1" smtClean="0">
                <a:latin typeface="Times New Roman" pitchFamily="18" charset="0"/>
                <a:cs typeface="Times New Roman" pitchFamily="18" charset="0"/>
              </a:rPr>
              <a:t>International Research Resource</a:t>
            </a:r>
          </a:p>
        </p:txBody>
      </p:sp>
      <p:sp>
        <p:nvSpPr>
          <p:cNvPr id="66563" name="Content Placeholder 2"/>
          <p:cNvSpPr>
            <a:spLocks noGrp="1"/>
          </p:cNvSpPr>
          <p:nvPr>
            <p:ph idx="1"/>
          </p:nvPr>
        </p:nvSpPr>
        <p:spPr>
          <a:xfrm>
            <a:off x="1295400" y="4419600"/>
            <a:ext cx="6781800" cy="1447800"/>
          </a:xfrm>
        </p:spPr>
        <p:txBody>
          <a:bodyPr/>
          <a:lstStyle/>
          <a:p>
            <a:pPr marL="514350" indent="-514350" algn="ctr" eaLnBrk="1" hangingPunct="1">
              <a:buFontTx/>
              <a:buNone/>
            </a:pPr>
            <a:r>
              <a:rPr lang="en-US" altLang="en-US" sz="2800" b="1" smtClean="0">
                <a:cs typeface="Times New Roman" pitchFamily="18" charset="0"/>
              </a:rPr>
              <a:t>Linked to The Cancer Genome Atlas-(TCGA) </a:t>
            </a:r>
          </a:p>
          <a:p>
            <a:pPr marL="514350" indent="-514350" algn="ctr" eaLnBrk="1" hangingPunct="1"/>
            <a:r>
              <a:rPr lang="en-US" altLang="en-US" sz="2000" b="1" smtClean="0">
                <a:cs typeface="Times New Roman" pitchFamily="18" charset="0"/>
              </a:rPr>
              <a:t>TCIA-Imaging Genomic Correlation</a:t>
            </a:r>
          </a:p>
          <a:p>
            <a:pPr marL="514350" lvl="1" indent="-514350" algn="ctr" eaLnBrk="1" hangingPunct="1">
              <a:buFontTx/>
              <a:buChar char="•"/>
            </a:pPr>
            <a:r>
              <a:rPr lang="en-US" altLang="en-US" sz="2000" b="1" smtClean="0">
                <a:cs typeface="Times New Roman" pitchFamily="18" charset="0"/>
              </a:rPr>
              <a:t>TCIA: National  CT Lung Screening Trial Data (NLST)</a:t>
            </a:r>
          </a:p>
          <a:p>
            <a:pPr marL="514350" lvl="1" indent="-514350" algn="ctr" eaLnBrk="1" hangingPunct="1">
              <a:buFontTx/>
              <a:buChar char="•"/>
            </a:pPr>
            <a:r>
              <a:rPr lang="en-US" altLang="en-US" sz="2000" b="1" smtClean="0">
                <a:cs typeface="Times New Roman" pitchFamily="18" charset="0"/>
              </a:rPr>
              <a:t>Quantitative Imaging Network Data (QIN)</a:t>
            </a:r>
          </a:p>
        </p:txBody>
      </p:sp>
      <p:pic>
        <p:nvPicPr>
          <p:cNvPr id="66564" name="Picture 2"/>
          <p:cNvPicPr>
            <a:picLocks noChangeAspect="1" noChangeArrowheads="1"/>
          </p:cNvPicPr>
          <p:nvPr/>
        </p:nvPicPr>
        <p:blipFill>
          <a:blip r:embed="rId3">
            <a:extLst>
              <a:ext uri="{28A0092B-C50C-407E-A947-70E740481C1C}">
                <a14:useLocalDpi xmlns:a14="http://schemas.microsoft.com/office/drawing/2010/main" val="0"/>
              </a:ext>
            </a:extLst>
          </a:blip>
          <a:srcRect t="12721" r="2585" b="14679"/>
          <a:stretch>
            <a:fillRect/>
          </a:stretch>
        </p:blipFill>
        <p:spPr bwMode="auto">
          <a:xfrm>
            <a:off x="1701800" y="1600200"/>
            <a:ext cx="5689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304800" y="0"/>
            <a:ext cx="8610600" cy="1219200"/>
          </a:xfrm>
        </p:spPr>
        <p:txBody>
          <a:bodyPr/>
          <a:lstStyle/>
          <a:p>
            <a:pPr eaLnBrk="1" hangingPunct="1"/>
            <a:r>
              <a:rPr lang="en-US" altLang="en-US" b="1" smtClean="0">
                <a:latin typeface="Times New Roman" pitchFamily="18" charset="0"/>
                <a:cs typeface="Times New Roman" pitchFamily="18" charset="0"/>
              </a:rPr>
              <a:t>TCGA-TCIA: Correlative Studies</a:t>
            </a:r>
          </a:p>
        </p:txBody>
      </p:sp>
      <p:sp>
        <p:nvSpPr>
          <p:cNvPr id="5" name="Title 1"/>
          <p:cNvSpPr txBox="1">
            <a:spLocks/>
          </p:cNvSpPr>
          <p:nvPr/>
        </p:nvSpPr>
        <p:spPr bwMode="auto">
          <a:xfrm>
            <a:off x="206375" y="5105400"/>
            <a:ext cx="8770938" cy="1143000"/>
          </a:xfrm>
          <a:prstGeom prst="rect">
            <a:avLst/>
          </a:prstGeom>
          <a:noFill/>
          <a:ln w="9525">
            <a:noFill/>
            <a:miter lim="800000"/>
            <a:headEnd/>
            <a:tailEnd/>
          </a:ln>
        </p:spPr>
        <p:txBody>
          <a:bodyPr anchor="ctr"/>
          <a:lstStyle/>
          <a:p>
            <a:pPr algn="ctr" eaLnBrk="0" fontAlgn="auto" hangingPunct="0">
              <a:spcAft>
                <a:spcPts val="0"/>
              </a:spcAft>
              <a:defRPr/>
            </a:pPr>
            <a:r>
              <a:rPr lang="en-US" sz="2000" b="1" kern="0" dirty="0">
                <a:solidFill>
                  <a:srgbClr val="FFFF7E"/>
                </a:solidFill>
                <a:latin typeface="Cambria"/>
                <a:ea typeface="ＭＳ Ｐゴシック" pitchFamily="-112" charset="-128"/>
                <a:cs typeface="MS PGothic"/>
              </a:rPr>
              <a:t>Goal: Improved models for understanding survival and additional potential biomarkers to follow for response.</a:t>
            </a:r>
          </a:p>
        </p:txBody>
      </p:sp>
      <p:pic>
        <p:nvPicPr>
          <p:cNvPr id="6" name="Picture 5" descr="Genomic Query Results.tiff"/>
          <p:cNvPicPr>
            <a:picLocks noChangeAspect="1"/>
          </p:cNvPicPr>
          <p:nvPr/>
        </p:nvPicPr>
        <p:blipFill>
          <a:blip r:embed="rId3" cstate="print"/>
          <a:srcRect b="5400"/>
          <a:stretch>
            <a:fillRect/>
          </a:stretch>
        </p:blipFill>
        <p:spPr>
          <a:xfrm>
            <a:off x="4800600" y="2130073"/>
            <a:ext cx="1828800" cy="2930769"/>
          </a:xfrm>
          <a:prstGeom prst="rect">
            <a:avLst/>
          </a:prstGeom>
          <a:effectLst>
            <a:glow rad="101600">
              <a:srgbClr val="FFFFFF">
                <a:lumMod val="65000"/>
                <a:alpha val="75000"/>
              </a:srgbClr>
            </a:glow>
          </a:effectLst>
        </p:spPr>
      </p:pic>
      <p:pic>
        <p:nvPicPr>
          <p:cNvPr id="6758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8588" y="2130425"/>
            <a:ext cx="2157412"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Teddy Query Criteria.tiff"/>
          <p:cNvPicPr>
            <a:picLocks noChangeAspect="1"/>
          </p:cNvPicPr>
          <p:nvPr/>
        </p:nvPicPr>
        <p:blipFill>
          <a:blip r:embed="rId5" cstate="print"/>
          <a:srcRect/>
          <a:stretch>
            <a:fillRect/>
          </a:stretch>
        </p:blipFill>
        <p:spPr>
          <a:xfrm>
            <a:off x="2638075" y="2156965"/>
            <a:ext cx="1600200" cy="2804251"/>
          </a:xfrm>
          <a:prstGeom prst="rect">
            <a:avLst/>
          </a:prstGeom>
          <a:effectLst>
            <a:glow rad="101600">
              <a:srgbClr val="000000">
                <a:alpha val="75000"/>
              </a:srgbClr>
            </a:glow>
          </a:effectLst>
        </p:spPr>
      </p:pic>
      <p:pic>
        <p:nvPicPr>
          <p:cNvPr id="6759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6763" y="2157413"/>
            <a:ext cx="186055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92" name="TextBox 6"/>
          <p:cNvSpPr txBox="1">
            <a:spLocks noChangeArrowheads="1"/>
          </p:cNvSpPr>
          <p:nvPr/>
        </p:nvSpPr>
        <p:spPr bwMode="auto">
          <a:xfrm>
            <a:off x="533400" y="1295400"/>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Calibri" pitchFamily="34" charset="0"/>
              </a:defRPr>
            </a:lvl1pPr>
            <a:lvl2pPr marL="742950" indent="-285750" eaLnBrk="0" hangingPunct="0">
              <a:spcBef>
                <a:spcPct val="20000"/>
              </a:spcBef>
              <a:buChar char="–"/>
              <a:defRPr sz="2800">
                <a:solidFill>
                  <a:schemeClr val="bg1"/>
                </a:solidFill>
                <a:latin typeface="Calibri" pitchFamily="34" charset="0"/>
              </a:defRPr>
            </a:lvl2pPr>
            <a:lvl3pPr marL="1143000" indent="-228600" eaLnBrk="0" hangingPunct="0">
              <a:spcBef>
                <a:spcPct val="20000"/>
              </a:spcBef>
              <a:buChar char="•"/>
              <a:defRPr sz="2400">
                <a:solidFill>
                  <a:schemeClr val="bg1"/>
                </a:solidFill>
                <a:latin typeface="Calibri" pitchFamily="34" charset="0"/>
              </a:defRPr>
            </a:lvl3pPr>
            <a:lvl4pPr marL="1600200" indent="-228600" eaLnBrk="0" hangingPunct="0">
              <a:spcBef>
                <a:spcPct val="20000"/>
              </a:spcBef>
              <a:buChar char="–"/>
              <a:defRPr sz="2000">
                <a:solidFill>
                  <a:schemeClr val="bg1"/>
                </a:solidFill>
                <a:latin typeface="Calibri" pitchFamily="34" charset="0"/>
              </a:defRPr>
            </a:lvl4pPr>
            <a:lvl5pPr marL="2057400" indent="-228600" eaLnBrk="0" hangingPunct="0">
              <a:spcBef>
                <a:spcPct val="20000"/>
              </a:spcBef>
              <a:buChar char="»"/>
              <a:defRPr sz="2000">
                <a:solidFill>
                  <a:schemeClr val="bg1"/>
                </a:solidFill>
                <a:latin typeface="Calibri" pitchFamily="34" charset="0"/>
              </a:defRPr>
            </a:lvl5pPr>
            <a:lvl6pPr marL="2514600" indent="-228600" eaLnBrk="0" fontAlgn="base" hangingPunct="0">
              <a:spcBef>
                <a:spcPct val="20000"/>
              </a:spcBef>
              <a:spcAft>
                <a:spcPct val="0"/>
              </a:spcAft>
              <a:buChar char="»"/>
              <a:defRPr sz="2000">
                <a:solidFill>
                  <a:schemeClr val="bg1"/>
                </a:solidFill>
                <a:latin typeface="Calibri" pitchFamily="34" charset="0"/>
              </a:defRPr>
            </a:lvl6pPr>
            <a:lvl7pPr marL="2971800" indent="-228600" eaLnBrk="0" fontAlgn="base" hangingPunct="0">
              <a:spcBef>
                <a:spcPct val="20000"/>
              </a:spcBef>
              <a:spcAft>
                <a:spcPct val="0"/>
              </a:spcAft>
              <a:buChar char="»"/>
              <a:defRPr sz="2000">
                <a:solidFill>
                  <a:schemeClr val="bg1"/>
                </a:solidFill>
                <a:latin typeface="Calibri" pitchFamily="34" charset="0"/>
              </a:defRPr>
            </a:lvl7pPr>
            <a:lvl8pPr marL="3429000" indent="-228600" eaLnBrk="0" fontAlgn="base" hangingPunct="0">
              <a:spcBef>
                <a:spcPct val="20000"/>
              </a:spcBef>
              <a:spcAft>
                <a:spcPct val="0"/>
              </a:spcAft>
              <a:buChar char="»"/>
              <a:defRPr sz="2000">
                <a:solidFill>
                  <a:schemeClr val="bg1"/>
                </a:solidFill>
                <a:latin typeface="Calibri" pitchFamily="34" charset="0"/>
              </a:defRPr>
            </a:lvl8pPr>
            <a:lvl9pPr marL="3886200" indent="-228600" eaLnBrk="0" fontAlgn="base" hangingPunct="0">
              <a:spcBef>
                <a:spcPct val="20000"/>
              </a:spcBef>
              <a:spcAft>
                <a:spcPct val="0"/>
              </a:spcAft>
              <a:buChar char="»"/>
              <a:defRPr sz="2000">
                <a:solidFill>
                  <a:schemeClr val="bg1"/>
                </a:solidFill>
                <a:latin typeface="Calibri" pitchFamily="34" charset="0"/>
              </a:defRPr>
            </a:lvl9pPr>
          </a:lstStyle>
          <a:p>
            <a:pPr>
              <a:spcBef>
                <a:spcPct val="0"/>
              </a:spcBef>
              <a:buFontTx/>
              <a:buNone/>
            </a:pPr>
            <a:r>
              <a:rPr lang="en-US" altLang="en-US" sz="2400">
                <a:solidFill>
                  <a:srgbClr val="FFFFFF"/>
                </a:solidFill>
                <a:latin typeface="Corbel" pitchFamily="34" charset="0"/>
              </a:rPr>
              <a:t>Image</a:t>
            </a:r>
          </a:p>
        </p:txBody>
      </p:sp>
      <p:sp>
        <p:nvSpPr>
          <p:cNvPr id="67593" name="TextBox 11"/>
          <p:cNvSpPr txBox="1">
            <a:spLocks noChangeArrowheads="1"/>
          </p:cNvSpPr>
          <p:nvPr/>
        </p:nvSpPr>
        <p:spPr bwMode="auto">
          <a:xfrm>
            <a:off x="2593975" y="914400"/>
            <a:ext cx="1749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Calibri" pitchFamily="34" charset="0"/>
              </a:defRPr>
            </a:lvl1pPr>
            <a:lvl2pPr marL="742950" indent="-285750" eaLnBrk="0" hangingPunct="0">
              <a:spcBef>
                <a:spcPct val="20000"/>
              </a:spcBef>
              <a:buChar char="–"/>
              <a:defRPr sz="2800">
                <a:solidFill>
                  <a:schemeClr val="bg1"/>
                </a:solidFill>
                <a:latin typeface="Calibri" pitchFamily="34" charset="0"/>
              </a:defRPr>
            </a:lvl2pPr>
            <a:lvl3pPr marL="1143000" indent="-228600" eaLnBrk="0" hangingPunct="0">
              <a:spcBef>
                <a:spcPct val="20000"/>
              </a:spcBef>
              <a:buChar char="•"/>
              <a:defRPr sz="2400">
                <a:solidFill>
                  <a:schemeClr val="bg1"/>
                </a:solidFill>
                <a:latin typeface="Calibri" pitchFamily="34" charset="0"/>
              </a:defRPr>
            </a:lvl3pPr>
            <a:lvl4pPr marL="1600200" indent="-228600" eaLnBrk="0" hangingPunct="0">
              <a:spcBef>
                <a:spcPct val="20000"/>
              </a:spcBef>
              <a:buChar char="–"/>
              <a:defRPr sz="2000">
                <a:solidFill>
                  <a:schemeClr val="bg1"/>
                </a:solidFill>
                <a:latin typeface="Calibri" pitchFamily="34" charset="0"/>
              </a:defRPr>
            </a:lvl4pPr>
            <a:lvl5pPr marL="2057400" indent="-228600" eaLnBrk="0" hangingPunct="0">
              <a:spcBef>
                <a:spcPct val="20000"/>
              </a:spcBef>
              <a:buChar char="»"/>
              <a:defRPr sz="2000">
                <a:solidFill>
                  <a:schemeClr val="bg1"/>
                </a:solidFill>
                <a:latin typeface="Calibri" pitchFamily="34" charset="0"/>
              </a:defRPr>
            </a:lvl5pPr>
            <a:lvl6pPr marL="2514600" indent="-228600" eaLnBrk="0" fontAlgn="base" hangingPunct="0">
              <a:spcBef>
                <a:spcPct val="20000"/>
              </a:spcBef>
              <a:spcAft>
                <a:spcPct val="0"/>
              </a:spcAft>
              <a:buChar char="»"/>
              <a:defRPr sz="2000">
                <a:solidFill>
                  <a:schemeClr val="bg1"/>
                </a:solidFill>
                <a:latin typeface="Calibri" pitchFamily="34" charset="0"/>
              </a:defRPr>
            </a:lvl6pPr>
            <a:lvl7pPr marL="2971800" indent="-228600" eaLnBrk="0" fontAlgn="base" hangingPunct="0">
              <a:spcBef>
                <a:spcPct val="20000"/>
              </a:spcBef>
              <a:spcAft>
                <a:spcPct val="0"/>
              </a:spcAft>
              <a:buChar char="»"/>
              <a:defRPr sz="2000">
                <a:solidFill>
                  <a:schemeClr val="bg1"/>
                </a:solidFill>
                <a:latin typeface="Calibri" pitchFamily="34" charset="0"/>
              </a:defRPr>
            </a:lvl7pPr>
            <a:lvl8pPr marL="3429000" indent="-228600" eaLnBrk="0" fontAlgn="base" hangingPunct="0">
              <a:spcBef>
                <a:spcPct val="20000"/>
              </a:spcBef>
              <a:spcAft>
                <a:spcPct val="0"/>
              </a:spcAft>
              <a:buChar char="»"/>
              <a:defRPr sz="2000">
                <a:solidFill>
                  <a:schemeClr val="bg1"/>
                </a:solidFill>
                <a:latin typeface="Calibri" pitchFamily="34" charset="0"/>
              </a:defRPr>
            </a:lvl8pPr>
            <a:lvl9pPr marL="3886200" indent="-228600" eaLnBrk="0" fontAlgn="base" hangingPunct="0">
              <a:spcBef>
                <a:spcPct val="20000"/>
              </a:spcBef>
              <a:spcAft>
                <a:spcPct val="0"/>
              </a:spcAft>
              <a:buChar char="»"/>
              <a:defRPr sz="2000">
                <a:solidFill>
                  <a:schemeClr val="bg1"/>
                </a:solidFill>
                <a:latin typeface="Calibri" pitchFamily="34" charset="0"/>
              </a:defRPr>
            </a:lvl9pPr>
          </a:lstStyle>
          <a:p>
            <a:pPr algn="ctr">
              <a:spcBef>
                <a:spcPct val="0"/>
              </a:spcBef>
              <a:buFontTx/>
              <a:buNone/>
            </a:pPr>
            <a:r>
              <a:rPr lang="en-US" altLang="en-US" sz="2400">
                <a:solidFill>
                  <a:srgbClr val="FFFFFF"/>
                </a:solidFill>
                <a:latin typeface="Corbel" pitchFamily="34" charset="0"/>
              </a:rPr>
              <a:t>Image Annotation Data </a:t>
            </a:r>
          </a:p>
        </p:txBody>
      </p:sp>
      <p:sp>
        <p:nvSpPr>
          <p:cNvPr id="67594" name="TextBox 12"/>
          <p:cNvSpPr txBox="1">
            <a:spLocks noChangeArrowheads="1"/>
          </p:cNvSpPr>
          <p:nvPr/>
        </p:nvSpPr>
        <p:spPr bwMode="auto">
          <a:xfrm>
            <a:off x="4991100" y="1019175"/>
            <a:ext cx="144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Calibri" pitchFamily="34" charset="0"/>
              </a:defRPr>
            </a:lvl1pPr>
            <a:lvl2pPr marL="742950" indent="-285750" eaLnBrk="0" hangingPunct="0">
              <a:spcBef>
                <a:spcPct val="20000"/>
              </a:spcBef>
              <a:buChar char="–"/>
              <a:defRPr sz="2800">
                <a:solidFill>
                  <a:schemeClr val="bg1"/>
                </a:solidFill>
                <a:latin typeface="Calibri" pitchFamily="34" charset="0"/>
              </a:defRPr>
            </a:lvl2pPr>
            <a:lvl3pPr marL="1143000" indent="-228600" eaLnBrk="0" hangingPunct="0">
              <a:spcBef>
                <a:spcPct val="20000"/>
              </a:spcBef>
              <a:buChar char="•"/>
              <a:defRPr sz="2400">
                <a:solidFill>
                  <a:schemeClr val="bg1"/>
                </a:solidFill>
                <a:latin typeface="Calibri" pitchFamily="34" charset="0"/>
              </a:defRPr>
            </a:lvl3pPr>
            <a:lvl4pPr marL="1600200" indent="-228600" eaLnBrk="0" hangingPunct="0">
              <a:spcBef>
                <a:spcPct val="20000"/>
              </a:spcBef>
              <a:buChar char="–"/>
              <a:defRPr sz="2000">
                <a:solidFill>
                  <a:schemeClr val="bg1"/>
                </a:solidFill>
                <a:latin typeface="Calibri" pitchFamily="34" charset="0"/>
              </a:defRPr>
            </a:lvl4pPr>
            <a:lvl5pPr marL="2057400" indent="-228600" eaLnBrk="0" hangingPunct="0">
              <a:spcBef>
                <a:spcPct val="20000"/>
              </a:spcBef>
              <a:buChar char="»"/>
              <a:defRPr sz="2000">
                <a:solidFill>
                  <a:schemeClr val="bg1"/>
                </a:solidFill>
                <a:latin typeface="Calibri" pitchFamily="34" charset="0"/>
              </a:defRPr>
            </a:lvl5pPr>
            <a:lvl6pPr marL="2514600" indent="-228600" eaLnBrk="0" fontAlgn="base" hangingPunct="0">
              <a:spcBef>
                <a:spcPct val="20000"/>
              </a:spcBef>
              <a:spcAft>
                <a:spcPct val="0"/>
              </a:spcAft>
              <a:buChar char="»"/>
              <a:defRPr sz="2000">
                <a:solidFill>
                  <a:schemeClr val="bg1"/>
                </a:solidFill>
                <a:latin typeface="Calibri" pitchFamily="34" charset="0"/>
              </a:defRPr>
            </a:lvl6pPr>
            <a:lvl7pPr marL="2971800" indent="-228600" eaLnBrk="0" fontAlgn="base" hangingPunct="0">
              <a:spcBef>
                <a:spcPct val="20000"/>
              </a:spcBef>
              <a:spcAft>
                <a:spcPct val="0"/>
              </a:spcAft>
              <a:buChar char="»"/>
              <a:defRPr sz="2000">
                <a:solidFill>
                  <a:schemeClr val="bg1"/>
                </a:solidFill>
                <a:latin typeface="Calibri" pitchFamily="34" charset="0"/>
              </a:defRPr>
            </a:lvl7pPr>
            <a:lvl8pPr marL="3429000" indent="-228600" eaLnBrk="0" fontAlgn="base" hangingPunct="0">
              <a:spcBef>
                <a:spcPct val="20000"/>
              </a:spcBef>
              <a:spcAft>
                <a:spcPct val="0"/>
              </a:spcAft>
              <a:buChar char="»"/>
              <a:defRPr sz="2000">
                <a:solidFill>
                  <a:schemeClr val="bg1"/>
                </a:solidFill>
                <a:latin typeface="Calibri" pitchFamily="34" charset="0"/>
              </a:defRPr>
            </a:lvl8pPr>
            <a:lvl9pPr marL="3886200" indent="-228600" eaLnBrk="0" fontAlgn="base" hangingPunct="0">
              <a:spcBef>
                <a:spcPct val="20000"/>
              </a:spcBef>
              <a:spcAft>
                <a:spcPct val="0"/>
              </a:spcAft>
              <a:buChar char="»"/>
              <a:defRPr sz="2000">
                <a:solidFill>
                  <a:schemeClr val="bg1"/>
                </a:solidFill>
                <a:latin typeface="Calibri" pitchFamily="34" charset="0"/>
              </a:defRPr>
            </a:lvl9pPr>
          </a:lstStyle>
          <a:p>
            <a:pPr algn="ctr">
              <a:spcBef>
                <a:spcPct val="0"/>
              </a:spcBef>
              <a:buFontTx/>
              <a:buNone/>
            </a:pPr>
            <a:r>
              <a:rPr lang="en-US" altLang="en-US" sz="2400">
                <a:solidFill>
                  <a:srgbClr val="FFFFFF"/>
                </a:solidFill>
                <a:latin typeface="Corbel" pitchFamily="34" charset="0"/>
              </a:rPr>
              <a:t>Genomic &amp;</a:t>
            </a:r>
          </a:p>
          <a:p>
            <a:pPr algn="ctr">
              <a:spcBef>
                <a:spcPct val="0"/>
              </a:spcBef>
              <a:buFontTx/>
              <a:buNone/>
            </a:pPr>
            <a:r>
              <a:rPr lang="en-US" altLang="en-US" sz="2400">
                <a:solidFill>
                  <a:srgbClr val="FFFFFF"/>
                </a:solidFill>
                <a:latin typeface="Corbel" pitchFamily="34" charset="0"/>
              </a:rPr>
              <a:t>Clinical</a:t>
            </a:r>
          </a:p>
        </p:txBody>
      </p:sp>
      <p:sp>
        <p:nvSpPr>
          <p:cNvPr id="67595" name="TextBox 13"/>
          <p:cNvSpPr txBox="1">
            <a:spLocks noChangeArrowheads="1"/>
          </p:cNvSpPr>
          <p:nvPr/>
        </p:nvSpPr>
        <p:spPr bwMode="auto">
          <a:xfrm>
            <a:off x="7323138" y="1071563"/>
            <a:ext cx="1447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Calibri" pitchFamily="34" charset="0"/>
              </a:defRPr>
            </a:lvl1pPr>
            <a:lvl2pPr marL="742950" indent="-285750" eaLnBrk="0" hangingPunct="0">
              <a:spcBef>
                <a:spcPct val="20000"/>
              </a:spcBef>
              <a:buChar char="–"/>
              <a:defRPr sz="2800">
                <a:solidFill>
                  <a:schemeClr val="bg1"/>
                </a:solidFill>
                <a:latin typeface="Calibri" pitchFamily="34" charset="0"/>
              </a:defRPr>
            </a:lvl2pPr>
            <a:lvl3pPr marL="1143000" indent="-228600" eaLnBrk="0" hangingPunct="0">
              <a:spcBef>
                <a:spcPct val="20000"/>
              </a:spcBef>
              <a:buChar char="•"/>
              <a:defRPr sz="2400">
                <a:solidFill>
                  <a:schemeClr val="bg1"/>
                </a:solidFill>
                <a:latin typeface="Calibri" pitchFamily="34" charset="0"/>
              </a:defRPr>
            </a:lvl3pPr>
            <a:lvl4pPr marL="1600200" indent="-228600" eaLnBrk="0" hangingPunct="0">
              <a:spcBef>
                <a:spcPct val="20000"/>
              </a:spcBef>
              <a:buChar char="–"/>
              <a:defRPr sz="2000">
                <a:solidFill>
                  <a:schemeClr val="bg1"/>
                </a:solidFill>
                <a:latin typeface="Calibri" pitchFamily="34" charset="0"/>
              </a:defRPr>
            </a:lvl4pPr>
            <a:lvl5pPr marL="2057400" indent="-228600" eaLnBrk="0" hangingPunct="0">
              <a:spcBef>
                <a:spcPct val="20000"/>
              </a:spcBef>
              <a:buChar char="»"/>
              <a:defRPr sz="2000">
                <a:solidFill>
                  <a:schemeClr val="bg1"/>
                </a:solidFill>
                <a:latin typeface="Calibri" pitchFamily="34" charset="0"/>
              </a:defRPr>
            </a:lvl5pPr>
            <a:lvl6pPr marL="2514600" indent="-228600" eaLnBrk="0" fontAlgn="base" hangingPunct="0">
              <a:spcBef>
                <a:spcPct val="20000"/>
              </a:spcBef>
              <a:spcAft>
                <a:spcPct val="0"/>
              </a:spcAft>
              <a:buChar char="»"/>
              <a:defRPr sz="2000">
                <a:solidFill>
                  <a:schemeClr val="bg1"/>
                </a:solidFill>
                <a:latin typeface="Calibri" pitchFamily="34" charset="0"/>
              </a:defRPr>
            </a:lvl6pPr>
            <a:lvl7pPr marL="2971800" indent="-228600" eaLnBrk="0" fontAlgn="base" hangingPunct="0">
              <a:spcBef>
                <a:spcPct val="20000"/>
              </a:spcBef>
              <a:spcAft>
                <a:spcPct val="0"/>
              </a:spcAft>
              <a:buChar char="»"/>
              <a:defRPr sz="2000">
                <a:solidFill>
                  <a:schemeClr val="bg1"/>
                </a:solidFill>
                <a:latin typeface="Calibri" pitchFamily="34" charset="0"/>
              </a:defRPr>
            </a:lvl7pPr>
            <a:lvl8pPr marL="3429000" indent="-228600" eaLnBrk="0" fontAlgn="base" hangingPunct="0">
              <a:spcBef>
                <a:spcPct val="20000"/>
              </a:spcBef>
              <a:spcAft>
                <a:spcPct val="0"/>
              </a:spcAft>
              <a:buChar char="»"/>
              <a:defRPr sz="2000">
                <a:solidFill>
                  <a:schemeClr val="bg1"/>
                </a:solidFill>
                <a:latin typeface="Calibri" pitchFamily="34" charset="0"/>
              </a:defRPr>
            </a:lvl8pPr>
            <a:lvl9pPr marL="3886200" indent="-228600" eaLnBrk="0" fontAlgn="base" hangingPunct="0">
              <a:spcBef>
                <a:spcPct val="20000"/>
              </a:spcBef>
              <a:spcAft>
                <a:spcPct val="0"/>
              </a:spcAft>
              <a:buChar char="»"/>
              <a:defRPr sz="2000">
                <a:solidFill>
                  <a:schemeClr val="bg1"/>
                </a:solidFill>
                <a:latin typeface="Calibri" pitchFamily="34" charset="0"/>
              </a:defRPr>
            </a:lvl9pPr>
          </a:lstStyle>
          <a:p>
            <a:pPr algn="ctr">
              <a:spcBef>
                <a:spcPct val="0"/>
              </a:spcBef>
              <a:buFontTx/>
              <a:buNone/>
            </a:pPr>
            <a:r>
              <a:rPr lang="en-US" altLang="en-US" sz="2400">
                <a:solidFill>
                  <a:srgbClr val="FFFFFF"/>
                </a:solidFill>
                <a:latin typeface="Corbel" pitchFamily="34" charset="0"/>
              </a:rPr>
              <a:t>Analytic Results</a:t>
            </a:r>
          </a:p>
        </p:txBody>
      </p:sp>
      <p:sp>
        <p:nvSpPr>
          <p:cNvPr id="67596" name="TextBox 2"/>
          <p:cNvSpPr txBox="1">
            <a:spLocks noChangeArrowheads="1"/>
          </p:cNvSpPr>
          <p:nvPr/>
        </p:nvSpPr>
        <p:spPr bwMode="auto">
          <a:xfrm>
            <a:off x="2198688" y="3211513"/>
            <a:ext cx="482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Calibri" pitchFamily="34" charset="0"/>
              </a:defRPr>
            </a:lvl1pPr>
            <a:lvl2pPr marL="742950" indent="-285750" eaLnBrk="0" hangingPunct="0">
              <a:spcBef>
                <a:spcPct val="20000"/>
              </a:spcBef>
              <a:buChar char="–"/>
              <a:defRPr sz="2800">
                <a:solidFill>
                  <a:schemeClr val="bg1"/>
                </a:solidFill>
                <a:latin typeface="Calibri" pitchFamily="34" charset="0"/>
              </a:defRPr>
            </a:lvl2pPr>
            <a:lvl3pPr marL="1143000" indent="-228600" eaLnBrk="0" hangingPunct="0">
              <a:spcBef>
                <a:spcPct val="20000"/>
              </a:spcBef>
              <a:buChar char="•"/>
              <a:defRPr sz="2400">
                <a:solidFill>
                  <a:schemeClr val="bg1"/>
                </a:solidFill>
                <a:latin typeface="Calibri" pitchFamily="34" charset="0"/>
              </a:defRPr>
            </a:lvl3pPr>
            <a:lvl4pPr marL="1600200" indent="-228600" eaLnBrk="0" hangingPunct="0">
              <a:spcBef>
                <a:spcPct val="20000"/>
              </a:spcBef>
              <a:buChar char="–"/>
              <a:defRPr sz="2000">
                <a:solidFill>
                  <a:schemeClr val="bg1"/>
                </a:solidFill>
                <a:latin typeface="Calibri" pitchFamily="34" charset="0"/>
              </a:defRPr>
            </a:lvl4pPr>
            <a:lvl5pPr marL="2057400" indent="-228600" eaLnBrk="0" hangingPunct="0">
              <a:spcBef>
                <a:spcPct val="20000"/>
              </a:spcBef>
              <a:buChar char="»"/>
              <a:defRPr sz="2000">
                <a:solidFill>
                  <a:schemeClr val="bg1"/>
                </a:solidFill>
                <a:latin typeface="Calibri" pitchFamily="34" charset="0"/>
              </a:defRPr>
            </a:lvl5pPr>
            <a:lvl6pPr marL="2514600" indent="-228600" eaLnBrk="0" fontAlgn="base" hangingPunct="0">
              <a:spcBef>
                <a:spcPct val="20000"/>
              </a:spcBef>
              <a:spcAft>
                <a:spcPct val="0"/>
              </a:spcAft>
              <a:buChar char="»"/>
              <a:defRPr sz="2000">
                <a:solidFill>
                  <a:schemeClr val="bg1"/>
                </a:solidFill>
                <a:latin typeface="Calibri" pitchFamily="34" charset="0"/>
              </a:defRPr>
            </a:lvl6pPr>
            <a:lvl7pPr marL="2971800" indent="-228600" eaLnBrk="0" fontAlgn="base" hangingPunct="0">
              <a:spcBef>
                <a:spcPct val="20000"/>
              </a:spcBef>
              <a:spcAft>
                <a:spcPct val="0"/>
              </a:spcAft>
              <a:buChar char="»"/>
              <a:defRPr sz="2000">
                <a:solidFill>
                  <a:schemeClr val="bg1"/>
                </a:solidFill>
                <a:latin typeface="Calibri" pitchFamily="34" charset="0"/>
              </a:defRPr>
            </a:lvl7pPr>
            <a:lvl8pPr marL="3429000" indent="-228600" eaLnBrk="0" fontAlgn="base" hangingPunct="0">
              <a:spcBef>
                <a:spcPct val="20000"/>
              </a:spcBef>
              <a:spcAft>
                <a:spcPct val="0"/>
              </a:spcAft>
              <a:buChar char="»"/>
              <a:defRPr sz="2000">
                <a:solidFill>
                  <a:schemeClr val="bg1"/>
                </a:solidFill>
                <a:latin typeface="Calibri" pitchFamily="34" charset="0"/>
              </a:defRPr>
            </a:lvl8pPr>
            <a:lvl9pPr marL="3886200" indent="-228600" eaLnBrk="0" fontAlgn="base" hangingPunct="0">
              <a:spcBef>
                <a:spcPct val="20000"/>
              </a:spcBef>
              <a:spcAft>
                <a:spcPct val="0"/>
              </a:spcAft>
              <a:buChar char="»"/>
              <a:defRPr sz="2000">
                <a:solidFill>
                  <a:schemeClr val="bg1"/>
                </a:solidFill>
                <a:latin typeface="Calibri" pitchFamily="34" charset="0"/>
              </a:defRPr>
            </a:lvl9pPr>
          </a:lstStyle>
          <a:p>
            <a:pPr>
              <a:spcBef>
                <a:spcPct val="0"/>
              </a:spcBef>
              <a:buFontTx/>
              <a:buNone/>
            </a:pPr>
            <a:r>
              <a:rPr lang="en-US" altLang="en-US" sz="4400" b="1">
                <a:solidFill>
                  <a:srgbClr val="FFFFFF"/>
                </a:solidFill>
                <a:latin typeface="Corbel" pitchFamily="34" charset="0"/>
              </a:rPr>
              <a:t>+</a:t>
            </a:r>
          </a:p>
        </p:txBody>
      </p:sp>
      <p:sp>
        <p:nvSpPr>
          <p:cNvPr id="67597" name="TextBox 14"/>
          <p:cNvSpPr txBox="1">
            <a:spLocks noChangeArrowheads="1"/>
          </p:cNvSpPr>
          <p:nvPr/>
        </p:nvSpPr>
        <p:spPr bwMode="auto">
          <a:xfrm>
            <a:off x="4257675" y="3211513"/>
            <a:ext cx="482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Calibri" pitchFamily="34" charset="0"/>
              </a:defRPr>
            </a:lvl1pPr>
            <a:lvl2pPr marL="742950" indent="-285750" eaLnBrk="0" hangingPunct="0">
              <a:spcBef>
                <a:spcPct val="20000"/>
              </a:spcBef>
              <a:buChar char="–"/>
              <a:defRPr sz="2800">
                <a:solidFill>
                  <a:schemeClr val="bg1"/>
                </a:solidFill>
                <a:latin typeface="Calibri" pitchFamily="34" charset="0"/>
              </a:defRPr>
            </a:lvl2pPr>
            <a:lvl3pPr marL="1143000" indent="-228600" eaLnBrk="0" hangingPunct="0">
              <a:spcBef>
                <a:spcPct val="20000"/>
              </a:spcBef>
              <a:buChar char="•"/>
              <a:defRPr sz="2400">
                <a:solidFill>
                  <a:schemeClr val="bg1"/>
                </a:solidFill>
                <a:latin typeface="Calibri" pitchFamily="34" charset="0"/>
              </a:defRPr>
            </a:lvl3pPr>
            <a:lvl4pPr marL="1600200" indent="-228600" eaLnBrk="0" hangingPunct="0">
              <a:spcBef>
                <a:spcPct val="20000"/>
              </a:spcBef>
              <a:buChar char="–"/>
              <a:defRPr sz="2000">
                <a:solidFill>
                  <a:schemeClr val="bg1"/>
                </a:solidFill>
                <a:latin typeface="Calibri" pitchFamily="34" charset="0"/>
              </a:defRPr>
            </a:lvl4pPr>
            <a:lvl5pPr marL="2057400" indent="-228600" eaLnBrk="0" hangingPunct="0">
              <a:spcBef>
                <a:spcPct val="20000"/>
              </a:spcBef>
              <a:buChar char="»"/>
              <a:defRPr sz="2000">
                <a:solidFill>
                  <a:schemeClr val="bg1"/>
                </a:solidFill>
                <a:latin typeface="Calibri" pitchFamily="34" charset="0"/>
              </a:defRPr>
            </a:lvl5pPr>
            <a:lvl6pPr marL="2514600" indent="-228600" eaLnBrk="0" fontAlgn="base" hangingPunct="0">
              <a:spcBef>
                <a:spcPct val="20000"/>
              </a:spcBef>
              <a:spcAft>
                <a:spcPct val="0"/>
              </a:spcAft>
              <a:buChar char="»"/>
              <a:defRPr sz="2000">
                <a:solidFill>
                  <a:schemeClr val="bg1"/>
                </a:solidFill>
                <a:latin typeface="Calibri" pitchFamily="34" charset="0"/>
              </a:defRPr>
            </a:lvl6pPr>
            <a:lvl7pPr marL="2971800" indent="-228600" eaLnBrk="0" fontAlgn="base" hangingPunct="0">
              <a:spcBef>
                <a:spcPct val="20000"/>
              </a:spcBef>
              <a:spcAft>
                <a:spcPct val="0"/>
              </a:spcAft>
              <a:buChar char="»"/>
              <a:defRPr sz="2000">
                <a:solidFill>
                  <a:schemeClr val="bg1"/>
                </a:solidFill>
                <a:latin typeface="Calibri" pitchFamily="34" charset="0"/>
              </a:defRPr>
            </a:lvl7pPr>
            <a:lvl8pPr marL="3429000" indent="-228600" eaLnBrk="0" fontAlgn="base" hangingPunct="0">
              <a:spcBef>
                <a:spcPct val="20000"/>
              </a:spcBef>
              <a:spcAft>
                <a:spcPct val="0"/>
              </a:spcAft>
              <a:buChar char="»"/>
              <a:defRPr sz="2000">
                <a:solidFill>
                  <a:schemeClr val="bg1"/>
                </a:solidFill>
                <a:latin typeface="Calibri" pitchFamily="34" charset="0"/>
              </a:defRPr>
            </a:lvl8pPr>
            <a:lvl9pPr marL="3886200" indent="-228600" eaLnBrk="0" fontAlgn="base" hangingPunct="0">
              <a:spcBef>
                <a:spcPct val="20000"/>
              </a:spcBef>
              <a:spcAft>
                <a:spcPct val="0"/>
              </a:spcAft>
              <a:buChar char="»"/>
              <a:defRPr sz="2000">
                <a:solidFill>
                  <a:schemeClr val="bg1"/>
                </a:solidFill>
                <a:latin typeface="Calibri" pitchFamily="34" charset="0"/>
              </a:defRPr>
            </a:lvl9pPr>
          </a:lstStyle>
          <a:p>
            <a:pPr>
              <a:spcBef>
                <a:spcPct val="0"/>
              </a:spcBef>
              <a:buFontTx/>
              <a:buNone/>
            </a:pPr>
            <a:r>
              <a:rPr lang="en-US" altLang="en-US" sz="4400" b="1">
                <a:solidFill>
                  <a:srgbClr val="FFFFFF"/>
                </a:solidFill>
                <a:latin typeface="Corbel" pitchFamily="34" charset="0"/>
              </a:rPr>
              <a:t>+</a:t>
            </a:r>
          </a:p>
        </p:txBody>
      </p:sp>
      <p:sp>
        <p:nvSpPr>
          <p:cNvPr id="67598" name="TextBox 15"/>
          <p:cNvSpPr txBox="1">
            <a:spLocks noChangeArrowheads="1"/>
          </p:cNvSpPr>
          <p:nvPr/>
        </p:nvSpPr>
        <p:spPr bwMode="auto">
          <a:xfrm>
            <a:off x="6629400" y="3211513"/>
            <a:ext cx="482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Calibri" pitchFamily="34" charset="0"/>
              </a:defRPr>
            </a:lvl1pPr>
            <a:lvl2pPr marL="742950" indent="-285750" eaLnBrk="0" hangingPunct="0">
              <a:spcBef>
                <a:spcPct val="20000"/>
              </a:spcBef>
              <a:buChar char="–"/>
              <a:defRPr sz="2800">
                <a:solidFill>
                  <a:schemeClr val="bg1"/>
                </a:solidFill>
                <a:latin typeface="Calibri" pitchFamily="34" charset="0"/>
              </a:defRPr>
            </a:lvl2pPr>
            <a:lvl3pPr marL="1143000" indent="-228600" eaLnBrk="0" hangingPunct="0">
              <a:spcBef>
                <a:spcPct val="20000"/>
              </a:spcBef>
              <a:buChar char="•"/>
              <a:defRPr sz="2400">
                <a:solidFill>
                  <a:schemeClr val="bg1"/>
                </a:solidFill>
                <a:latin typeface="Calibri" pitchFamily="34" charset="0"/>
              </a:defRPr>
            </a:lvl3pPr>
            <a:lvl4pPr marL="1600200" indent="-228600" eaLnBrk="0" hangingPunct="0">
              <a:spcBef>
                <a:spcPct val="20000"/>
              </a:spcBef>
              <a:buChar char="–"/>
              <a:defRPr sz="2000">
                <a:solidFill>
                  <a:schemeClr val="bg1"/>
                </a:solidFill>
                <a:latin typeface="Calibri" pitchFamily="34" charset="0"/>
              </a:defRPr>
            </a:lvl4pPr>
            <a:lvl5pPr marL="2057400" indent="-228600" eaLnBrk="0" hangingPunct="0">
              <a:spcBef>
                <a:spcPct val="20000"/>
              </a:spcBef>
              <a:buChar char="»"/>
              <a:defRPr sz="2000">
                <a:solidFill>
                  <a:schemeClr val="bg1"/>
                </a:solidFill>
                <a:latin typeface="Calibri" pitchFamily="34" charset="0"/>
              </a:defRPr>
            </a:lvl5pPr>
            <a:lvl6pPr marL="2514600" indent="-228600" eaLnBrk="0" fontAlgn="base" hangingPunct="0">
              <a:spcBef>
                <a:spcPct val="20000"/>
              </a:spcBef>
              <a:spcAft>
                <a:spcPct val="0"/>
              </a:spcAft>
              <a:buChar char="»"/>
              <a:defRPr sz="2000">
                <a:solidFill>
                  <a:schemeClr val="bg1"/>
                </a:solidFill>
                <a:latin typeface="Calibri" pitchFamily="34" charset="0"/>
              </a:defRPr>
            </a:lvl6pPr>
            <a:lvl7pPr marL="2971800" indent="-228600" eaLnBrk="0" fontAlgn="base" hangingPunct="0">
              <a:spcBef>
                <a:spcPct val="20000"/>
              </a:spcBef>
              <a:spcAft>
                <a:spcPct val="0"/>
              </a:spcAft>
              <a:buChar char="»"/>
              <a:defRPr sz="2000">
                <a:solidFill>
                  <a:schemeClr val="bg1"/>
                </a:solidFill>
                <a:latin typeface="Calibri" pitchFamily="34" charset="0"/>
              </a:defRPr>
            </a:lvl7pPr>
            <a:lvl8pPr marL="3429000" indent="-228600" eaLnBrk="0" fontAlgn="base" hangingPunct="0">
              <a:spcBef>
                <a:spcPct val="20000"/>
              </a:spcBef>
              <a:spcAft>
                <a:spcPct val="0"/>
              </a:spcAft>
              <a:buChar char="»"/>
              <a:defRPr sz="2000">
                <a:solidFill>
                  <a:schemeClr val="bg1"/>
                </a:solidFill>
                <a:latin typeface="Calibri" pitchFamily="34" charset="0"/>
              </a:defRPr>
            </a:lvl8pPr>
            <a:lvl9pPr marL="3886200" indent="-228600" eaLnBrk="0" fontAlgn="base" hangingPunct="0">
              <a:spcBef>
                <a:spcPct val="20000"/>
              </a:spcBef>
              <a:spcAft>
                <a:spcPct val="0"/>
              </a:spcAft>
              <a:buChar char="»"/>
              <a:defRPr sz="2000">
                <a:solidFill>
                  <a:schemeClr val="bg1"/>
                </a:solidFill>
                <a:latin typeface="Calibri" pitchFamily="34" charset="0"/>
              </a:defRPr>
            </a:lvl9pPr>
          </a:lstStyle>
          <a:p>
            <a:pPr>
              <a:spcBef>
                <a:spcPct val="0"/>
              </a:spcBef>
              <a:buFontTx/>
              <a:buNone/>
            </a:pPr>
            <a:r>
              <a:rPr lang="en-US" altLang="en-US" sz="4400" b="1">
                <a:solidFill>
                  <a:srgbClr val="FFFFFF"/>
                </a:solidFill>
                <a:latin typeface="Corbel" pitchFamily="34" charset="0"/>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0" y="304800"/>
            <a:ext cx="8915400" cy="1143000"/>
          </a:xfrm>
        </p:spPr>
        <p:txBody>
          <a:bodyPr/>
          <a:lstStyle/>
          <a:p>
            <a:r>
              <a:rPr lang="en-US" altLang="en-US" sz="3200" b="1" smtClean="0"/>
              <a:t>NCI Center For Bioinformatics and IT (CBIIT)</a:t>
            </a:r>
            <a:br>
              <a:rPr lang="en-US" altLang="en-US" sz="3200" b="1" smtClean="0"/>
            </a:br>
            <a:r>
              <a:rPr lang="en-US" altLang="en-US" sz="3200" b="1" smtClean="0"/>
              <a:t>Imaging WG: New Contract (2013-2014)</a:t>
            </a:r>
          </a:p>
        </p:txBody>
      </p:sp>
      <p:sp>
        <p:nvSpPr>
          <p:cNvPr id="68611" name="Content Placeholder 2"/>
          <p:cNvSpPr>
            <a:spLocks noGrp="1"/>
          </p:cNvSpPr>
          <p:nvPr>
            <p:ph idx="1"/>
          </p:nvPr>
        </p:nvSpPr>
        <p:spPr/>
        <p:txBody>
          <a:bodyPr/>
          <a:lstStyle/>
          <a:p>
            <a:r>
              <a:rPr lang="en-US" altLang="en-US" smtClean="0"/>
              <a:t>Research Themes: </a:t>
            </a:r>
          </a:p>
          <a:p>
            <a:pPr lvl="1"/>
            <a:r>
              <a:rPr lang="en-US" altLang="en-US" smtClean="0"/>
              <a:t>QI and Imaging-Genomics Correlation</a:t>
            </a:r>
          </a:p>
          <a:p>
            <a:pPr lvl="1"/>
            <a:r>
              <a:rPr lang="en-US" altLang="en-US" smtClean="0"/>
              <a:t>Scope: Clinical (QIN), Co-Clinical, Digital Pathology</a:t>
            </a:r>
          </a:p>
          <a:p>
            <a:pPr lvl="2"/>
            <a:r>
              <a:rPr lang="en-US" altLang="en-US" smtClean="0"/>
              <a:t>Development of interoperability standards for image, meta data and software tools</a:t>
            </a:r>
          </a:p>
          <a:p>
            <a:pPr lvl="2"/>
            <a:r>
              <a:rPr lang="en-US" altLang="en-US" smtClean="0"/>
              <a:t>Pilot Challenges: Image processing methods</a:t>
            </a:r>
          </a:p>
          <a:p>
            <a:pPr lvl="2"/>
            <a:r>
              <a:rPr lang="en-US" altLang="en-US" smtClean="0"/>
              <a:t>Data Sharing- TCIA, Tool Sharing: HUB Zero</a:t>
            </a:r>
          </a:p>
          <a:p>
            <a:pPr lvl="2"/>
            <a:r>
              <a:rPr lang="en-US" altLang="en-US" smtClean="0"/>
              <a:t>Pilot Efforts: Cloud Computing (HUB Zero)</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loud 13"/>
          <p:cNvSpPr/>
          <p:nvPr/>
        </p:nvSpPr>
        <p:spPr bwMode="auto">
          <a:xfrm>
            <a:off x="5105400" y="1981200"/>
            <a:ext cx="3733800" cy="3429000"/>
          </a:xfrm>
          <a:prstGeom prst="cloud">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a:solidFill>
                <a:srgbClr val="000000"/>
              </a:solidFill>
            </a:endParaRPr>
          </a:p>
        </p:txBody>
      </p:sp>
      <p:sp>
        <p:nvSpPr>
          <p:cNvPr id="69635" name="Title 1"/>
          <p:cNvSpPr>
            <a:spLocks noGrp="1"/>
          </p:cNvSpPr>
          <p:nvPr>
            <p:ph type="title"/>
          </p:nvPr>
        </p:nvSpPr>
        <p:spPr>
          <a:xfrm>
            <a:off x="304800" y="152400"/>
            <a:ext cx="8610600" cy="1371600"/>
          </a:xfrm>
        </p:spPr>
        <p:txBody>
          <a:bodyPr/>
          <a:lstStyle/>
          <a:p>
            <a:pPr eaLnBrk="1" hangingPunct="1"/>
            <a:r>
              <a:rPr lang="en-US" altLang="en-US" sz="3200" b="1" smtClean="0">
                <a:latin typeface="Times New Roman" pitchFamily="18" charset="0"/>
                <a:cs typeface="Times New Roman" pitchFamily="18" charset="0"/>
              </a:rPr>
              <a:t>Center For Bioinformatics and IT (CBIIT) RFI: </a:t>
            </a:r>
            <a:br>
              <a:rPr lang="en-US" altLang="en-US" sz="3200" b="1" smtClean="0">
                <a:latin typeface="Times New Roman" pitchFamily="18" charset="0"/>
                <a:cs typeface="Times New Roman" pitchFamily="18" charset="0"/>
              </a:rPr>
            </a:br>
            <a:r>
              <a:rPr lang="en-US" altLang="en-US" sz="3200" b="1" smtClean="0">
                <a:latin typeface="Times New Roman" pitchFamily="18" charset="0"/>
                <a:cs typeface="Times New Roman" pitchFamily="18" charset="0"/>
              </a:rPr>
              <a:t>Pilot: Data Analysis in the Cloud</a:t>
            </a:r>
            <a:br>
              <a:rPr lang="en-US" altLang="en-US" sz="3200" b="1" smtClean="0">
                <a:latin typeface="Times New Roman" pitchFamily="18" charset="0"/>
                <a:cs typeface="Times New Roman" pitchFamily="18" charset="0"/>
              </a:rPr>
            </a:br>
            <a:r>
              <a:rPr lang="en-US" altLang="en-US" sz="2400" b="1" smtClean="0">
                <a:latin typeface="Times New Roman" pitchFamily="18" charset="0"/>
                <a:cs typeface="Times New Roman" pitchFamily="18" charset="0"/>
              </a:rPr>
              <a:t>Potential Pilot Project Imaging Sciences?</a:t>
            </a:r>
            <a:br>
              <a:rPr lang="en-US" altLang="en-US" sz="2400" b="1" smtClean="0">
                <a:latin typeface="Times New Roman" pitchFamily="18" charset="0"/>
                <a:cs typeface="Times New Roman" pitchFamily="18" charset="0"/>
              </a:rPr>
            </a:br>
            <a:r>
              <a:rPr lang="en-US" altLang="en-US" sz="2400" b="1" smtClean="0">
                <a:latin typeface="Times New Roman" pitchFamily="18" charset="0"/>
                <a:cs typeface="Times New Roman" pitchFamily="18" charset="0"/>
              </a:rPr>
              <a:t>Long Term: : NIH BIG DATA Project?</a:t>
            </a:r>
          </a:p>
        </p:txBody>
      </p:sp>
      <p:sp>
        <p:nvSpPr>
          <p:cNvPr id="5123" name="Content Placeholder 2"/>
          <p:cNvSpPr>
            <a:spLocks noGrp="1"/>
          </p:cNvSpPr>
          <p:nvPr>
            <p:ph idx="1"/>
          </p:nvPr>
        </p:nvSpPr>
        <p:spPr>
          <a:xfrm>
            <a:off x="4953000" y="5562600"/>
            <a:ext cx="3810000" cy="1600200"/>
          </a:xfrm>
        </p:spPr>
        <p:txBody>
          <a:bodyPr/>
          <a:lstStyle/>
          <a:p>
            <a:pPr marL="514350" indent="-514350" eaLnBrk="1" hangingPunct="1">
              <a:defRPr/>
            </a:pPr>
            <a:r>
              <a:rPr lang="en-US" sz="2400" b="1" dirty="0" smtClean="0">
                <a:cs typeface="Times New Roman" pitchFamily="18" charset="0"/>
              </a:rPr>
              <a:t>Moving the tools and algorithms to the data</a:t>
            </a:r>
          </a:p>
          <a:p>
            <a:pPr marL="514350" indent="-514350" eaLnBrk="1" hangingPunct="1">
              <a:defRPr/>
            </a:pPr>
            <a:endParaRPr lang="en-US" sz="1800" dirty="0" smtClean="0">
              <a:cs typeface="Times New Roman" pitchFamily="18" charset="0"/>
            </a:endParaRPr>
          </a:p>
          <a:p>
            <a:pPr marL="914400" lvl="1" indent="-514350" eaLnBrk="1" hangingPunct="1">
              <a:defRPr/>
            </a:pPr>
            <a:endParaRPr lang="en-US" sz="1800" dirty="0" smtClean="0">
              <a:cs typeface="Times New Roman" pitchFamily="18" charset="0"/>
            </a:endParaRPr>
          </a:p>
          <a:p>
            <a:pPr marL="914400" lvl="1" indent="-514350" eaLnBrk="1" hangingPunct="1">
              <a:defRPr/>
            </a:pPr>
            <a:endParaRPr lang="en-US" sz="2000" dirty="0" smtClean="0">
              <a:cs typeface="Times New Roman" pitchFamily="18" charset="0"/>
            </a:endParaRPr>
          </a:p>
          <a:p>
            <a:pPr eaLnBrk="1" hangingPunct="1">
              <a:defRPr/>
            </a:pPr>
            <a:endParaRPr lang="en-US" sz="2000" dirty="0" smtClean="0">
              <a:latin typeface="Times New Roman" pitchFamily="18" charset="0"/>
              <a:cs typeface="Times New Roman" pitchFamily="18" charset="0"/>
            </a:endParaRPr>
          </a:p>
        </p:txBody>
      </p:sp>
      <p:pic>
        <p:nvPicPr>
          <p:cNvPr id="69637" name="Picture 43" descr="tcia-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81200"/>
            <a:ext cx="25130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45" descr="clearcanvas.png"/>
          <p:cNvPicPr>
            <a:picLocks noChangeAspect="1"/>
          </p:cNvPicPr>
          <p:nvPr/>
        </p:nvPicPr>
        <p:blipFill>
          <a:blip r:embed="rId4">
            <a:extLst>
              <a:ext uri="{28A0092B-C50C-407E-A947-70E740481C1C}">
                <a14:useLocalDpi xmlns:a14="http://schemas.microsoft.com/office/drawing/2010/main" val="0"/>
              </a:ext>
            </a:extLst>
          </a:blip>
          <a:srcRect l="21599"/>
          <a:stretch>
            <a:fillRect/>
          </a:stretch>
        </p:blipFill>
        <p:spPr bwMode="auto">
          <a:xfrm>
            <a:off x="304800" y="3429000"/>
            <a:ext cx="3352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bwMode="auto">
          <a:xfrm>
            <a:off x="304800" y="5562600"/>
            <a:ext cx="4267200" cy="1752600"/>
          </a:xfrm>
          <a:prstGeom prst="rect">
            <a:avLst/>
          </a:prstGeom>
          <a:noFill/>
          <a:ln w="9525">
            <a:noFill/>
            <a:miter lim="800000"/>
            <a:headEnd/>
            <a:tailEnd/>
          </a:ln>
        </p:spPr>
        <p:txBody>
          <a:bodyPr/>
          <a:lstStyle/>
          <a:p>
            <a:pPr marL="514350" indent="-514350">
              <a:spcBef>
                <a:spcPts val="600"/>
              </a:spcBef>
              <a:spcAft>
                <a:spcPts val="600"/>
              </a:spcAft>
              <a:buFontTx/>
              <a:buChar char="•"/>
              <a:defRPr/>
            </a:pPr>
            <a:r>
              <a:rPr lang="en-US" b="1" kern="0" dirty="0">
                <a:solidFill>
                  <a:srgbClr val="FFFFFF"/>
                </a:solidFill>
                <a:latin typeface="Calibri"/>
                <a:ea typeface="+mn-ea"/>
                <a:cs typeface="Times New Roman" pitchFamily="18" charset="0"/>
              </a:rPr>
              <a:t>Moving the data to the tools and algorithms</a:t>
            </a:r>
          </a:p>
          <a:p>
            <a:pPr marL="514350" indent="-514350">
              <a:spcBef>
                <a:spcPts val="600"/>
              </a:spcBef>
              <a:spcAft>
                <a:spcPts val="600"/>
              </a:spcAft>
              <a:buFontTx/>
              <a:buChar char="•"/>
              <a:defRPr/>
            </a:pPr>
            <a:endParaRPr lang="en-US" sz="1800" kern="0" dirty="0">
              <a:solidFill>
                <a:srgbClr val="FFFFFF"/>
              </a:solidFill>
              <a:latin typeface="Calibri"/>
              <a:ea typeface="+mn-ea"/>
              <a:cs typeface="Times New Roman" pitchFamily="18" charset="0"/>
            </a:endParaRPr>
          </a:p>
          <a:p>
            <a:pPr marL="914400" lvl="1" indent="-514350">
              <a:spcBef>
                <a:spcPts val="600"/>
              </a:spcBef>
              <a:spcAft>
                <a:spcPts val="600"/>
              </a:spcAft>
              <a:buFontTx/>
              <a:buChar char="–"/>
              <a:defRPr/>
            </a:pPr>
            <a:endParaRPr lang="en-US" sz="1800" kern="0" dirty="0">
              <a:solidFill>
                <a:srgbClr val="FFFFFF"/>
              </a:solidFill>
              <a:latin typeface="Calibri"/>
              <a:cs typeface="Times New Roman" pitchFamily="18" charset="0"/>
            </a:endParaRPr>
          </a:p>
          <a:p>
            <a:pPr marL="914400" lvl="1" indent="-514350">
              <a:spcBef>
                <a:spcPts val="600"/>
              </a:spcBef>
              <a:spcAft>
                <a:spcPts val="600"/>
              </a:spcAft>
              <a:buFontTx/>
              <a:buChar char="–"/>
              <a:defRPr/>
            </a:pPr>
            <a:endParaRPr lang="en-US" sz="2000" kern="0" dirty="0">
              <a:solidFill>
                <a:srgbClr val="FFFFFF"/>
              </a:solidFill>
              <a:latin typeface="Calibri"/>
              <a:cs typeface="Times New Roman" pitchFamily="18" charset="0"/>
            </a:endParaRPr>
          </a:p>
          <a:p>
            <a:pPr marL="342900" indent="-342900">
              <a:spcBef>
                <a:spcPts val="600"/>
              </a:spcBef>
              <a:spcAft>
                <a:spcPts val="600"/>
              </a:spcAft>
              <a:buFontTx/>
              <a:buChar char="•"/>
              <a:defRPr/>
            </a:pPr>
            <a:endParaRPr lang="en-US" sz="2000" kern="0" dirty="0">
              <a:solidFill>
                <a:srgbClr val="FFFFFF"/>
              </a:solidFill>
              <a:latin typeface="Times New Roman" pitchFamily="18" charset="0"/>
              <a:ea typeface="+mn-ea"/>
              <a:cs typeface="Times New Roman" pitchFamily="18" charset="0"/>
            </a:endParaRPr>
          </a:p>
        </p:txBody>
      </p:sp>
      <p:pic>
        <p:nvPicPr>
          <p:cNvPr id="69640" name="Picture 43" descr="tcia-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438400"/>
            <a:ext cx="2514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1" name="Picture 45" descr="clearcanvas.png"/>
          <p:cNvPicPr>
            <a:picLocks noChangeAspect="1"/>
          </p:cNvPicPr>
          <p:nvPr/>
        </p:nvPicPr>
        <p:blipFill>
          <a:blip r:embed="rId4">
            <a:extLst>
              <a:ext uri="{28A0092B-C50C-407E-A947-70E740481C1C}">
                <a14:useLocalDpi xmlns:a14="http://schemas.microsoft.com/office/drawing/2010/main" val="0"/>
              </a:ext>
            </a:extLst>
          </a:blip>
          <a:srcRect l="21599"/>
          <a:stretch>
            <a:fillRect/>
          </a:stretch>
        </p:blipFill>
        <p:spPr bwMode="auto">
          <a:xfrm>
            <a:off x="5791200" y="3429000"/>
            <a:ext cx="2209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2" name="Down Arrow 14"/>
          <p:cNvSpPr>
            <a:spLocks noChangeArrowheads="1"/>
          </p:cNvSpPr>
          <p:nvPr/>
        </p:nvSpPr>
        <p:spPr bwMode="auto">
          <a:xfrm>
            <a:off x="1752600" y="2895600"/>
            <a:ext cx="457200" cy="533400"/>
          </a:xfrm>
          <a:prstGeom prst="downArrow">
            <a:avLst>
              <a:gd name="adj1" fmla="val 50000"/>
              <a:gd name="adj2" fmla="val 49999"/>
            </a:avLst>
          </a:prstGeom>
          <a:solidFill>
            <a:schemeClr val="accent1"/>
          </a:solidFill>
          <a:ln w="9525" algn="ctr">
            <a:solidFill>
              <a:schemeClr val="tx1"/>
            </a:solidFill>
            <a:round/>
            <a:headEnd/>
            <a:tailEnd/>
          </a:ln>
        </p:spPr>
        <p:txBody>
          <a:bodyPr/>
          <a:lstStyle>
            <a:lvl1pPr eaLnBrk="0" hangingPunct="0">
              <a:spcBef>
                <a:spcPct val="20000"/>
              </a:spcBef>
              <a:buChar char="•"/>
              <a:defRPr sz="3200">
                <a:solidFill>
                  <a:schemeClr val="bg1"/>
                </a:solidFill>
                <a:latin typeface="Calibri" pitchFamily="34" charset="0"/>
              </a:defRPr>
            </a:lvl1pPr>
            <a:lvl2pPr marL="742950" indent="-285750" eaLnBrk="0" hangingPunct="0">
              <a:spcBef>
                <a:spcPct val="20000"/>
              </a:spcBef>
              <a:buChar char="–"/>
              <a:defRPr sz="2800">
                <a:solidFill>
                  <a:schemeClr val="bg1"/>
                </a:solidFill>
                <a:latin typeface="Calibri" pitchFamily="34" charset="0"/>
              </a:defRPr>
            </a:lvl2pPr>
            <a:lvl3pPr marL="1143000" indent="-228600" eaLnBrk="0" hangingPunct="0">
              <a:spcBef>
                <a:spcPct val="20000"/>
              </a:spcBef>
              <a:buChar char="•"/>
              <a:defRPr sz="2400">
                <a:solidFill>
                  <a:schemeClr val="bg1"/>
                </a:solidFill>
                <a:latin typeface="Calibri" pitchFamily="34" charset="0"/>
              </a:defRPr>
            </a:lvl3pPr>
            <a:lvl4pPr marL="1600200" indent="-228600" eaLnBrk="0" hangingPunct="0">
              <a:spcBef>
                <a:spcPct val="20000"/>
              </a:spcBef>
              <a:buChar char="–"/>
              <a:defRPr sz="2000">
                <a:solidFill>
                  <a:schemeClr val="bg1"/>
                </a:solidFill>
                <a:latin typeface="Calibri" pitchFamily="34" charset="0"/>
              </a:defRPr>
            </a:lvl4pPr>
            <a:lvl5pPr marL="2057400" indent="-228600" eaLnBrk="0" hangingPunct="0">
              <a:spcBef>
                <a:spcPct val="20000"/>
              </a:spcBef>
              <a:buChar char="»"/>
              <a:defRPr sz="2000">
                <a:solidFill>
                  <a:schemeClr val="bg1"/>
                </a:solidFill>
                <a:latin typeface="Calibri" pitchFamily="34" charset="0"/>
              </a:defRPr>
            </a:lvl5pPr>
            <a:lvl6pPr marL="2514600" indent="-228600" eaLnBrk="0" fontAlgn="base" hangingPunct="0">
              <a:spcBef>
                <a:spcPct val="20000"/>
              </a:spcBef>
              <a:spcAft>
                <a:spcPct val="0"/>
              </a:spcAft>
              <a:buChar char="»"/>
              <a:defRPr sz="2000">
                <a:solidFill>
                  <a:schemeClr val="bg1"/>
                </a:solidFill>
                <a:latin typeface="Calibri" pitchFamily="34" charset="0"/>
              </a:defRPr>
            </a:lvl6pPr>
            <a:lvl7pPr marL="2971800" indent="-228600" eaLnBrk="0" fontAlgn="base" hangingPunct="0">
              <a:spcBef>
                <a:spcPct val="20000"/>
              </a:spcBef>
              <a:spcAft>
                <a:spcPct val="0"/>
              </a:spcAft>
              <a:buChar char="»"/>
              <a:defRPr sz="2000">
                <a:solidFill>
                  <a:schemeClr val="bg1"/>
                </a:solidFill>
                <a:latin typeface="Calibri" pitchFamily="34" charset="0"/>
              </a:defRPr>
            </a:lvl7pPr>
            <a:lvl8pPr marL="3429000" indent="-228600" eaLnBrk="0" fontAlgn="base" hangingPunct="0">
              <a:spcBef>
                <a:spcPct val="20000"/>
              </a:spcBef>
              <a:spcAft>
                <a:spcPct val="0"/>
              </a:spcAft>
              <a:buChar char="»"/>
              <a:defRPr sz="2000">
                <a:solidFill>
                  <a:schemeClr val="bg1"/>
                </a:solidFill>
                <a:latin typeface="Calibri" pitchFamily="34" charset="0"/>
              </a:defRPr>
            </a:lvl8pPr>
            <a:lvl9pPr marL="3886200" indent="-228600" eaLnBrk="0" fontAlgn="base" hangingPunct="0">
              <a:spcBef>
                <a:spcPct val="20000"/>
              </a:spcBef>
              <a:spcAft>
                <a:spcPct val="0"/>
              </a:spcAft>
              <a:buChar char="»"/>
              <a:defRPr sz="2000">
                <a:solidFill>
                  <a:schemeClr val="bg1"/>
                </a:solidFill>
                <a:latin typeface="Calibri" pitchFamily="34" charset="0"/>
              </a:defRPr>
            </a:lvl9pPr>
          </a:lstStyle>
          <a:p>
            <a:pPr>
              <a:spcBef>
                <a:spcPct val="0"/>
              </a:spcBef>
              <a:buFontTx/>
              <a:buNone/>
            </a:pPr>
            <a:endParaRPr lang="en-US" altLang="en-US" sz="2400">
              <a:solidFill>
                <a:srgbClr val="000000"/>
              </a:solidFill>
              <a:latin typeface="Times"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0" y="274638"/>
            <a:ext cx="8999538" cy="711200"/>
          </a:xfrm>
        </p:spPr>
        <p:txBody>
          <a:bodyPr/>
          <a:lstStyle/>
          <a:p>
            <a:r>
              <a:rPr lang="en-US" altLang="en-US" sz="3200" smtClean="0"/>
              <a:t>NCI Center for Bioinformatics and IT (CBIIT)</a:t>
            </a:r>
            <a:br>
              <a:rPr lang="en-US" altLang="en-US" sz="3200" smtClean="0"/>
            </a:br>
            <a:r>
              <a:rPr lang="en-US" altLang="en-US" sz="2400" smtClean="0"/>
              <a:t>HUB ZERO Collaborative Tools Sharing   </a:t>
            </a:r>
            <a:br>
              <a:rPr lang="en-US" altLang="en-US" sz="2400" smtClean="0"/>
            </a:br>
            <a:r>
              <a:rPr lang="en-US" altLang="en-US" sz="2400" smtClean="0"/>
              <a:t>Imaging –Genomics-Proteomics…</a:t>
            </a:r>
          </a:p>
        </p:txBody>
      </p:sp>
      <p:pic>
        <p:nvPicPr>
          <p:cNvPr id="7065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5838" y="1600200"/>
            <a:ext cx="7300912"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1"/>
          <p:cNvSpPr txBox="1">
            <a:spLocks noChangeArrowheads="1"/>
          </p:cNvSpPr>
          <p:nvPr/>
        </p:nvSpPr>
        <p:spPr bwMode="auto">
          <a:xfrm>
            <a:off x="5562600" y="2286000"/>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Arial" pitchFamily="34" charset="0"/>
                <a:ea typeface="ＭＳ Ｐゴシック" pitchFamily="34" charset="-128"/>
              </a:defRPr>
            </a:lvl1pPr>
            <a:lvl2pPr marL="742950" indent="-285750" eaLnBrk="0" hangingPunct="0">
              <a:spcBef>
                <a:spcPct val="20000"/>
              </a:spcBef>
              <a:buChar char="–"/>
              <a:defRPr sz="2800">
                <a:solidFill>
                  <a:schemeClr val="bg1"/>
                </a:solidFill>
                <a:latin typeface="Arial" pitchFamily="34" charset="0"/>
                <a:ea typeface="ＭＳ Ｐゴシック" pitchFamily="34" charset="-128"/>
              </a:defRPr>
            </a:lvl2pPr>
            <a:lvl3pPr marL="1143000" indent="-228600" eaLnBrk="0" hangingPunct="0">
              <a:spcBef>
                <a:spcPct val="20000"/>
              </a:spcBef>
              <a:buChar char="•"/>
              <a:defRPr sz="2400">
                <a:solidFill>
                  <a:schemeClr val="bg1"/>
                </a:solidFill>
                <a:latin typeface="Arial" pitchFamily="34" charset="0"/>
                <a:ea typeface="ＭＳ Ｐゴシック" pitchFamily="34" charset="-128"/>
              </a:defRPr>
            </a:lvl3pPr>
            <a:lvl4pPr marL="1600200" indent="-228600" eaLnBrk="0" hangingPunct="0">
              <a:spcBef>
                <a:spcPct val="20000"/>
              </a:spcBef>
              <a:buChar char="–"/>
              <a:defRPr sz="2000">
                <a:solidFill>
                  <a:schemeClr val="bg1"/>
                </a:solidFill>
                <a:latin typeface="Arial" pitchFamily="34" charset="0"/>
                <a:ea typeface="ＭＳ Ｐゴシック" pitchFamily="34" charset="-128"/>
              </a:defRPr>
            </a:lvl4pPr>
            <a:lvl5pPr marL="2057400" indent="-228600" eaLnBrk="0" hangingPunct="0">
              <a:spcBef>
                <a:spcPct val="20000"/>
              </a:spcBef>
              <a:buChar char="»"/>
              <a:defRPr sz="2000">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bg1"/>
                </a:solidFill>
                <a:latin typeface="Arial" pitchFamily="34" charset="0"/>
                <a:ea typeface="ＭＳ Ｐゴシック" pitchFamily="34" charset="-128"/>
              </a:defRPr>
            </a:lvl9pPr>
          </a:lstStyle>
          <a:p>
            <a:pPr eaLnBrk="1" hangingPunct="1">
              <a:spcBef>
                <a:spcPct val="0"/>
              </a:spcBef>
              <a:buFontTx/>
              <a:buNone/>
            </a:pPr>
            <a:r>
              <a:rPr lang="en-US" altLang="en-US" sz="2400">
                <a:latin typeface="Times" pitchFamily="18" charset="0"/>
              </a:rPr>
              <a:t>2014</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3200400"/>
            <a:ext cx="5634182" cy="3048000"/>
          </a:xfrm>
          <a:prstGeom prst="rect">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905000"/>
            <a:ext cx="3701278" cy="2409825"/>
          </a:xfrm>
          <a:prstGeom prst="rect">
            <a:avLst/>
          </a:prstGeom>
          <a:ln>
            <a:noFill/>
          </a:ln>
          <a:effectLst>
            <a:softEdge rad="112500"/>
          </a:effectLst>
        </p:spPr>
      </p:pic>
      <p:sp>
        <p:nvSpPr>
          <p:cNvPr id="6" name="Rectangle 5"/>
          <p:cNvSpPr/>
          <p:nvPr/>
        </p:nvSpPr>
        <p:spPr>
          <a:xfrm>
            <a:off x="572070" y="533400"/>
            <a:ext cx="7846315" cy="769441"/>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en-US" sz="4400" b="1" spc="150" dirty="0">
                <a:ln w="11430"/>
                <a:solidFill>
                  <a:srgbClr val="F8F8F8"/>
                </a:solidFill>
                <a:effectLst>
                  <a:outerShdw blurRad="25400" algn="tl" rotWithShape="0">
                    <a:srgbClr val="000000">
                      <a:alpha val="43000"/>
                    </a:srgbClr>
                  </a:outerShdw>
                </a:effectLst>
                <a:latin typeface="Times" pitchFamily="96" charset="0"/>
              </a:rPr>
              <a:t>Welcome to NCI New Facility</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676400"/>
            <a:ext cx="685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idx="4294967295"/>
          </p:nvPr>
        </p:nvSpPr>
        <p:spPr>
          <a:xfrm>
            <a:off x="0" y="762000"/>
            <a:ext cx="8229600" cy="2667000"/>
          </a:xfrm>
        </p:spPr>
        <p:txBody>
          <a:bodyPr/>
          <a:lstStyle/>
          <a:p>
            <a:r>
              <a:rPr lang="en-US" altLang="en-US" dirty="0" smtClean="0"/>
              <a:t>International Funding Opportunities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smtClean="0"/>
              <a:t>Academic -Industry Partnerships (R01)</a:t>
            </a:r>
            <a:br>
              <a:rPr lang="en-US" altLang="en-US" smtClean="0"/>
            </a:br>
            <a:r>
              <a:rPr lang="en-US" altLang="en-US" sz="2800" smtClean="0"/>
              <a:t>NCI PAR 11-169</a:t>
            </a:r>
          </a:p>
        </p:txBody>
      </p:sp>
      <p:sp>
        <p:nvSpPr>
          <p:cNvPr id="72707" name="Content Placeholder 2"/>
          <p:cNvSpPr>
            <a:spLocks noGrp="1"/>
          </p:cNvSpPr>
          <p:nvPr>
            <p:ph idx="1"/>
          </p:nvPr>
        </p:nvSpPr>
        <p:spPr>
          <a:xfrm>
            <a:off x="457200" y="1600200"/>
            <a:ext cx="8229600" cy="4495800"/>
          </a:xfrm>
        </p:spPr>
        <p:txBody>
          <a:bodyPr/>
          <a:lstStyle/>
          <a:p>
            <a:r>
              <a:rPr lang="en-US" altLang="en-US" sz="2400" smtClean="0"/>
              <a:t>Strong emphasis on translational research </a:t>
            </a:r>
          </a:p>
          <a:p>
            <a:r>
              <a:rPr lang="en-US" altLang="en-US" sz="2400" smtClean="0"/>
              <a:t>Bi -directional research between academic &amp; industrial sites</a:t>
            </a:r>
          </a:p>
          <a:p>
            <a:r>
              <a:rPr lang="en-US" altLang="en-US" sz="2400" smtClean="0"/>
              <a:t>Development and validation of imaging platforms:</a:t>
            </a:r>
          </a:p>
          <a:p>
            <a:r>
              <a:rPr lang="en-US" altLang="en-US" sz="2400" smtClean="0"/>
              <a:t>Human and Pre-Clinical imaging</a:t>
            </a:r>
          </a:p>
          <a:p>
            <a:r>
              <a:rPr lang="en-US" altLang="en-US" sz="2400" smtClean="0"/>
              <a:t>Early Detection, diagnosis, IGI, therapy response</a:t>
            </a:r>
          </a:p>
          <a:p>
            <a:r>
              <a:rPr lang="en-US" altLang="en-US" sz="2400" smtClean="0">
                <a:solidFill>
                  <a:srgbClr val="FFFF7E"/>
                </a:solidFill>
              </a:rPr>
              <a:t>Development of research resources </a:t>
            </a:r>
          </a:p>
          <a:p>
            <a:r>
              <a:rPr lang="en-US" altLang="en-US" sz="2400" smtClean="0">
                <a:solidFill>
                  <a:srgbClr val="FFFF7E"/>
                </a:solidFill>
              </a:rPr>
              <a:t>Imaging phantoms, software tools , imaging archives</a:t>
            </a:r>
          </a:p>
          <a:p>
            <a:r>
              <a:rPr lang="en-US" altLang="en-US" sz="2400" smtClean="0">
                <a:solidFill>
                  <a:srgbClr val="FFFF7E"/>
                </a:solidFill>
              </a:rPr>
              <a:t>Multiple PI’s: Includes Industry, and/or International</a:t>
            </a:r>
          </a:p>
          <a:p>
            <a:r>
              <a:rPr lang="en-US" altLang="en-US" sz="2400" smtClean="0">
                <a:solidFill>
                  <a:srgbClr val="FFFF7E"/>
                </a:solidFill>
              </a:rPr>
              <a:t>Hub and Spoke Model ( QIN U01-R01) </a:t>
            </a:r>
          </a:p>
          <a:p>
            <a:endParaRPr lang="en-US" alt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533400" y="304800"/>
            <a:ext cx="8229600" cy="1143000"/>
          </a:xfrm>
        </p:spPr>
        <p:txBody>
          <a:bodyPr/>
          <a:lstStyle/>
          <a:p>
            <a:r>
              <a:rPr lang="en-US" altLang="en-US" sz="2800" b="1" smtClean="0"/>
              <a:t>Informatics Technology for Cancer Research (ITCR) Initiatives : (R01, U01, U24’s) </a:t>
            </a:r>
          </a:p>
        </p:txBody>
      </p:sp>
      <p:sp>
        <p:nvSpPr>
          <p:cNvPr id="73731" name="Content Placeholder 2"/>
          <p:cNvSpPr>
            <a:spLocks noGrp="1"/>
          </p:cNvSpPr>
          <p:nvPr>
            <p:ph idx="1"/>
          </p:nvPr>
        </p:nvSpPr>
        <p:spPr/>
        <p:txBody>
          <a:bodyPr/>
          <a:lstStyle/>
          <a:p>
            <a:r>
              <a:rPr lang="en-US" altLang="en-US" sz="2400" smtClean="0"/>
              <a:t>Supports cancer research-driven informatics/ software  development; including imaging</a:t>
            </a:r>
          </a:p>
          <a:p>
            <a:r>
              <a:rPr lang="en-US" altLang="en-US" sz="2400" smtClean="0"/>
              <a:t>Software requirements: </a:t>
            </a:r>
          </a:p>
          <a:p>
            <a:pPr lvl="1"/>
            <a:r>
              <a:rPr lang="en-US" altLang="en-US" sz="2000" smtClean="0"/>
              <a:t>Provide flexible and scalable software support throughout development  life cycles</a:t>
            </a:r>
          </a:p>
          <a:p>
            <a:pPr lvl="1"/>
            <a:r>
              <a:rPr lang="en-US" altLang="en-US" sz="2000" smtClean="0"/>
              <a:t>Includes software prototyping, enhancement, maintenance</a:t>
            </a:r>
          </a:p>
          <a:p>
            <a:pPr lvl="1"/>
            <a:r>
              <a:rPr lang="en-US" altLang="en-US" sz="2000" smtClean="0"/>
              <a:t>Must include plans for data sharing and software sharing</a:t>
            </a:r>
          </a:p>
          <a:p>
            <a:r>
              <a:rPr lang="en-US" altLang="en-US" sz="2400" smtClean="0"/>
              <a:t>Scope covers either basic or clinical research</a:t>
            </a:r>
          </a:p>
          <a:p>
            <a:r>
              <a:rPr lang="en-US" altLang="en-US" sz="2400" smtClean="0">
                <a:solidFill>
                  <a:srgbClr val="FFFF7E"/>
                </a:solidFill>
              </a:rPr>
              <a:t>Includes pre-clinical  of clinical decision support tools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228600"/>
            <a:ext cx="8229600" cy="762000"/>
          </a:xfrm>
          <a:prstGeom prst="rect">
            <a:avLst/>
          </a:prstGeom>
        </p:spPr>
        <p:txBody>
          <a:bodyPr/>
          <a:lstStyle>
            <a:lvl1pPr algn="ctr" rtl="0" eaLnBrk="0" fontAlgn="base" hangingPunct="0">
              <a:spcBef>
                <a:spcPct val="0"/>
              </a:spcBef>
              <a:spcAft>
                <a:spcPct val="0"/>
              </a:spcAft>
              <a:defRPr sz="3600">
                <a:solidFill>
                  <a:srgbClr val="FFFF7E"/>
                </a:solidFill>
                <a:latin typeface="+mj-lt"/>
                <a:ea typeface="ＭＳ Ｐゴシック" charset="0"/>
                <a:cs typeface="+mj-cs"/>
              </a:defRPr>
            </a:lvl1pPr>
            <a:lvl2pPr algn="ctr" rtl="0" eaLnBrk="0" fontAlgn="base" hangingPunct="0">
              <a:spcBef>
                <a:spcPct val="0"/>
              </a:spcBef>
              <a:spcAft>
                <a:spcPct val="0"/>
              </a:spcAft>
              <a:defRPr sz="3600">
                <a:solidFill>
                  <a:srgbClr val="FFFF7E"/>
                </a:solidFill>
                <a:latin typeface="Arial" charset="0"/>
                <a:ea typeface="ＭＳ Ｐゴシック" charset="0"/>
              </a:defRPr>
            </a:lvl2pPr>
            <a:lvl3pPr algn="ctr" rtl="0" eaLnBrk="0" fontAlgn="base" hangingPunct="0">
              <a:spcBef>
                <a:spcPct val="0"/>
              </a:spcBef>
              <a:spcAft>
                <a:spcPct val="0"/>
              </a:spcAft>
              <a:defRPr sz="3600">
                <a:solidFill>
                  <a:srgbClr val="FFFF7E"/>
                </a:solidFill>
                <a:latin typeface="Arial" charset="0"/>
                <a:ea typeface="ＭＳ Ｐゴシック" charset="0"/>
              </a:defRPr>
            </a:lvl3pPr>
            <a:lvl4pPr algn="ctr" rtl="0" eaLnBrk="0" fontAlgn="base" hangingPunct="0">
              <a:spcBef>
                <a:spcPct val="0"/>
              </a:spcBef>
              <a:spcAft>
                <a:spcPct val="0"/>
              </a:spcAft>
              <a:defRPr sz="3600">
                <a:solidFill>
                  <a:srgbClr val="FFFF7E"/>
                </a:solidFill>
                <a:latin typeface="Arial" charset="0"/>
                <a:ea typeface="ＭＳ Ｐゴシック" charset="0"/>
              </a:defRPr>
            </a:lvl4pPr>
            <a:lvl5pPr algn="ctr" rtl="0" eaLnBrk="0" fontAlgn="base" hangingPunct="0">
              <a:spcBef>
                <a:spcPct val="0"/>
              </a:spcBef>
              <a:spcAft>
                <a:spcPct val="0"/>
              </a:spcAft>
              <a:defRPr sz="3600">
                <a:solidFill>
                  <a:srgbClr val="FFFF7E"/>
                </a:solidFill>
                <a:latin typeface="Arial" charset="0"/>
                <a:ea typeface="ＭＳ Ｐゴシック" charset="0"/>
              </a:defRPr>
            </a:lvl5pPr>
            <a:lvl6pPr marL="457200" algn="ctr" rtl="0" eaLnBrk="1" fontAlgn="base" hangingPunct="1">
              <a:spcBef>
                <a:spcPct val="0"/>
              </a:spcBef>
              <a:spcAft>
                <a:spcPct val="0"/>
              </a:spcAft>
              <a:defRPr sz="4800">
                <a:solidFill>
                  <a:srgbClr val="FFFF7E"/>
                </a:solidFill>
                <a:latin typeface="Arial" charset="0"/>
              </a:defRPr>
            </a:lvl6pPr>
            <a:lvl7pPr marL="914400" algn="ctr" rtl="0" eaLnBrk="1" fontAlgn="base" hangingPunct="1">
              <a:spcBef>
                <a:spcPct val="0"/>
              </a:spcBef>
              <a:spcAft>
                <a:spcPct val="0"/>
              </a:spcAft>
              <a:defRPr sz="4800">
                <a:solidFill>
                  <a:srgbClr val="FFFF7E"/>
                </a:solidFill>
                <a:latin typeface="Arial" charset="0"/>
              </a:defRPr>
            </a:lvl7pPr>
            <a:lvl8pPr marL="1371600" algn="ctr" rtl="0" eaLnBrk="1" fontAlgn="base" hangingPunct="1">
              <a:spcBef>
                <a:spcPct val="0"/>
              </a:spcBef>
              <a:spcAft>
                <a:spcPct val="0"/>
              </a:spcAft>
              <a:defRPr sz="4800">
                <a:solidFill>
                  <a:srgbClr val="FFFF7E"/>
                </a:solidFill>
                <a:latin typeface="Arial" charset="0"/>
              </a:defRPr>
            </a:lvl8pPr>
            <a:lvl9pPr marL="1828800" algn="ctr" rtl="0" eaLnBrk="1" fontAlgn="base" hangingPunct="1">
              <a:spcBef>
                <a:spcPct val="0"/>
              </a:spcBef>
              <a:spcAft>
                <a:spcPct val="0"/>
              </a:spcAft>
              <a:defRPr sz="4800">
                <a:solidFill>
                  <a:srgbClr val="FFFF7E"/>
                </a:solidFill>
                <a:latin typeface="Arial" charset="0"/>
              </a:defRPr>
            </a:lvl9pPr>
          </a:lstStyle>
          <a:p>
            <a:pPr>
              <a:defRPr/>
            </a:pPr>
            <a:r>
              <a:rPr lang="en-US" altLang="en-US" kern="0" dirty="0" smtClean="0">
                <a:ea typeface="ＭＳ Ｐゴシック" pitchFamily="34" charset="-128"/>
              </a:rPr>
              <a:t>NIH BIG DATA: Funding Opportunities</a:t>
            </a:r>
          </a:p>
        </p:txBody>
      </p:sp>
      <p:sp>
        <p:nvSpPr>
          <p:cNvPr id="74755" name="Rectangle 2"/>
          <p:cNvSpPr>
            <a:spLocks noChangeArrowheads="1"/>
          </p:cNvSpPr>
          <p:nvPr/>
        </p:nvSpPr>
        <p:spPr bwMode="auto">
          <a:xfrm>
            <a:off x="685800" y="1143000"/>
            <a:ext cx="82296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Arial" pitchFamily="34" charset="0"/>
                <a:ea typeface="ＭＳ Ｐゴシック" pitchFamily="34" charset="-128"/>
              </a:defRPr>
            </a:lvl1pPr>
            <a:lvl2pPr marL="742950" indent="-285750" eaLnBrk="0" hangingPunct="0">
              <a:spcBef>
                <a:spcPct val="20000"/>
              </a:spcBef>
              <a:buChar char="–"/>
              <a:defRPr sz="2800">
                <a:solidFill>
                  <a:schemeClr val="bg1"/>
                </a:solidFill>
                <a:latin typeface="Arial" pitchFamily="34" charset="0"/>
                <a:ea typeface="ＭＳ Ｐゴシック" pitchFamily="34" charset="-128"/>
              </a:defRPr>
            </a:lvl2pPr>
            <a:lvl3pPr marL="1143000" indent="-228600" eaLnBrk="0" hangingPunct="0">
              <a:spcBef>
                <a:spcPct val="20000"/>
              </a:spcBef>
              <a:buChar char="•"/>
              <a:defRPr sz="2400">
                <a:solidFill>
                  <a:schemeClr val="bg1"/>
                </a:solidFill>
                <a:latin typeface="Arial" pitchFamily="34" charset="0"/>
                <a:ea typeface="ＭＳ Ｐゴシック" pitchFamily="34" charset="-128"/>
              </a:defRPr>
            </a:lvl3pPr>
            <a:lvl4pPr marL="1600200" indent="-228600" eaLnBrk="0" hangingPunct="0">
              <a:spcBef>
                <a:spcPct val="20000"/>
              </a:spcBef>
              <a:buChar char="–"/>
              <a:defRPr sz="2000">
                <a:solidFill>
                  <a:schemeClr val="bg1"/>
                </a:solidFill>
                <a:latin typeface="Arial" pitchFamily="34" charset="0"/>
                <a:ea typeface="ＭＳ Ｐゴシック" pitchFamily="34" charset="-128"/>
              </a:defRPr>
            </a:lvl4pPr>
            <a:lvl5pPr marL="2057400" indent="-228600" eaLnBrk="0" hangingPunct="0">
              <a:spcBef>
                <a:spcPct val="20000"/>
              </a:spcBef>
              <a:buChar char="»"/>
              <a:defRPr sz="2000">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bg1"/>
                </a:solidFill>
                <a:latin typeface="Arial" pitchFamily="34" charset="0"/>
                <a:ea typeface="ＭＳ Ｐゴシック" pitchFamily="34" charset="-128"/>
              </a:defRPr>
            </a:lvl9pPr>
          </a:lstStyle>
          <a:p>
            <a:pPr eaLnBrk="1" hangingPunct="1">
              <a:spcBef>
                <a:spcPct val="0"/>
              </a:spcBef>
              <a:buFontTx/>
              <a:buNone/>
            </a:pPr>
            <a:r>
              <a:rPr lang="en-US" altLang="en-US" sz="2400" u="sng">
                <a:latin typeface="Times" pitchFamily="18" charset="0"/>
              </a:rPr>
              <a:t>PA-14-154: </a:t>
            </a:r>
            <a:r>
              <a:rPr lang="en-US" altLang="en-US" sz="2400">
                <a:latin typeface="Times" pitchFamily="18" charset="0"/>
              </a:rPr>
              <a:t>Early Stage Development of Technologies in Biomedical Computing, Informatics, and Big Data Science (R43/R44) </a:t>
            </a:r>
            <a:r>
              <a:rPr lang="en-US" altLang="en-US" sz="2400" u="sng">
                <a:latin typeface="Times" pitchFamily="18" charset="0"/>
                <a:hlinkClick r:id="rId2"/>
              </a:rPr>
              <a:t>http://grants.nih.gov/grants/guide/pa-files/PA-14-154.html</a:t>
            </a:r>
            <a:endParaRPr lang="en-US" altLang="en-US" sz="2400" u="sng">
              <a:latin typeface="Times" pitchFamily="18" charset="0"/>
            </a:endParaRPr>
          </a:p>
          <a:p>
            <a:pPr eaLnBrk="1" hangingPunct="1">
              <a:spcBef>
                <a:spcPct val="0"/>
              </a:spcBef>
              <a:buFontTx/>
              <a:buNone/>
            </a:pPr>
            <a:r>
              <a:rPr lang="en-US" altLang="en-US" sz="2400" u="sng">
                <a:latin typeface="Times" pitchFamily="18" charset="0"/>
              </a:rPr>
              <a:t>PA-14-155): </a:t>
            </a:r>
            <a:r>
              <a:rPr lang="en-US" altLang="en-US" sz="2400">
                <a:latin typeface="Times" pitchFamily="18" charset="0"/>
              </a:rPr>
              <a:t>Early Stage Development of Technologies in Biomedical Computing, Informatics, and Big Data Science (R01) </a:t>
            </a:r>
            <a:r>
              <a:rPr lang="en-US" altLang="en-US" sz="2400">
                <a:latin typeface="Times" pitchFamily="18" charset="0"/>
                <a:hlinkClick r:id="rId3"/>
              </a:rPr>
              <a:t>http://grants.nih.gov/grants/guide/pa-files/PA-14-155.html </a:t>
            </a:r>
            <a:r>
              <a:rPr lang="en-US" altLang="en-US" sz="2400">
                <a:latin typeface="Times" pitchFamily="18" charset="0"/>
              </a:rPr>
              <a:t/>
            </a:r>
            <a:br>
              <a:rPr lang="en-US" altLang="en-US" sz="2400">
                <a:latin typeface="Times" pitchFamily="18" charset="0"/>
              </a:rPr>
            </a:br>
            <a:r>
              <a:rPr lang="en-US" altLang="en-US" sz="2400" u="sng">
                <a:latin typeface="Times" pitchFamily="18" charset="0"/>
              </a:rPr>
              <a:t>PA-14-156: </a:t>
            </a:r>
            <a:r>
              <a:rPr lang="en-US" altLang="en-US" sz="2400">
                <a:latin typeface="Times" pitchFamily="18" charset="0"/>
              </a:rPr>
              <a:t>Extended Development, Hardening and Dissemination of Technologies in Biomedical Computing, Informatics and Big Data Science (R01) </a:t>
            </a:r>
            <a:r>
              <a:rPr lang="en-US" altLang="en-US" sz="2400">
                <a:latin typeface="Times" pitchFamily="18" charset="0"/>
                <a:hlinkClick r:id="rId4"/>
              </a:rPr>
              <a:t>http://grants.nih.gov/grants/guide/pa-files/PA-14-156.html</a:t>
            </a:r>
            <a:r>
              <a:rPr lang="en-US" altLang="en-US" sz="2400">
                <a:latin typeface="Times" pitchFamily="18" charset="0"/>
              </a:rPr>
              <a:t/>
            </a:r>
            <a:br>
              <a:rPr lang="en-US" altLang="en-US" sz="2400">
                <a:latin typeface="Times" pitchFamily="18" charset="0"/>
              </a:rPr>
            </a:br>
            <a:r>
              <a:rPr lang="en-US" altLang="en-US" sz="2400" u="sng">
                <a:latin typeface="Times" pitchFamily="18" charset="0"/>
              </a:rPr>
              <a:t>PA-14-157: </a:t>
            </a:r>
            <a:r>
              <a:rPr lang="en-US" altLang="en-US" sz="2400">
                <a:latin typeface="Times" pitchFamily="18" charset="0"/>
              </a:rPr>
              <a:t>Early Stage Development of Technologies in Biomedical Computing, Informatics, and Big Data Science (R41/R42) </a:t>
            </a:r>
            <a:r>
              <a:rPr lang="en-US" altLang="en-US" sz="2400">
                <a:latin typeface="Times" pitchFamily="18" charset="0"/>
                <a:hlinkClick r:id="rId5"/>
              </a:rPr>
              <a:t>http://grants.nih.gov/grants/guide/pa-files/PA-14-157.html</a:t>
            </a:r>
            <a:r>
              <a:rPr lang="en-US" altLang="en-US" sz="2400">
                <a:latin typeface="Times" pitchFamily="18" charset="0"/>
              </a:rPr>
              <a:t/>
            </a:r>
            <a:br>
              <a:rPr lang="en-US" altLang="en-US" sz="2400">
                <a:latin typeface="Times" pitchFamily="18" charset="0"/>
              </a:rPr>
            </a:br>
            <a:endParaRPr lang="en-US" altLang="en-US" sz="2400">
              <a:latin typeface="Times"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
          <p:cNvSpPr>
            <a:spLocks noChangeArrowheads="1"/>
          </p:cNvSpPr>
          <p:nvPr/>
        </p:nvSpPr>
        <p:spPr bwMode="auto">
          <a:xfrm>
            <a:off x="1447800" y="1905000"/>
            <a:ext cx="5867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Arial" pitchFamily="34" charset="0"/>
                <a:ea typeface="ＭＳ Ｐゴシック" pitchFamily="34" charset="-128"/>
              </a:defRPr>
            </a:lvl1pPr>
            <a:lvl2pPr marL="742950" indent="-285750" eaLnBrk="0" hangingPunct="0">
              <a:spcBef>
                <a:spcPct val="20000"/>
              </a:spcBef>
              <a:buChar char="–"/>
              <a:defRPr sz="2800">
                <a:solidFill>
                  <a:schemeClr val="bg1"/>
                </a:solidFill>
                <a:latin typeface="Arial" pitchFamily="34" charset="0"/>
                <a:ea typeface="ＭＳ Ｐゴシック" pitchFamily="34" charset="-128"/>
              </a:defRPr>
            </a:lvl2pPr>
            <a:lvl3pPr marL="1143000" indent="-228600" eaLnBrk="0" hangingPunct="0">
              <a:spcBef>
                <a:spcPct val="20000"/>
              </a:spcBef>
              <a:buChar char="•"/>
              <a:defRPr sz="2400">
                <a:solidFill>
                  <a:schemeClr val="bg1"/>
                </a:solidFill>
                <a:latin typeface="Arial" pitchFamily="34" charset="0"/>
                <a:ea typeface="ＭＳ Ｐゴシック" pitchFamily="34" charset="-128"/>
              </a:defRPr>
            </a:lvl3pPr>
            <a:lvl4pPr marL="1600200" indent="-228600" eaLnBrk="0" hangingPunct="0">
              <a:spcBef>
                <a:spcPct val="20000"/>
              </a:spcBef>
              <a:buChar char="–"/>
              <a:defRPr sz="2000">
                <a:solidFill>
                  <a:schemeClr val="bg1"/>
                </a:solidFill>
                <a:latin typeface="Arial" pitchFamily="34" charset="0"/>
                <a:ea typeface="ＭＳ Ｐゴシック" pitchFamily="34" charset="-128"/>
              </a:defRPr>
            </a:lvl4pPr>
            <a:lvl5pPr marL="2057400" indent="-228600" eaLnBrk="0" hangingPunct="0">
              <a:spcBef>
                <a:spcPct val="20000"/>
              </a:spcBef>
              <a:buChar char="»"/>
              <a:defRPr sz="2000">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bg1"/>
                </a:solidFill>
                <a:latin typeface="Arial" pitchFamily="34" charset="0"/>
                <a:ea typeface="ＭＳ Ｐゴシック" pitchFamily="34" charset="-128"/>
              </a:defRPr>
            </a:lvl9pPr>
          </a:lstStyle>
          <a:p>
            <a:pPr eaLnBrk="1" hangingPunct="1">
              <a:spcBef>
                <a:spcPct val="0"/>
              </a:spcBef>
              <a:buFontTx/>
              <a:buNone/>
            </a:pPr>
            <a:r>
              <a:rPr lang="en-US" altLang="en-US" sz="3600" b="1">
                <a:solidFill>
                  <a:srgbClr val="FFFF7E"/>
                </a:solidFill>
                <a:latin typeface="Times" pitchFamily="18" charset="0"/>
              </a:rPr>
              <a:t>Challenges and goals for an International forum for QI best practices</a:t>
            </a:r>
            <a:endParaRPr lang="en-US" altLang="en-US" sz="2400">
              <a:solidFill>
                <a:schemeClr val="tx1"/>
              </a:solidFill>
              <a:latin typeface="Times"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smtClean="0"/>
              <a:t>Potential Areas of Common Interest</a:t>
            </a:r>
          </a:p>
        </p:txBody>
      </p:sp>
      <p:sp>
        <p:nvSpPr>
          <p:cNvPr id="76803" name="Content Placeholder 2"/>
          <p:cNvSpPr>
            <a:spLocks noGrp="1"/>
          </p:cNvSpPr>
          <p:nvPr>
            <p:ph idx="1"/>
          </p:nvPr>
        </p:nvSpPr>
        <p:spPr/>
        <p:txBody>
          <a:bodyPr/>
          <a:lstStyle/>
          <a:p>
            <a:r>
              <a:rPr lang="en-US" altLang="en-US" sz="2800" dirty="0" smtClean="0"/>
              <a:t>Clinical decision support systems: </a:t>
            </a:r>
          </a:p>
          <a:p>
            <a:r>
              <a:rPr lang="en-US" altLang="en-US" sz="2800" dirty="0" smtClean="0"/>
              <a:t>Clinical and Preclinical</a:t>
            </a:r>
          </a:p>
          <a:p>
            <a:r>
              <a:rPr lang="en-US" altLang="en-US" sz="2800" dirty="0" smtClean="0"/>
              <a:t>QI for prediction and/or measurement of response to therapy</a:t>
            </a:r>
          </a:p>
          <a:p>
            <a:r>
              <a:rPr lang="en-US" altLang="en-US" sz="2800" dirty="0" smtClean="0"/>
              <a:t>QI correlation with genomics signatures for prediction of response to therapy</a:t>
            </a:r>
          </a:p>
          <a:p>
            <a:r>
              <a:rPr lang="en-US" altLang="en-US" sz="2800" dirty="0" smtClean="0"/>
              <a:t>Sharing research resources </a:t>
            </a:r>
          </a:p>
          <a:p>
            <a:r>
              <a:rPr lang="en-US" altLang="en-US" sz="2800" dirty="0" smtClean="0"/>
              <a:t>Image and Meta data-archives, metrology tools</a:t>
            </a:r>
          </a:p>
          <a:p>
            <a:endParaRPr lang="en-US" alt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658" name="Straight Connector 21"/>
          <p:cNvCxnSpPr>
            <a:cxnSpLocks noChangeShapeType="1"/>
          </p:cNvCxnSpPr>
          <p:nvPr/>
        </p:nvCxnSpPr>
        <p:spPr bwMode="auto">
          <a:xfrm>
            <a:off x="7467600" y="4800600"/>
            <a:ext cx="0" cy="381000"/>
          </a:xfrm>
          <a:prstGeom prst="line">
            <a:avLst/>
          </a:prstGeom>
          <a:noFill/>
          <a:ln w="57150" algn="ctr">
            <a:solidFill>
              <a:schemeClr val="bg1"/>
            </a:solidFill>
            <a:round/>
            <a:headEnd/>
            <a:tailEnd/>
          </a:ln>
        </p:spPr>
      </p:cxnSp>
      <p:cxnSp>
        <p:nvCxnSpPr>
          <p:cNvPr id="70659" name="Straight Connector 20"/>
          <p:cNvCxnSpPr>
            <a:cxnSpLocks noChangeShapeType="1"/>
          </p:cNvCxnSpPr>
          <p:nvPr/>
        </p:nvCxnSpPr>
        <p:spPr bwMode="auto">
          <a:xfrm>
            <a:off x="5715000" y="4800600"/>
            <a:ext cx="0" cy="381000"/>
          </a:xfrm>
          <a:prstGeom prst="line">
            <a:avLst/>
          </a:prstGeom>
          <a:noFill/>
          <a:ln w="57150" algn="ctr">
            <a:solidFill>
              <a:schemeClr val="bg1"/>
            </a:solidFill>
            <a:round/>
            <a:headEnd/>
            <a:tailEnd/>
          </a:ln>
        </p:spPr>
      </p:cxnSp>
      <p:cxnSp>
        <p:nvCxnSpPr>
          <p:cNvPr id="70660" name="Straight Connector 19"/>
          <p:cNvCxnSpPr>
            <a:cxnSpLocks noChangeShapeType="1"/>
          </p:cNvCxnSpPr>
          <p:nvPr/>
        </p:nvCxnSpPr>
        <p:spPr bwMode="auto">
          <a:xfrm>
            <a:off x="3962400" y="4800600"/>
            <a:ext cx="0" cy="381000"/>
          </a:xfrm>
          <a:prstGeom prst="line">
            <a:avLst/>
          </a:prstGeom>
          <a:noFill/>
          <a:ln w="57150" algn="ctr">
            <a:solidFill>
              <a:schemeClr val="bg1"/>
            </a:solidFill>
            <a:round/>
            <a:headEnd/>
            <a:tailEnd/>
          </a:ln>
        </p:spPr>
      </p:cxnSp>
      <p:cxnSp>
        <p:nvCxnSpPr>
          <p:cNvPr id="70661" name="Straight Connector 18"/>
          <p:cNvCxnSpPr>
            <a:cxnSpLocks noChangeShapeType="1"/>
          </p:cNvCxnSpPr>
          <p:nvPr/>
        </p:nvCxnSpPr>
        <p:spPr bwMode="auto">
          <a:xfrm>
            <a:off x="2133600" y="4648200"/>
            <a:ext cx="0" cy="381000"/>
          </a:xfrm>
          <a:prstGeom prst="line">
            <a:avLst/>
          </a:prstGeom>
          <a:noFill/>
          <a:ln w="57150" algn="ctr">
            <a:solidFill>
              <a:schemeClr val="bg1"/>
            </a:solidFill>
            <a:round/>
            <a:headEnd/>
            <a:tailEnd/>
          </a:ln>
        </p:spPr>
      </p:cxnSp>
      <p:sp>
        <p:nvSpPr>
          <p:cNvPr id="2" name="Rectangle 1"/>
          <p:cNvSpPr/>
          <p:nvPr/>
        </p:nvSpPr>
        <p:spPr bwMode="auto">
          <a:xfrm>
            <a:off x="1600200" y="1752600"/>
            <a:ext cx="6324600" cy="609600"/>
          </a:xfrm>
          <a:prstGeom prst="rect">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w="101600" prst="riblet"/>
          </a:sp3d>
        </p:spPr>
        <p:txBody>
          <a:bodyPr/>
          <a:lstStyle/>
          <a:p>
            <a:pPr algn="ctr" eaLnBrk="0" hangingPunct="0">
              <a:defRPr/>
            </a:pPr>
            <a:r>
              <a:rPr lang="en-US" dirty="0">
                <a:solidFill>
                  <a:srgbClr val="000000"/>
                </a:solidFill>
              </a:rPr>
              <a:t>International Forum for Quantitative Imaging</a:t>
            </a:r>
          </a:p>
        </p:txBody>
      </p:sp>
      <p:sp>
        <p:nvSpPr>
          <p:cNvPr id="70665" name="TextBox 2"/>
          <p:cNvSpPr txBox="1">
            <a:spLocks noChangeArrowheads="1"/>
          </p:cNvSpPr>
          <p:nvPr/>
        </p:nvSpPr>
        <p:spPr bwMode="auto">
          <a:xfrm>
            <a:off x="381000" y="2819400"/>
            <a:ext cx="1082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eaLnBrk="1" hangingPunct="1"/>
            <a:r>
              <a:rPr lang="en-US" altLang="en-US" sz="1800" smtClean="0">
                <a:solidFill>
                  <a:srgbClr val="FFFFFF"/>
                </a:solidFill>
              </a:rPr>
              <a:t>Research</a:t>
            </a:r>
          </a:p>
          <a:p>
            <a:pPr eaLnBrk="1" hangingPunct="1"/>
            <a:r>
              <a:rPr lang="en-US" altLang="en-US" sz="1800" smtClean="0">
                <a:solidFill>
                  <a:srgbClr val="FFFFFF"/>
                </a:solidFill>
              </a:rPr>
              <a:t>Networks</a:t>
            </a:r>
          </a:p>
        </p:txBody>
      </p:sp>
      <p:sp>
        <p:nvSpPr>
          <p:cNvPr id="4" name="Rounded Rectangle 3"/>
          <p:cNvSpPr/>
          <p:nvPr/>
        </p:nvSpPr>
        <p:spPr bwMode="auto">
          <a:xfrm>
            <a:off x="1524000" y="2743200"/>
            <a:ext cx="1219200" cy="1981200"/>
          </a:xfrm>
          <a:prstGeom prst="roundRect">
            <a:avLst/>
          </a:prstGeom>
          <a:solidFill>
            <a:srgbClr val="EFF7A7"/>
          </a:solidFill>
          <a:ln w="9525" cap="flat" cmpd="sng" algn="ctr">
            <a:solidFill>
              <a:schemeClr val="tx1"/>
            </a:solidFill>
            <a:prstDash val="solid"/>
            <a:round/>
            <a:headEnd type="none" w="med" len="med"/>
            <a:tailEnd type="none" w="med" len="med"/>
          </a:ln>
          <a:effectLst/>
          <a:scene3d>
            <a:camera prst="orthographicFront"/>
            <a:lightRig rig="threePt" dir="t"/>
          </a:scene3d>
          <a:sp3d>
            <a:bevelT w="139700" h="139700" prst="divot"/>
          </a:sp3d>
        </p:spPr>
        <p:txBody>
          <a:bodyPr/>
          <a:lstStyle/>
          <a:p>
            <a:pPr algn="ctr" eaLnBrk="0" hangingPunct="0">
              <a:defRPr/>
            </a:pPr>
            <a:r>
              <a:rPr lang="en-US" sz="1600" dirty="0">
                <a:solidFill>
                  <a:srgbClr val="000000"/>
                </a:solidFill>
              </a:rPr>
              <a:t>Canada</a:t>
            </a:r>
          </a:p>
          <a:p>
            <a:pPr algn="ctr" eaLnBrk="0" hangingPunct="0">
              <a:defRPr/>
            </a:pPr>
            <a:r>
              <a:rPr lang="en-US" sz="1600" dirty="0">
                <a:solidFill>
                  <a:srgbClr val="000000"/>
                </a:solidFill>
              </a:rPr>
              <a:t>CIHR</a:t>
            </a:r>
          </a:p>
        </p:txBody>
      </p:sp>
      <p:sp>
        <p:nvSpPr>
          <p:cNvPr id="5" name="Rounded Rectangle 4"/>
          <p:cNvSpPr/>
          <p:nvPr/>
        </p:nvSpPr>
        <p:spPr bwMode="auto">
          <a:xfrm>
            <a:off x="3352800" y="2743200"/>
            <a:ext cx="1219200" cy="2057400"/>
          </a:xfrm>
          <a:prstGeom prst="roundRect">
            <a:avLst/>
          </a:prstGeom>
          <a:solidFill>
            <a:srgbClr val="EFF7A7"/>
          </a:solidFill>
          <a:ln w="9525" cap="flat" cmpd="sng" algn="ctr">
            <a:solidFill>
              <a:schemeClr val="tx1"/>
            </a:solidFill>
            <a:prstDash val="solid"/>
            <a:round/>
            <a:headEnd type="none" w="med" len="med"/>
            <a:tailEnd type="none" w="med" len="med"/>
          </a:ln>
          <a:effectLst/>
          <a:scene3d>
            <a:camera prst="orthographicFront"/>
            <a:lightRig rig="threePt" dir="t"/>
          </a:scene3d>
          <a:sp3d>
            <a:bevelT w="139700" h="139700" prst="divot"/>
          </a:sp3d>
        </p:spPr>
        <p:txBody>
          <a:bodyPr/>
          <a:lstStyle/>
          <a:p>
            <a:pPr algn="ctr" eaLnBrk="0" hangingPunct="0">
              <a:defRPr/>
            </a:pPr>
            <a:r>
              <a:rPr lang="en-US" sz="1600" dirty="0">
                <a:solidFill>
                  <a:srgbClr val="000000"/>
                </a:solidFill>
              </a:rPr>
              <a:t>US</a:t>
            </a:r>
          </a:p>
          <a:p>
            <a:pPr algn="ctr" eaLnBrk="0" hangingPunct="0">
              <a:defRPr/>
            </a:pPr>
            <a:r>
              <a:rPr lang="en-US" sz="1600" dirty="0">
                <a:solidFill>
                  <a:srgbClr val="000000"/>
                </a:solidFill>
              </a:rPr>
              <a:t>QIN &amp; other</a:t>
            </a:r>
          </a:p>
          <a:p>
            <a:pPr algn="ctr" eaLnBrk="0" hangingPunct="0">
              <a:defRPr/>
            </a:pPr>
            <a:r>
              <a:rPr lang="en-US" sz="1600" dirty="0">
                <a:solidFill>
                  <a:srgbClr val="000000"/>
                </a:solidFill>
              </a:rPr>
              <a:t>U01, R01, U24</a:t>
            </a:r>
          </a:p>
          <a:p>
            <a:pPr algn="ctr" eaLnBrk="0" hangingPunct="0">
              <a:defRPr/>
            </a:pPr>
            <a:r>
              <a:rPr lang="en-US" sz="1600" dirty="0">
                <a:solidFill>
                  <a:srgbClr val="000000"/>
                </a:solidFill>
              </a:rPr>
              <a:t>Programs</a:t>
            </a:r>
          </a:p>
          <a:p>
            <a:pPr algn="ctr" eaLnBrk="0" hangingPunct="0">
              <a:defRPr/>
            </a:pPr>
            <a:r>
              <a:rPr lang="en-US" sz="1600" dirty="0">
                <a:solidFill>
                  <a:srgbClr val="000000"/>
                </a:solidFill>
              </a:rPr>
              <a:t>NIH</a:t>
            </a:r>
          </a:p>
        </p:txBody>
      </p:sp>
      <p:sp>
        <p:nvSpPr>
          <p:cNvPr id="6" name="Rounded Rectangle 5"/>
          <p:cNvSpPr/>
          <p:nvPr/>
        </p:nvSpPr>
        <p:spPr bwMode="auto">
          <a:xfrm>
            <a:off x="5105400" y="2743200"/>
            <a:ext cx="1219200" cy="2057400"/>
          </a:xfrm>
          <a:prstGeom prst="roundRect">
            <a:avLst/>
          </a:prstGeom>
          <a:solidFill>
            <a:srgbClr val="EFF7A7"/>
          </a:solidFill>
          <a:ln w="9525" cap="flat" cmpd="sng" algn="ctr">
            <a:solidFill>
              <a:schemeClr val="tx1"/>
            </a:solidFill>
            <a:prstDash val="solid"/>
            <a:round/>
            <a:headEnd type="none" w="med" len="med"/>
            <a:tailEnd type="none" w="med" len="med"/>
          </a:ln>
          <a:effectLst/>
          <a:scene3d>
            <a:camera prst="orthographicFront"/>
            <a:lightRig rig="threePt" dir="t"/>
          </a:scene3d>
          <a:sp3d>
            <a:bevelT w="139700" h="139700" prst="divot"/>
          </a:sp3d>
        </p:spPr>
        <p:txBody>
          <a:bodyPr/>
          <a:lstStyle/>
          <a:p>
            <a:pPr algn="ctr" eaLnBrk="0" hangingPunct="0">
              <a:defRPr/>
            </a:pPr>
            <a:r>
              <a:rPr lang="en-US" sz="1600" dirty="0">
                <a:solidFill>
                  <a:srgbClr val="000000"/>
                </a:solidFill>
              </a:rPr>
              <a:t>UK</a:t>
            </a:r>
          </a:p>
          <a:p>
            <a:pPr algn="ctr" eaLnBrk="0" hangingPunct="0">
              <a:defRPr/>
            </a:pPr>
            <a:r>
              <a:rPr lang="en-US" sz="1600" dirty="0">
                <a:solidFill>
                  <a:srgbClr val="000000"/>
                </a:solidFill>
              </a:rPr>
              <a:t>CR-UK</a:t>
            </a:r>
          </a:p>
          <a:p>
            <a:pPr algn="ctr" eaLnBrk="0" hangingPunct="0">
              <a:defRPr/>
            </a:pPr>
            <a:r>
              <a:rPr lang="en-US" sz="1600" dirty="0">
                <a:solidFill>
                  <a:srgbClr val="000000"/>
                </a:solidFill>
              </a:rPr>
              <a:t>Other</a:t>
            </a:r>
          </a:p>
          <a:p>
            <a:pPr algn="ctr" eaLnBrk="0" hangingPunct="0">
              <a:defRPr/>
            </a:pPr>
            <a:r>
              <a:rPr lang="en-US" sz="1600" dirty="0">
                <a:solidFill>
                  <a:srgbClr val="000000"/>
                </a:solidFill>
              </a:rPr>
              <a:t>Fun ding agencies </a:t>
            </a:r>
          </a:p>
        </p:txBody>
      </p:sp>
      <p:sp>
        <p:nvSpPr>
          <p:cNvPr id="7" name="Rounded Rectangle 6"/>
          <p:cNvSpPr/>
          <p:nvPr/>
        </p:nvSpPr>
        <p:spPr bwMode="auto">
          <a:xfrm>
            <a:off x="6858000" y="2743200"/>
            <a:ext cx="1219200" cy="2133600"/>
          </a:xfrm>
          <a:prstGeom prst="roundRect">
            <a:avLst/>
          </a:prstGeom>
          <a:solidFill>
            <a:srgbClr val="EFF7A7"/>
          </a:solidFill>
          <a:ln w="9525" cap="flat" cmpd="sng" algn="ctr">
            <a:solidFill>
              <a:schemeClr val="tx1"/>
            </a:solidFill>
            <a:prstDash val="solid"/>
            <a:round/>
            <a:headEnd type="none" w="med" len="med"/>
            <a:tailEnd type="none" w="med" len="med"/>
          </a:ln>
          <a:effectLst/>
          <a:scene3d>
            <a:camera prst="orthographicFront"/>
            <a:lightRig rig="threePt" dir="t"/>
          </a:scene3d>
          <a:sp3d>
            <a:bevelT w="139700" h="139700" prst="divot"/>
          </a:sp3d>
        </p:spPr>
        <p:txBody>
          <a:bodyPr/>
          <a:lstStyle/>
          <a:p>
            <a:pPr algn="ctr" eaLnBrk="0" hangingPunct="0">
              <a:defRPr/>
            </a:pPr>
            <a:r>
              <a:rPr lang="en-US" sz="1600" dirty="0">
                <a:solidFill>
                  <a:srgbClr val="000000"/>
                </a:solidFill>
              </a:rPr>
              <a:t>Other</a:t>
            </a:r>
          </a:p>
          <a:p>
            <a:pPr algn="ctr" eaLnBrk="0" hangingPunct="0">
              <a:defRPr/>
            </a:pPr>
            <a:endParaRPr lang="en-US" sz="1600" dirty="0">
              <a:solidFill>
                <a:srgbClr val="000000"/>
              </a:solidFill>
            </a:endParaRPr>
          </a:p>
          <a:p>
            <a:pPr algn="ctr" eaLnBrk="0" hangingPunct="0">
              <a:defRPr/>
            </a:pPr>
            <a:r>
              <a:rPr lang="en-US" sz="1600" dirty="0">
                <a:solidFill>
                  <a:srgbClr val="000000"/>
                </a:solidFill>
              </a:rPr>
              <a:t>EU framework</a:t>
            </a:r>
          </a:p>
        </p:txBody>
      </p:sp>
      <p:cxnSp>
        <p:nvCxnSpPr>
          <p:cNvPr id="70678" name="Straight Connector 8"/>
          <p:cNvCxnSpPr>
            <a:cxnSpLocks noChangeShapeType="1"/>
          </p:cNvCxnSpPr>
          <p:nvPr/>
        </p:nvCxnSpPr>
        <p:spPr bwMode="auto">
          <a:xfrm>
            <a:off x="2057400" y="2362200"/>
            <a:ext cx="0" cy="381000"/>
          </a:xfrm>
          <a:prstGeom prst="line">
            <a:avLst/>
          </a:prstGeom>
          <a:noFill/>
          <a:ln w="57150" algn="ctr">
            <a:solidFill>
              <a:schemeClr val="bg1"/>
            </a:solidFill>
            <a:round/>
            <a:headEnd/>
            <a:tailEnd/>
          </a:ln>
        </p:spPr>
      </p:cxnSp>
      <p:cxnSp>
        <p:nvCxnSpPr>
          <p:cNvPr id="70679" name="Straight Connector 10"/>
          <p:cNvCxnSpPr>
            <a:cxnSpLocks noChangeShapeType="1"/>
          </p:cNvCxnSpPr>
          <p:nvPr/>
        </p:nvCxnSpPr>
        <p:spPr bwMode="auto">
          <a:xfrm>
            <a:off x="3962400" y="2362200"/>
            <a:ext cx="0" cy="381000"/>
          </a:xfrm>
          <a:prstGeom prst="line">
            <a:avLst/>
          </a:prstGeom>
          <a:noFill/>
          <a:ln w="57150" algn="ctr">
            <a:solidFill>
              <a:schemeClr val="bg1"/>
            </a:solidFill>
            <a:round/>
            <a:headEnd/>
            <a:tailEnd/>
          </a:ln>
        </p:spPr>
      </p:cxnSp>
      <p:cxnSp>
        <p:nvCxnSpPr>
          <p:cNvPr id="70680" name="Straight Connector 11"/>
          <p:cNvCxnSpPr>
            <a:cxnSpLocks noChangeShapeType="1"/>
          </p:cNvCxnSpPr>
          <p:nvPr/>
        </p:nvCxnSpPr>
        <p:spPr bwMode="auto">
          <a:xfrm>
            <a:off x="7467600" y="2362200"/>
            <a:ext cx="0" cy="381000"/>
          </a:xfrm>
          <a:prstGeom prst="line">
            <a:avLst/>
          </a:prstGeom>
          <a:noFill/>
          <a:ln w="57150" algn="ctr">
            <a:solidFill>
              <a:schemeClr val="bg1"/>
            </a:solidFill>
            <a:round/>
            <a:headEnd/>
            <a:tailEnd/>
          </a:ln>
        </p:spPr>
      </p:cxnSp>
      <p:cxnSp>
        <p:nvCxnSpPr>
          <p:cNvPr id="70681" name="Straight Connector 12"/>
          <p:cNvCxnSpPr>
            <a:cxnSpLocks noChangeShapeType="1"/>
          </p:cNvCxnSpPr>
          <p:nvPr/>
        </p:nvCxnSpPr>
        <p:spPr bwMode="auto">
          <a:xfrm>
            <a:off x="5715000" y="2362200"/>
            <a:ext cx="0" cy="381000"/>
          </a:xfrm>
          <a:prstGeom prst="line">
            <a:avLst/>
          </a:prstGeom>
          <a:noFill/>
          <a:ln w="57150" algn="ctr">
            <a:solidFill>
              <a:schemeClr val="bg1"/>
            </a:solidFill>
            <a:round/>
            <a:headEnd/>
            <a:tailEnd/>
          </a:ln>
        </p:spPr>
      </p:cxnSp>
      <p:sp>
        <p:nvSpPr>
          <p:cNvPr id="70682" name="TextBox 13"/>
          <p:cNvSpPr txBox="1">
            <a:spLocks noChangeArrowheads="1"/>
          </p:cNvSpPr>
          <p:nvPr/>
        </p:nvSpPr>
        <p:spPr bwMode="auto">
          <a:xfrm>
            <a:off x="304800" y="5029200"/>
            <a:ext cx="1095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eaLnBrk="1" hangingPunct="1"/>
            <a:r>
              <a:rPr lang="en-US" altLang="en-US" sz="1800" smtClean="0">
                <a:solidFill>
                  <a:srgbClr val="FFFFFF"/>
                </a:solidFill>
              </a:rPr>
              <a:t>Associate</a:t>
            </a:r>
          </a:p>
          <a:p>
            <a:pPr eaLnBrk="1" hangingPunct="1"/>
            <a:r>
              <a:rPr lang="en-US" altLang="en-US" sz="1800" smtClean="0">
                <a:solidFill>
                  <a:srgbClr val="FFFFFF"/>
                </a:solidFill>
              </a:rPr>
              <a:t>Members</a:t>
            </a:r>
          </a:p>
        </p:txBody>
      </p:sp>
      <p:sp>
        <p:nvSpPr>
          <p:cNvPr id="15" name="Oval 14"/>
          <p:cNvSpPr/>
          <p:nvPr/>
        </p:nvSpPr>
        <p:spPr bwMode="auto">
          <a:xfrm>
            <a:off x="1371600" y="5029200"/>
            <a:ext cx="1600200" cy="762000"/>
          </a:xfrm>
          <a:prstGeom prst="ellipse">
            <a:avLst/>
          </a:prstGeom>
          <a:solidFill>
            <a:srgbClr val="FAA4E3"/>
          </a:solidFill>
          <a:ln w="9525" cap="flat" cmpd="sng" algn="ctr">
            <a:solidFill>
              <a:schemeClr val="tx1"/>
            </a:solidFill>
            <a:prstDash val="solid"/>
            <a:round/>
            <a:headEnd type="none" w="med" len="med"/>
            <a:tailEnd type="none" w="med" len="med"/>
          </a:ln>
          <a:effectLst/>
          <a:scene3d>
            <a:camera prst="orthographicFront"/>
            <a:lightRig rig="threePt" dir="t"/>
          </a:scene3d>
          <a:sp3d>
            <a:bevelT w="139700" h="139700" prst="divot"/>
          </a:sp3d>
        </p:spPr>
        <p:txBody>
          <a:bodyPr/>
          <a:lstStyle/>
          <a:p>
            <a:pPr algn="ctr" eaLnBrk="0" hangingPunct="0">
              <a:defRPr/>
            </a:pPr>
            <a:r>
              <a:rPr lang="en-US" sz="1400" dirty="0">
                <a:solidFill>
                  <a:srgbClr val="000000"/>
                </a:solidFill>
              </a:rPr>
              <a:t>Canadian</a:t>
            </a:r>
          </a:p>
          <a:p>
            <a:pPr algn="ctr" eaLnBrk="0" hangingPunct="0">
              <a:defRPr/>
            </a:pPr>
            <a:r>
              <a:rPr lang="en-US" sz="1400" dirty="0">
                <a:solidFill>
                  <a:srgbClr val="000000"/>
                </a:solidFill>
              </a:rPr>
              <a:t>Researchers</a:t>
            </a:r>
          </a:p>
        </p:txBody>
      </p:sp>
      <p:sp>
        <p:nvSpPr>
          <p:cNvPr id="16" name="Oval 15"/>
          <p:cNvSpPr/>
          <p:nvPr/>
        </p:nvSpPr>
        <p:spPr bwMode="auto">
          <a:xfrm>
            <a:off x="3124200" y="5029200"/>
            <a:ext cx="1600200" cy="762000"/>
          </a:xfrm>
          <a:prstGeom prst="ellipse">
            <a:avLst/>
          </a:prstGeom>
          <a:solidFill>
            <a:srgbClr val="FAA4E3"/>
          </a:solidFill>
          <a:ln w="9525" cap="flat" cmpd="sng" algn="ctr">
            <a:solidFill>
              <a:schemeClr val="tx1"/>
            </a:solidFill>
            <a:prstDash val="solid"/>
            <a:round/>
            <a:headEnd type="none" w="med" len="med"/>
            <a:tailEnd type="none" w="med" len="med"/>
          </a:ln>
          <a:effectLst/>
          <a:scene3d>
            <a:camera prst="orthographicFront"/>
            <a:lightRig rig="threePt" dir="t"/>
          </a:scene3d>
          <a:sp3d>
            <a:bevelT w="139700" h="139700" prst="divot"/>
          </a:sp3d>
        </p:spPr>
        <p:txBody>
          <a:bodyPr/>
          <a:lstStyle/>
          <a:p>
            <a:pPr algn="ctr" eaLnBrk="0" hangingPunct="0">
              <a:defRPr/>
            </a:pPr>
            <a:r>
              <a:rPr lang="en-US" sz="1400" dirty="0">
                <a:solidFill>
                  <a:srgbClr val="000000"/>
                </a:solidFill>
              </a:rPr>
              <a:t>US</a:t>
            </a:r>
          </a:p>
          <a:p>
            <a:pPr algn="ctr" eaLnBrk="0" hangingPunct="0">
              <a:defRPr/>
            </a:pPr>
            <a:r>
              <a:rPr lang="en-US" sz="1400" dirty="0">
                <a:solidFill>
                  <a:srgbClr val="000000"/>
                </a:solidFill>
              </a:rPr>
              <a:t>India, China</a:t>
            </a:r>
          </a:p>
        </p:txBody>
      </p:sp>
      <p:sp>
        <p:nvSpPr>
          <p:cNvPr id="17" name="Oval 16"/>
          <p:cNvSpPr/>
          <p:nvPr/>
        </p:nvSpPr>
        <p:spPr bwMode="auto">
          <a:xfrm>
            <a:off x="4953000" y="5029200"/>
            <a:ext cx="1600200" cy="762000"/>
          </a:xfrm>
          <a:prstGeom prst="ellipse">
            <a:avLst/>
          </a:prstGeom>
          <a:solidFill>
            <a:srgbClr val="FAA4E3"/>
          </a:solidFill>
          <a:ln w="9525" cap="flat" cmpd="sng" algn="ctr">
            <a:solidFill>
              <a:schemeClr val="tx1"/>
            </a:solidFill>
            <a:prstDash val="solid"/>
            <a:round/>
            <a:headEnd type="none" w="med" len="med"/>
            <a:tailEnd type="none" w="med" len="med"/>
          </a:ln>
          <a:effectLst/>
          <a:scene3d>
            <a:camera prst="orthographicFront"/>
            <a:lightRig rig="threePt" dir="t"/>
          </a:scene3d>
          <a:sp3d>
            <a:bevelT w="139700" h="139700" prst="divot"/>
          </a:sp3d>
        </p:spPr>
        <p:txBody>
          <a:bodyPr/>
          <a:lstStyle/>
          <a:p>
            <a:pPr algn="ctr" eaLnBrk="0" hangingPunct="0">
              <a:defRPr/>
            </a:pPr>
            <a:r>
              <a:rPr lang="en-US" sz="1400" dirty="0">
                <a:solidFill>
                  <a:srgbClr val="000000"/>
                </a:solidFill>
              </a:rPr>
              <a:t>UK Researchers</a:t>
            </a:r>
          </a:p>
        </p:txBody>
      </p:sp>
      <p:sp>
        <p:nvSpPr>
          <p:cNvPr id="18" name="Oval 17"/>
          <p:cNvSpPr/>
          <p:nvPr/>
        </p:nvSpPr>
        <p:spPr bwMode="auto">
          <a:xfrm>
            <a:off x="6705600" y="5105400"/>
            <a:ext cx="1600200" cy="762000"/>
          </a:xfrm>
          <a:prstGeom prst="ellipse">
            <a:avLst/>
          </a:prstGeom>
          <a:solidFill>
            <a:srgbClr val="FAA4E3"/>
          </a:solidFill>
          <a:ln w="9525" cap="flat" cmpd="sng" algn="ctr">
            <a:solidFill>
              <a:schemeClr val="tx1"/>
            </a:solidFill>
            <a:prstDash val="solid"/>
            <a:round/>
            <a:headEnd type="none" w="med" len="med"/>
            <a:tailEnd type="none" w="med" len="med"/>
          </a:ln>
          <a:effectLst/>
          <a:scene3d>
            <a:camera prst="orthographicFront"/>
            <a:lightRig rig="threePt" dir="t"/>
          </a:scene3d>
          <a:sp3d>
            <a:bevelT w="139700" h="139700" prst="divot"/>
          </a:sp3d>
        </p:spPr>
        <p:txBody>
          <a:bodyPr/>
          <a:lstStyle/>
          <a:p>
            <a:pPr algn="ctr" eaLnBrk="0" hangingPunct="0">
              <a:defRPr/>
            </a:pPr>
            <a:r>
              <a:rPr lang="en-US" sz="1400" dirty="0">
                <a:solidFill>
                  <a:srgbClr val="000000"/>
                </a:solidFill>
              </a:rPr>
              <a:t>Other</a:t>
            </a:r>
          </a:p>
        </p:txBody>
      </p:sp>
      <p:sp>
        <p:nvSpPr>
          <p:cNvPr id="70695" name="Title 22"/>
          <p:cNvSpPr>
            <a:spLocks noGrp="1"/>
          </p:cNvSpPr>
          <p:nvPr>
            <p:ph type="title"/>
          </p:nvPr>
        </p:nvSpPr>
        <p:spPr/>
        <p:txBody>
          <a:bodyPr/>
          <a:lstStyle/>
          <a:p>
            <a:r>
              <a:rPr lang="en-US" altLang="en-US" smtClean="0"/>
              <a:t>International Forum for Quantitative Imaging (proposed)</a:t>
            </a:r>
          </a:p>
        </p:txBody>
      </p:sp>
    </p:spTree>
    <p:extLst>
      <p:ext uri="{BB962C8B-B14F-4D97-AF65-F5344CB8AC3E}">
        <p14:creationId xmlns:p14="http://schemas.microsoft.com/office/powerpoint/2010/main" val="34685743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457200" y="228600"/>
            <a:ext cx="8229600" cy="762000"/>
          </a:xfrm>
        </p:spPr>
        <p:txBody>
          <a:bodyPr/>
          <a:lstStyle/>
          <a:p>
            <a:r>
              <a:rPr lang="en-US" altLang="en-US" sz="3200" smtClean="0"/>
              <a:t>Challenges: International Forum</a:t>
            </a:r>
          </a:p>
        </p:txBody>
      </p:sp>
      <p:sp>
        <p:nvSpPr>
          <p:cNvPr id="78851" name="Content Placeholder 2"/>
          <p:cNvSpPr>
            <a:spLocks noGrp="1"/>
          </p:cNvSpPr>
          <p:nvPr>
            <p:ph idx="1"/>
          </p:nvPr>
        </p:nvSpPr>
        <p:spPr>
          <a:xfrm>
            <a:off x="457200" y="1143000"/>
            <a:ext cx="8229600" cy="5029200"/>
          </a:xfrm>
        </p:spPr>
        <p:txBody>
          <a:bodyPr/>
          <a:lstStyle/>
          <a:p>
            <a:r>
              <a:rPr lang="en-US" altLang="en-US" sz="2800" smtClean="0"/>
              <a:t>Actively participate in promoting “best practices” in imaging sciences and quantitative imaging standards for data collection and analysis</a:t>
            </a:r>
          </a:p>
          <a:p>
            <a:r>
              <a:rPr lang="en-US" altLang="en-US" sz="2800" smtClean="0"/>
              <a:t>Explore joint collaboration across clinical, pre clinical and digital pathology</a:t>
            </a:r>
          </a:p>
          <a:p>
            <a:r>
              <a:rPr lang="en-US" altLang="en-US" sz="2800" smtClean="0"/>
              <a:t>Actively participate in efforts to correlate imaging with genomic signatures  and other molecular assays</a:t>
            </a:r>
          </a:p>
          <a:p>
            <a:r>
              <a:rPr lang="en-US" altLang="en-US" sz="2800" smtClean="0"/>
              <a:t>Societies: Clinical: Collaborate on “Grand Challenges”</a:t>
            </a:r>
          </a:p>
          <a:p>
            <a:r>
              <a:rPr lang="en-US" altLang="en-US" sz="2800" smtClean="0"/>
              <a:t>Societies: Pre Clinical: Develop a new consortium; promote “Grand Challenges” such as WMIC, other</a:t>
            </a:r>
            <a:endParaRPr lang="en-US" altLang="en-US" smtClean="0"/>
          </a:p>
          <a:p>
            <a:pPr lvl="1"/>
            <a:endParaRPr lang="en-US" alt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076325"/>
            <a:ext cx="655320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0" y="304800"/>
            <a:ext cx="8686800" cy="304800"/>
          </a:xfrm>
        </p:spPr>
        <p:txBody>
          <a:bodyPr/>
          <a:lstStyle/>
          <a:p>
            <a:r>
              <a:rPr lang="en-US" altLang="en-US" sz="2800" b="1" smtClean="0"/>
              <a:t>Plan of Presentation</a:t>
            </a:r>
          </a:p>
        </p:txBody>
      </p:sp>
      <p:sp>
        <p:nvSpPr>
          <p:cNvPr id="54275" name="Content Placeholder 2"/>
          <p:cNvSpPr>
            <a:spLocks noGrp="1"/>
          </p:cNvSpPr>
          <p:nvPr>
            <p:ph idx="1"/>
          </p:nvPr>
        </p:nvSpPr>
        <p:spPr>
          <a:xfrm>
            <a:off x="228600" y="838200"/>
            <a:ext cx="8458200" cy="5867400"/>
          </a:xfrm>
        </p:spPr>
        <p:txBody>
          <a:bodyPr/>
          <a:lstStyle/>
          <a:p>
            <a:pPr marL="514350" indent="-514350" eaLnBrk="1" hangingPunct="1"/>
            <a:r>
              <a:rPr lang="en-US" altLang="en-US" sz="2000" b="1" dirty="0" smtClean="0">
                <a:solidFill>
                  <a:srgbClr val="FFFF7E"/>
                </a:solidFill>
                <a:cs typeface="Times New Roman" pitchFamily="18" charset="0"/>
              </a:rPr>
              <a:t>Background to Planned Forum</a:t>
            </a:r>
          </a:p>
          <a:p>
            <a:pPr marL="914400" lvl="1" indent="-514350" eaLnBrk="1" hangingPunct="1"/>
            <a:r>
              <a:rPr lang="en-US" altLang="en-US" sz="1600" dirty="0" smtClean="0">
                <a:cs typeface="Times New Roman" pitchFamily="18" charset="0"/>
              </a:rPr>
              <a:t>International Imaging Workshop I CIHR, CR UK, NCI) ( July 2011)</a:t>
            </a:r>
          </a:p>
          <a:p>
            <a:pPr marL="914400" lvl="1" indent="-514350" eaLnBrk="1" hangingPunct="1"/>
            <a:r>
              <a:rPr lang="en-US" altLang="en-US" sz="1600" dirty="0" smtClean="0">
                <a:cs typeface="Times New Roman" pitchFamily="18" charset="0"/>
              </a:rPr>
              <a:t>NCI Imaging-genomics workshop ( June 2103)</a:t>
            </a:r>
          </a:p>
          <a:p>
            <a:pPr marL="514350" indent="-514350" eaLnBrk="1" hangingPunct="1"/>
            <a:r>
              <a:rPr lang="en-US" altLang="en-US" sz="2000" b="1" dirty="0" smtClean="0">
                <a:solidFill>
                  <a:srgbClr val="FFFF7E"/>
                </a:solidFill>
                <a:cs typeface="Times New Roman" pitchFamily="18" charset="0"/>
              </a:rPr>
              <a:t>Clinical Quantitative Imaging (QI) Standards Initiatives</a:t>
            </a:r>
          </a:p>
          <a:p>
            <a:pPr marL="914400" lvl="1" indent="-514350" eaLnBrk="1" hangingPunct="1"/>
            <a:r>
              <a:rPr lang="en-US" altLang="en-US" sz="1600" dirty="0" smtClean="0">
                <a:cs typeface="Times New Roman" pitchFamily="18" charset="0"/>
              </a:rPr>
              <a:t>QIN: Model for open science to promote clinical imaging standards</a:t>
            </a:r>
          </a:p>
          <a:p>
            <a:pPr marL="914400" lvl="1" indent="-514350" eaLnBrk="1" hangingPunct="1"/>
            <a:r>
              <a:rPr lang="en-US" altLang="en-US" sz="1600" dirty="0" smtClean="0">
                <a:cs typeface="Times New Roman" pitchFamily="18" charset="0"/>
              </a:rPr>
              <a:t>Grand Challenges: Clinical Decision Support/IGI and IGDD</a:t>
            </a:r>
          </a:p>
          <a:p>
            <a:pPr marL="914400" lvl="1" indent="-514350" eaLnBrk="1" hangingPunct="1"/>
            <a:r>
              <a:rPr lang="en-US" altLang="en-US" sz="1600" dirty="0" smtClean="0">
                <a:cs typeface="Times New Roman" pitchFamily="18" charset="0"/>
              </a:rPr>
              <a:t>Outreach to International Scientific societies: </a:t>
            </a:r>
          </a:p>
          <a:p>
            <a:pPr marL="514350" indent="-514350" eaLnBrk="1" hangingPunct="1"/>
            <a:r>
              <a:rPr lang="en-US" altLang="en-US" sz="2000" b="1" dirty="0" smtClean="0">
                <a:solidFill>
                  <a:srgbClr val="FFFF7E"/>
                </a:solidFill>
                <a:cs typeface="Times New Roman" pitchFamily="18" charset="0"/>
              </a:rPr>
              <a:t>Preclinical, co-clinical and digital pathology </a:t>
            </a:r>
            <a:r>
              <a:rPr lang="en-US" altLang="en-US" sz="2000" b="1" dirty="0">
                <a:solidFill>
                  <a:srgbClr val="FFFF7E"/>
                </a:solidFill>
                <a:cs typeface="Times New Roman" pitchFamily="18" charset="0"/>
              </a:rPr>
              <a:t>imaging </a:t>
            </a:r>
            <a:endParaRPr lang="en-US" altLang="en-US" sz="2000" b="1" dirty="0" smtClean="0">
              <a:solidFill>
                <a:srgbClr val="FFFF7E"/>
              </a:solidFill>
              <a:cs typeface="Times New Roman" pitchFamily="18" charset="0"/>
            </a:endParaRPr>
          </a:p>
          <a:p>
            <a:pPr marL="914400" lvl="1" indent="-514350" eaLnBrk="1" hangingPunct="1"/>
            <a:r>
              <a:rPr lang="en-US" altLang="en-US" sz="1600" dirty="0" smtClean="0">
                <a:cs typeface="Times New Roman" pitchFamily="18" charset="0"/>
              </a:rPr>
              <a:t> Mouse Models of Human Cancer (MCHC). Best practices </a:t>
            </a:r>
          </a:p>
          <a:p>
            <a:pPr marL="914400" lvl="1" indent="-514350" eaLnBrk="1" hangingPunct="1"/>
            <a:r>
              <a:rPr lang="en-US" altLang="en-US" sz="1600" dirty="0" smtClean="0">
                <a:cs typeface="Times New Roman" pitchFamily="18" charset="0"/>
              </a:rPr>
              <a:t>Exploratory pre clinical imaging standards</a:t>
            </a:r>
          </a:p>
          <a:p>
            <a:pPr marL="514350" indent="-514350" eaLnBrk="1" hangingPunct="1"/>
            <a:r>
              <a:rPr lang="en-US" altLang="en-US" sz="2000" b="1" dirty="0" smtClean="0">
                <a:solidFill>
                  <a:srgbClr val="FFFF7E"/>
                </a:solidFill>
                <a:cs typeface="Times New Roman" pitchFamily="18" charset="0"/>
              </a:rPr>
              <a:t>Research Resources for QI and correlation with genomics</a:t>
            </a:r>
          </a:p>
          <a:p>
            <a:pPr marL="514350" indent="-514350" eaLnBrk="1" hangingPunct="1"/>
            <a:r>
              <a:rPr lang="en-US" altLang="en-US" sz="2000" b="1" dirty="0" smtClean="0">
                <a:solidFill>
                  <a:srgbClr val="FFFF7E"/>
                </a:solidFill>
                <a:cs typeface="Times New Roman" pitchFamily="18" charset="0"/>
              </a:rPr>
              <a:t>Challenges and goals for an international forum for QI best practices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752600" y="0"/>
            <a:ext cx="10515600" cy="1447800"/>
          </a:xfrm>
        </p:spPr>
        <p:txBody>
          <a:bodyPr/>
          <a:lstStyle/>
          <a:p>
            <a:r>
              <a:rPr lang="en-US" altLang="en-US" smtClean="0"/>
              <a:t>International Imaging Workshop</a:t>
            </a:r>
            <a:r>
              <a:rPr lang="en-US" altLang="en-US" sz="2800" smtClean="0"/>
              <a:t/>
            </a:r>
            <a:br>
              <a:rPr lang="en-US" altLang="en-US" sz="2800" smtClean="0"/>
            </a:br>
            <a:r>
              <a:rPr lang="en-US" altLang="en-US" sz="4000" smtClean="0"/>
              <a:t> </a:t>
            </a:r>
            <a:r>
              <a:rPr lang="en-US" altLang="en-US" sz="2400" smtClean="0"/>
              <a:t>Canada CIHR, CR UK, NCI, London July 2011 </a:t>
            </a:r>
          </a:p>
        </p:txBody>
      </p:sp>
      <p:sp>
        <p:nvSpPr>
          <p:cNvPr id="21507" name="Content Placeholder 2"/>
          <p:cNvSpPr>
            <a:spLocks noGrp="1"/>
          </p:cNvSpPr>
          <p:nvPr>
            <p:ph idx="1"/>
          </p:nvPr>
        </p:nvSpPr>
        <p:spPr>
          <a:xfrm>
            <a:off x="228600" y="1524000"/>
            <a:ext cx="8534400" cy="4572000"/>
          </a:xfrm>
        </p:spPr>
        <p:txBody>
          <a:bodyPr/>
          <a:lstStyle/>
          <a:p>
            <a:pPr>
              <a:defRPr/>
            </a:pPr>
            <a:r>
              <a:rPr lang="en-US" sz="2800" dirty="0" smtClean="0">
                <a:solidFill>
                  <a:srgbClr val="FFFF7E"/>
                </a:solidFill>
              </a:rPr>
              <a:t>Quantitative Imaging Workshop Goals</a:t>
            </a:r>
            <a:r>
              <a:rPr lang="en-US" dirty="0" smtClean="0"/>
              <a:t>:</a:t>
            </a:r>
          </a:p>
          <a:p>
            <a:pPr lvl="1">
              <a:defRPr/>
            </a:pPr>
            <a:r>
              <a:rPr lang="en-US" sz="2400" dirty="0" smtClean="0"/>
              <a:t>Science: Linking ‘omics’ to patient care </a:t>
            </a:r>
          </a:p>
          <a:p>
            <a:pPr lvl="1">
              <a:defRPr/>
            </a:pPr>
            <a:r>
              <a:rPr lang="en-US" sz="2400" dirty="0" smtClean="0"/>
              <a:t>Scope: Screening, Diagnosis, Therapy and IGDD</a:t>
            </a:r>
          </a:p>
          <a:p>
            <a:pPr lvl="1">
              <a:defRPr/>
            </a:pPr>
            <a:r>
              <a:rPr lang="en-US" sz="2400" dirty="0" smtClean="0"/>
              <a:t>Funders: </a:t>
            </a:r>
            <a:r>
              <a:rPr lang="en-US" sz="2000" dirty="0" smtClean="0"/>
              <a:t>Leveraging Resources/Networks/ Open Science Strategies</a:t>
            </a:r>
          </a:p>
          <a:p>
            <a:pPr>
              <a:defRPr/>
            </a:pPr>
            <a:r>
              <a:rPr lang="en-US" sz="2800" dirty="0" smtClean="0">
                <a:solidFill>
                  <a:srgbClr val="FFFF7E"/>
                </a:solidFill>
              </a:rPr>
              <a:t>Deliverables: NCI -CIHR Funding Plan</a:t>
            </a:r>
          </a:p>
          <a:p>
            <a:pPr lvl="1">
              <a:defRPr/>
            </a:pPr>
            <a:r>
              <a:rPr lang="en-US" sz="2400" dirty="0"/>
              <a:t>Support for Two QIN Teams from Canada ( 2014-2015)</a:t>
            </a:r>
          </a:p>
          <a:p>
            <a:pPr lvl="1">
              <a:defRPr/>
            </a:pPr>
            <a:r>
              <a:rPr lang="en-US" sz="2400" dirty="0"/>
              <a:t> Active Dialogue with CR UK: Data and Tool Sharing ( 2014)</a:t>
            </a:r>
          </a:p>
          <a:p>
            <a:pPr lvl="1">
              <a:defRPr/>
            </a:pPr>
            <a:r>
              <a:rPr lang="en-US" sz="2400" dirty="0"/>
              <a:t>Exploring other Countries:  EU Framework, India, China</a:t>
            </a:r>
          </a:p>
          <a:p>
            <a:pPr marL="457200" lvl="1" indent="0">
              <a:buFontTx/>
              <a:buNone/>
              <a:defRPr/>
            </a:pPr>
            <a:endParaRPr lang="en-US" dirty="0" smtClean="0"/>
          </a:p>
          <a:p>
            <a:pPr lvl="1">
              <a:buFontTx/>
              <a:buNone/>
              <a:defRPr/>
            </a:pPr>
            <a:endParaRPr lang="en-US" dirty="0" smtClean="0"/>
          </a:p>
          <a:p>
            <a:pPr lvl="1">
              <a:buFontTx/>
              <a:buNone/>
              <a:defRPr/>
            </a:pPr>
            <a:endParaRPr lang="en-US" dirty="0" smtClean="0"/>
          </a:p>
        </p:txBody>
      </p:sp>
      <p:pic>
        <p:nvPicPr>
          <p:cNvPr id="55300" name="Picture 4"/>
          <p:cNvPicPr>
            <a:picLocks noChangeAspect="1" noChangeArrowheads="1"/>
          </p:cNvPicPr>
          <p:nvPr/>
        </p:nvPicPr>
        <p:blipFill>
          <a:blip r:embed="rId3">
            <a:extLst>
              <a:ext uri="{28A0092B-C50C-407E-A947-70E740481C1C}">
                <a14:useLocalDpi xmlns:a14="http://schemas.microsoft.com/office/drawing/2010/main" val="0"/>
              </a:ext>
            </a:extLst>
          </a:blip>
          <a:srcRect t="4593"/>
          <a:stretch>
            <a:fillRect/>
          </a:stretch>
        </p:blipFill>
        <p:spPr bwMode="auto">
          <a:xfrm>
            <a:off x="6934200" y="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z="2800" b="1" dirty="0" smtClean="0"/>
              <a:t>NCI: Imaging-Genomics Workshop(June 2013)</a:t>
            </a:r>
          </a:p>
        </p:txBody>
      </p:sp>
      <p:sp>
        <p:nvSpPr>
          <p:cNvPr id="56323" name="Content Placeholder 2"/>
          <p:cNvSpPr>
            <a:spLocks noGrp="1"/>
          </p:cNvSpPr>
          <p:nvPr>
            <p:ph idx="1"/>
          </p:nvPr>
        </p:nvSpPr>
        <p:spPr/>
        <p:txBody>
          <a:bodyPr>
            <a:normAutofit lnSpcReduction="10000"/>
          </a:bodyPr>
          <a:lstStyle/>
          <a:p>
            <a:r>
              <a:rPr lang="en-US" altLang="en-US" dirty="0" smtClean="0"/>
              <a:t>Leverage next generation of the TCGA project</a:t>
            </a:r>
          </a:p>
          <a:p>
            <a:r>
              <a:rPr lang="en-US" altLang="en-US" dirty="0" smtClean="0"/>
              <a:t>Explore new imaging methods to improve correlation with genomic signatures</a:t>
            </a:r>
          </a:p>
          <a:p>
            <a:r>
              <a:rPr lang="en-US" altLang="en-US" dirty="0" smtClean="0"/>
              <a:t>Explore advanced computation and modeling methods that are operator independent</a:t>
            </a:r>
          </a:p>
          <a:p>
            <a:r>
              <a:rPr lang="en-US" altLang="en-US" dirty="0" smtClean="0"/>
              <a:t>Explore use of cloud computing methods</a:t>
            </a:r>
          </a:p>
          <a:p>
            <a:r>
              <a:rPr lang="en-US" altLang="en-US" dirty="0" smtClean="0"/>
              <a:t>Explore the need to scale up TCIA- as an international resources to meet these goals</a:t>
            </a:r>
          </a:p>
          <a:p>
            <a:endParaRPr lang="en-US" alt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28600" y="123825"/>
            <a:ext cx="8915400" cy="1200150"/>
          </a:xfrm>
          <a:prstGeom prst="rect">
            <a:avLst/>
          </a:prstGeom>
        </p:spPr>
        <p:txBody>
          <a:bodyPr/>
          <a:lstStyle>
            <a:lvl1pPr algn="ctr" rtl="0" eaLnBrk="1" fontAlgn="base" hangingPunct="1">
              <a:spcBef>
                <a:spcPct val="0"/>
              </a:spcBef>
              <a:spcAft>
                <a:spcPct val="0"/>
              </a:spcAft>
              <a:defRPr sz="3600">
                <a:solidFill>
                  <a:srgbClr val="FFFF7E"/>
                </a:solidFill>
                <a:latin typeface="+mj-lt"/>
                <a:ea typeface="+mj-ea"/>
                <a:cs typeface="+mj-cs"/>
              </a:defRPr>
            </a:lvl1pPr>
            <a:lvl2pPr algn="ctr" rtl="0" eaLnBrk="1" fontAlgn="base" hangingPunct="1">
              <a:spcBef>
                <a:spcPct val="0"/>
              </a:spcBef>
              <a:spcAft>
                <a:spcPct val="0"/>
              </a:spcAft>
              <a:defRPr sz="3600">
                <a:solidFill>
                  <a:srgbClr val="FFFF7E"/>
                </a:solidFill>
                <a:latin typeface="Arial" charset="0"/>
              </a:defRPr>
            </a:lvl2pPr>
            <a:lvl3pPr algn="ctr" rtl="0" eaLnBrk="1" fontAlgn="base" hangingPunct="1">
              <a:spcBef>
                <a:spcPct val="0"/>
              </a:spcBef>
              <a:spcAft>
                <a:spcPct val="0"/>
              </a:spcAft>
              <a:defRPr sz="3600">
                <a:solidFill>
                  <a:srgbClr val="FFFF7E"/>
                </a:solidFill>
                <a:latin typeface="Arial" charset="0"/>
              </a:defRPr>
            </a:lvl3pPr>
            <a:lvl4pPr algn="ctr" rtl="0" eaLnBrk="1" fontAlgn="base" hangingPunct="1">
              <a:spcBef>
                <a:spcPct val="0"/>
              </a:spcBef>
              <a:spcAft>
                <a:spcPct val="0"/>
              </a:spcAft>
              <a:defRPr sz="3600">
                <a:solidFill>
                  <a:srgbClr val="FFFF7E"/>
                </a:solidFill>
                <a:latin typeface="Arial" charset="0"/>
              </a:defRPr>
            </a:lvl4pPr>
            <a:lvl5pPr algn="ctr" rtl="0" eaLnBrk="1" fontAlgn="base" hangingPunct="1">
              <a:spcBef>
                <a:spcPct val="0"/>
              </a:spcBef>
              <a:spcAft>
                <a:spcPct val="0"/>
              </a:spcAft>
              <a:defRPr sz="3600">
                <a:solidFill>
                  <a:srgbClr val="FFFF7E"/>
                </a:solidFill>
                <a:latin typeface="Arial" charset="0"/>
              </a:defRPr>
            </a:lvl5pPr>
            <a:lvl6pPr marL="457200" algn="ctr" rtl="0" eaLnBrk="1" fontAlgn="base" hangingPunct="1">
              <a:spcBef>
                <a:spcPct val="0"/>
              </a:spcBef>
              <a:spcAft>
                <a:spcPct val="0"/>
              </a:spcAft>
              <a:defRPr sz="4800">
                <a:solidFill>
                  <a:srgbClr val="FFFF7E"/>
                </a:solidFill>
                <a:latin typeface="Arial" charset="0"/>
              </a:defRPr>
            </a:lvl6pPr>
            <a:lvl7pPr marL="914400" algn="ctr" rtl="0" eaLnBrk="1" fontAlgn="base" hangingPunct="1">
              <a:spcBef>
                <a:spcPct val="0"/>
              </a:spcBef>
              <a:spcAft>
                <a:spcPct val="0"/>
              </a:spcAft>
              <a:defRPr sz="4800">
                <a:solidFill>
                  <a:srgbClr val="FFFF7E"/>
                </a:solidFill>
                <a:latin typeface="Arial" charset="0"/>
              </a:defRPr>
            </a:lvl7pPr>
            <a:lvl8pPr marL="1371600" algn="ctr" rtl="0" eaLnBrk="1" fontAlgn="base" hangingPunct="1">
              <a:spcBef>
                <a:spcPct val="0"/>
              </a:spcBef>
              <a:spcAft>
                <a:spcPct val="0"/>
              </a:spcAft>
              <a:defRPr sz="4800">
                <a:solidFill>
                  <a:srgbClr val="FFFF7E"/>
                </a:solidFill>
                <a:latin typeface="Arial" charset="0"/>
              </a:defRPr>
            </a:lvl8pPr>
            <a:lvl9pPr marL="1828800" algn="ctr" rtl="0" eaLnBrk="1" fontAlgn="base" hangingPunct="1">
              <a:spcBef>
                <a:spcPct val="0"/>
              </a:spcBef>
              <a:spcAft>
                <a:spcPct val="0"/>
              </a:spcAft>
              <a:defRPr sz="4800">
                <a:solidFill>
                  <a:srgbClr val="FFFF7E"/>
                </a:solidFill>
                <a:latin typeface="Arial" charset="0"/>
              </a:defRPr>
            </a:lvl9pPr>
          </a:lstStyle>
          <a:p>
            <a:pPr>
              <a:defRPr/>
            </a:pPr>
            <a:r>
              <a:rPr lang="en-US" sz="3200" b="1" kern="0" dirty="0" smtClean="0">
                <a:ea typeface="ＭＳ Ｐゴシック" pitchFamily="96" charset="-128"/>
              </a:rPr>
              <a:t>QIN “Open Science’ Network: 21 Teams (U01)</a:t>
            </a:r>
            <a:r>
              <a:rPr lang="en-US" sz="3200" kern="0" dirty="0" smtClean="0">
                <a:ea typeface="ＭＳ Ｐゴシック" pitchFamily="96" charset="-128"/>
              </a:rPr>
              <a:t/>
            </a:r>
            <a:br>
              <a:rPr lang="en-US" sz="3200" kern="0" dirty="0" smtClean="0">
                <a:ea typeface="ＭＳ Ｐゴシック" pitchFamily="96" charset="-128"/>
              </a:rPr>
            </a:br>
            <a:r>
              <a:rPr lang="en-US" sz="2000" b="1" kern="0" dirty="0" smtClean="0">
                <a:solidFill>
                  <a:srgbClr val="FFFFFF"/>
                </a:solidFill>
                <a:ea typeface="ＭＳ Ｐゴシック" pitchFamily="96" charset="-128"/>
              </a:rPr>
              <a:t>Development and Performance Assessment of Quantitative Imaging  Methods for Prediction or Response to Therapy</a:t>
            </a:r>
          </a:p>
        </p:txBody>
      </p:sp>
      <p:grpSp>
        <p:nvGrpSpPr>
          <p:cNvPr id="3" name="Group 28"/>
          <p:cNvGrpSpPr/>
          <p:nvPr/>
        </p:nvGrpSpPr>
        <p:grpSpPr>
          <a:xfrm>
            <a:off x="762000" y="1600200"/>
            <a:ext cx="2438400" cy="1600200"/>
            <a:chOff x="304800" y="990600"/>
            <a:chExt cx="2514600" cy="1676400"/>
          </a:xfrm>
          <a:solidFill>
            <a:srgbClr val="99FF99"/>
          </a:solidFill>
        </p:grpSpPr>
        <p:sp>
          <p:nvSpPr>
            <p:cNvPr id="4" name="Rectangle 3"/>
            <p:cNvSpPr/>
            <p:nvPr/>
          </p:nvSpPr>
          <p:spPr bwMode="auto">
            <a:xfrm>
              <a:off x="304800" y="990600"/>
              <a:ext cx="2514600" cy="1676400"/>
            </a:xfrm>
            <a:prstGeom prst="rect">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w="101600" prst="riblet"/>
            </a:sp3d>
          </p:spPr>
          <p:txBody>
            <a:bodyPr/>
            <a:lstStyle/>
            <a:p>
              <a:pPr eaLnBrk="0" hangingPunct="0">
                <a:defRPr/>
              </a:pPr>
              <a:endParaRPr lang="en-US" dirty="0">
                <a:solidFill>
                  <a:srgbClr val="000000"/>
                </a:solidFill>
                <a:cs typeface="Arial" charset="0"/>
              </a:endParaRPr>
            </a:p>
          </p:txBody>
        </p:sp>
        <p:sp>
          <p:nvSpPr>
            <p:cNvPr id="5" name="TextBox 4"/>
            <p:cNvSpPr txBox="1"/>
            <p:nvPr/>
          </p:nvSpPr>
          <p:spPr>
            <a:xfrm>
              <a:off x="457200" y="1371600"/>
              <a:ext cx="1744612" cy="741595"/>
            </a:xfrm>
            <a:prstGeom prst="rect">
              <a:avLst/>
            </a:prstGeom>
            <a:grpFill/>
            <a:scene3d>
              <a:camera prst="orthographicFront"/>
              <a:lightRig rig="threePt" dir="t"/>
            </a:scene3d>
            <a:sp3d>
              <a:bevelT w="101600" prst="riblet"/>
            </a:sp3d>
          </p:spPr>
          <p:txBody>
            <a:bodyPr wrap="none">
              <a:spAutoFit/>
            </a:bodyPr>
            <a:lstStyle/>
            <a:p>
              <a:pPr eaLnBrk="0" hangingPunct="0">
                <a:defRPr/>
              </a:pPr>
              <a:r>
                <a:rPr lang="en-US" sz="2000" b="1" dirty="0">
                  <a:solidFill>
                    <a:srgbClr val="0070C0"/>
                  </a:solidFill>
                  <a:latin typeface="Arial" pitchFamily="34" charset="0"/>
                  <a:cs typeface="Arial" pitchFamily="34" charset="0"/>
                </a:rPr>
                <a:t>Link to a </a:t>
              </a:r>
            </a:p>
            <a:p>
              <a:pPr eaLnBrk="0" hangingPunct="0">
                <a:defRPr/>
              </a:pPr>
              <a:r>
                <a:rPr lang="en-US" sz="2000" b="1" dirty="0">
                  <a:solidFill>
                    <a:srgbClr val="0070C0"/>
                  </a:solidFill>
                  <a:latin typeface="Arial" pitchFamily="34" charset="0"/>
                  <a:cs typeface="Arial" pitchFamily="34" charset="0"/>
                </a:rPr>
                <a:t>Clinical Trial</a:t>
              </a:r>
            </a:p>
          </p:txBody>
        </p:sp>
      </p:grpSp>
      <p:sp>
        <p:nvSpPr>
          <p:cNvPr id="57348" name="TextBox 19"/>
          <p:cNvSpPr txBox="1">
            <a:spLocks noChangeArrowheads="1"/>
          </p:cNvSpPr>
          <p:nvPr/>
        </p:nvSpPr>
        <p:spPr bwMode="auto">
          <a:xfrm>
            <a:off x="3657600" y="1676400"/>
            <a:ext cx="3962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Calibri" pitchFamily="34" charset="0"/>
              </a:defRPr>
            </a:lvl1pPr>
            <a:lvl2pPr marL="742950" indent="-285750" eaLnBrk="0" hangingPunct="0">
              <a:spcBef>
                <a:spcPct val="20000"/>
              </a:spcBef>
              <a:buChar char="–"/>
              <a:defRPr sz="2800">
                <a:solidFill>
                  <a:schemeClr val="bg1"/>
                </a:solidFill>
                <a:latin typeface="Calibri" pitchFamily="34" charset="0"/>
              </a:defRPr>
            </a:lvl2pPr>
            <a:lvl3pPr marL="1143000" indent="-228600" eaLnBrk="0" hangingPunct="0">
              <a:spcBef>
                <a:spcPct val="20000"/>
              </a:spcBef>
              <a:buChar char="•"/>
              <a:defRPr sz="2400">
                <a:solidFill>
                  <a:schemeClr val="bg1"/>
                </a:solidFill>
                <a:latin typeface="Calibri" pitchFamily="34" charset="0"/>
              </a:defRPr>
            </a:lvl3pPr>
            <a:lvl4pPr marL="1600200" indent="-228600" eaLnBrk="0" hangingPunct="0">
              <a:spcBef>
                <a:spcPct val="20000"/>
              </a:spcBef>
              <a:buChar char="–"/>
              <a:defRPr sz="2000">
                <a:solidFill>
                  <a:schemeClr val="bg1"/>
                </a:solidFill>
                <a:latin typeface="Calibri" pitchFamily="34" charset="0"/>
              </a:defRPr>
            </a:lvl4pPr>
            <a:lvl5pPr marL="2057400" indent="-228600" eaLnBrk="0" hangingPunct="0">
              <a:spcBef>
                <a:spcPct val="20000"/>
              </a:spcBef>
              <a:buChar char="»"/>
              <a:defRPr sz="2000">
                <a:solidFill>
                  <a:schemeClr val="bg1"/>
                </a:solidFill>
                <a:latin typeface="Calibri" pitchFamily="34" charset="0"/>
              </a:defRPr>
            </a:lvl5pPr>
            <a:lvl6pPr marL="2514600" indent="-228600" eaLnBrk="0" fontAlgn="base" hangingPunct="0">
              <a:spcBef>
                <a:spcPct val="20000"/>
              </a:spcBef>
              <a:spcAft>
                <a:spcPct val="0"/>
              </a:spcAft>
              <a:buChar char="»"/>
              <a:defRPr sz="2000">
                <a:solidFill>
                  <a:schemeClr val="bg1"/>
                </a:solidFill>
                <a:latin typeface="Calibri" pitchFamily="34" charset="0"/>
              </a:defRPr>
            </a:lvl6pPr>
            <a:lvl7pPr marL="2971800" indent="-228600" eaLnBrk="0" fontAlgn="base" hangingPunct="0">
              <a:spcBef>
                <a:spcPct val="20000"/>
              </a:spcBef>
              <a:spcAft>
                <a:spcPct val="0"/>
              </a:spcAft>
              <a:buChar char="»"/>
              <a:defRPr sz="2000">
                <a:solidFill>
                  <a:schemeClr val="bg1"/>
                </a:solidFill>
                <a:latin typeface="Calibri" pitchFamily="34" charset="0"/>
              </a:defRPr>
            </a:lvl7pPr>
            <a:lvl8pPr marL="3429000" indent="-228600" eaLnBrk="0" fontAlgn="base" hangingPunct="0">
              <a:spcBef>
                <a:spcPct val="20000"/>
              </a:spcBef>
              <a:spcAft>
                <a:spcPct val="0"/>
              </a:spcAft>
              <a:buChar char="»"/>
              <a:defRPr sz="2000">
                <a:solidFill>
                  <a:schemeClr val="bg1"/>
                </a:solidFill>
                <a:latin typeface="Calibri" pitchFamily="34" charset="0"/>
              </a:defRPr>
            </a:lvl8pPr>
            <a:lvl9pPr marL="3886200" indent="-228600" eaLnBrk="0" fontAlgn="base" hangingPunct="0">
              <a:spcBef>
                <a:spcPct val="20000"/>
              </a:spcBef>
              <a:spcAft>
                <a:spcPct val="0"/>
              </a:spcAft>
              <a:buChar char="»"/>
              <a:defRPr sz="2000">
                <a:solidFill>
                  <a:schemeClr val="bg1"/>
                </a:solidFill>
                <a:latin typeface="Calibri" pitchFamily="34" charset="0"/>
              </a:defRPr>
            </a:lvl9pPr>
          </a:lstStyle>
          <a:p>
            <a:pPr>
              <a:spcBef>
                <a:spcPct val="0"/>
              </a:spcBef>
              <a:buFontTx/>
              <a:buNone/>
            </a:pPr>
            <a:r>
              <a:rPr lang="en-US" altLang="en-US" sz="2000" b="1">
                <a:solidFill>
                  <a:srgbClr val="FFFFFF"/>
                </a:solidFill>
                <a:latin typeface="Arial" pitchFamily="34" charset="0"/>
                <a:cs typeface="Arial" pitchFamily="34" charset="0"/>
              </a:rPr>
              <a:t>TCIA Imaging Archive: </a:t>
            </a:r>
          </a:p>
          <a:p>
            <a:pPr>
              <a:spcBef>
                <a:spcPct val="0"/>
              </a:spcBef>
              <a:buFontTx/>
              <a:buNone/>
            </a:pPr>
            <a:r>
              <a:rPr lang="en-US" altLang="en-US" sz="2000" b="1">
                <a:solidFill>
                  <a:srgbClr val="FFFFFF"/>
                </a:solidFill>
                <a:latin typeface="Arial" pitchFamily="34" charset="0"/>
                <a:cs typeface="Arial" pitchFamily="34" charset="0"/>
              </a:rPr>
              <a:t>Annotated image databases</a:t>
            </a:r>
          </a:p>
          <a:p>
            <a:pPr>
              <a:spcBef>
                <a:spcPct val="0"/>
              </a:spcBef>
              <a:buFontTx/>
              <a:buNone/>
            </a:pPr>
            <a:r>
              <a:rPr lang="en-US" altLang="en-US" sz="2000" b="1">
                <a:solidFill>
                  <a:srgbClr val="FFFFFF"/>
                </a:solidFill>
                <a:latin typeface="Arial" pitchFamily="34" charset="0"/>
                <a:cs typeface="Arial" pitchFamily="34" charset="0"/>
              </a:rPr>
              <a:t>with metadata </a:t>
            </a:r>
          </a:p>
        </p:txBody>
      </p:sp>
      <p:sp>
        <p:nvSpPr>
          <p:cNvPr id="57349" name="TextBox 30"/>
          <p:cNvSpPr txBox="1">
            <a:spLocks noChangeArrowheads="1"/>
          </p:cNvSpPr>
          <p:nvPr/>
        </p:nvSpPr>
        <p:spPr bwMode="auto">
          <a:xfrm>
            <a:off x="1066800" y="3338513"/>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Calibri" pitchFamily="34" charset="0"/>
              </a:defRPr>
            </a:lvl1pPr>
            <a:lvl2pPr marL="742950" indent="-285750" eaLnBrk="0" hangingPunct="0">
              <a:spcBef>
                <a:spcPct val="20000"/>
              </a:spcBef>
              <a:buChar char="–"/>
              <a:defRPr sz="2800">
                <a:solidFill>
                  <a:schemeClr val="bg1"/>
                </a:solidFill>
                <a:latin typeface="Calibri" pitchFamily="34" charset="0"/>
              </a:defRPr>
            </a:lvl2pPr>
            <a:lvl3pPr marL="1143000" indent="-228600" eaLnBrk="0" hangingPunct="0">
              <a:spcBef>
                <a:spcPct val="20000"/>
              </a:spcBef>
              <a:buChar char="•"/>
              <a:defRPr sz="2400">
                <a:solidFill>
                  <a:schemeClr val="bg1"/>
                </a:solidFill>
                <a:latin typeface="Calibri" pitchFamily="34" charset="0"/>
              </a:defRPr>
            </a:lvl3pPr>
            <a:lvl4pPr marL="1600200" indent="-228600" eaLnBrk="0" hangingPunct="0">
              <a:spcBef>
                <a:spcPct val="20000"/>
              </a:spcBef>
              <a:buChar char="–"/>
              <a:defRPr sz="2000">
                <a:solidFill>
                  <a:schemeClr val="bg1"/>
                </a:solidFill>
                <a:latin typeface="Calibri" pitchFamily="34" charset="0"/>
              </a:defRPr>
            </a:lvl4pPr>
            <a:lvl5pPr marL="2057400" indent="-228600" eaLnBrk="0" hangingPunct="0">
              <a:spcBef>
                <a:spcPct val="20000"/>
              </a:spcBef>
              <a:buChar char="»"/>
              <a:defRPr sz="2000">
                <a:solidFill>
                  <a:schemeClr val="bg1"/>
                </a:solidFill>
                <a:latin typeface="Calibri" pitchFamily="34" charset="0"/>
              </a:defRPr>
            </a:lvl5pPr>
            <a:lvl6pPr marL="2514600" indent="-228600" eaLnBrk="0" fontAlgn="base" hangingPunct="0">
              <a:spcBef>
                <a:spcPct val="20000"/>
              </a:spcBef>
              <a:spcAft>
                <a:spcPct val="0"/>
              </a:spcAft>
              <a:buChar char="»"/>
              <a:defRPr sz="2000">
                <a:solidFill>
                  <a:schemeClr val="bg1"/>
                </a:solidFill>
                <a:latin typeface="Calibri" pitchFamily="34" charset="0"/>
              </a:defRPr>
            </a:lvl6pPr>
            <a:lvl7pPr marL="2971800" indent="-228600" eaLnBrk="0" fontAlgn="base" hangingPunct="0">
              <a:spcBef>
                <a:spcPct val="20000"/>
              </a:spcBef>
              <a:spcAft>
                <a:spcPct val="0"/>
              </a:spcAft>
              <a:buChar char="»"/>
              <a:defRPr sz="2000">
                <a:solidFill>
                  <a:schemeClr val="bg1"/>
                </a:solidFill>
                <a:latin typeface="Calibri" pitchFamily="34" charset="0"/>
              </a:defRPr>
            </a:lvl7pPr>
            <a:lvl8pPr marL="3429000" indent="-228600" eaLnBrk="0" fontAlgn="base" hangingPunct="0">
              <a:spcBef>
                <a:spcPct val="20000"/>
              </a:spcBef>
              <a:spcAft>
                <a:spcPct val="0"/>
              </a:spcAft>
              <a:buChar char="»"/>
              <a:defRPr sz="2000">
                <a:solidFill>
                  <a:schemeClr val="bg1"/>
                </a:solidFill>
                <a:latin typeface="Calibri" pitchFamily="34" charset="0"/>
              </a:defRPr>
            </a:lvl8pPr>
            <a:lvl9pPr marL="3886200" indent="-228600" eaLnBrk="0" fontAlgn="base" hangingPunct="0">
              <a:spcBef>
                <a:spcPct val="20000"/>
              </a:spcBef>
              <a:spcAft>
                <a:spcPct val="0"/>
              </a:spcAft>
              <a:buChar char="»"/>
              <a:defRPr sz="2000">
                <a:solidFill>
                  <a:schemeClr val="bg1"/>
                </a:solidFill>
                <a:latin typeface="Calibri" pitchFamily="34" charset="0"/>
              </a:defRPr>
            </a:lvl9pPr>
          </a:lstStyle>
          <a:p>
            <a:pPr>
              <a:spcBef>
                <a:spcPct val="0"/>
              </a:spcBef>
              <a:buFontTx/>
              <a:buNone/>
            </a:pPr>
            <a:r>
              <a:rPr lang="en-US" altLang="en-US" sz="2000" b="1">
                <a:solidFill>
                  <a:srgbClr val="FFFFFF"/>
                </a:solidFill>
                <a:latin typeface="Times" pitchFamily="18" charset="0"/>
              </a:rPr>
              <a:t>Development</a:t>
            </a:r>
          </a:p>
        </p:txBody>
      </p:sp>
      <p:sp>
        <p:nvSpPr>
          <p:cNvPr id="57350" name="TextBox 20"/>
          <p:cNvSpPr txBox="1">
            <a:spLocks noChangeArrowheads="1"/>
          </p:cNvSpPr>
          <p:nvPr/>
        </p:nvSpPr>
        <p:spPr bwMode="auto">
          <a:xfrm>
            <a:off x="3581400" y="3276600"/>
            <a:ext cx="1633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Calibri" pitchFamily="34" charset="0"/>
              </a:defRPr>
            </a:lvl1pPr>
            <a:lvl2pPr marL="742950" indent="-285750" eaLnBrk="0" hangingPunct="0">
              <a:spcBef>
                <a:spcPct val="20000"/>
              </a:spcBef>
              <a:buChar char="–"/>
              <a:defRPr sz="2800">
                <a:solidFill>
                  <a:schemeClr val="bg1"/>
                </a:solidFill>
                <a:latin typeface="Calibri" pitchFamily="34" charset="0"/>
              </a:defRPr>
            </a:lvl2pPr>
            <a:lvl3pPr marL="1143000" indent="-228600" eaLnBrk="0" hangingPunct="0">
              <a:spcBef>
                <a:spcPct val="20000"/>
              </a:spcBef>
              <a:buChar char="•"/>
              <a:defRPr sz="2400">
                <a:solidFill>
                  <a:schemeClr val="bg1"/>
                </a:solidFill>
                <a:latin typeface="Calibri" pitchFamily="34" charset="0"/>
              </a:defRPr>
            </a:lvl3pPr>
            <a:lvl4pPr marL="1600200" indent="-228600" eaLnBrk="0" hangingPunct="0">
              <a:spcBef>
                <a:spcPct val="20000"/>
              </a:spcBef>
              <a:buChar char="–"/>
              <a:defRPr sz="2000">
                <a:solidFill>
                  <a:schemeClr val="bg1"/>
                </a:solidFill>
                <a:latin typeface="Calibri" pitchFamily="34" charset="0"/>
              </a:defRPr>
            </a:lvl4pPr>
            <a:lvl5pPr marL="2057400" indent="-228600" eaLnBrk="0" hangingPunct="0">
              <a:spcBef>
                <a:spcPct val="20000"/>
              </a:spcBef>
              <a:buChar char="»"/>
              <a:defRPr sz="2000">
                <a:solidFill>
                  <a:schemeClr val="bg1"/>
                </a:solidFill>
                <a:latin typeface="Calibri" pitchFamily="34" charset="0"/>
              </a:defRPr>
            </a:lvl5pPr>
            <a:lvl6pPr marL="2514600" indent="-228600" eaLnBrk="0" fontAlgn="base" hangingPunct="0">
              <a:spcBef>
                <a:spcPct val="20000"/>
              </a:spcBef>
              <a:spcAft>
                <a:spcPct val="0"/>
              </a:spcAft>
              <a:buChar char="»"/>
              <a:defRPr sz="2000">
                <a:solidFill>
                  <a:schemeClr val="bg1"/>
                </a:solidFill>
                <a:latin typeface="Calibri" pitchFamily="34" charset="0"/>
              </a:defRPr>
            </a:lvl6pPr>
            <a:lvl7pPr marL="2971800" indent="-228600" eaLnBrk="0" fontAlgn="base" hangingPunct="0">
              <a:spcBef>
                <a:spcPct val="20000"/>
              </a:spcBef>
              <a:spcAft>
                <a:spcPct val="0"/>
              </a:spcAft>
              <a:buChar char="»"/>
              <a:defRPr sz="2000">
                <a:solidFill>
                  <a:schemeClr val="bg1"/>
                </a:solidFill>
                <a:latin typeface="Calibri" pitchFamily="34" charset="0"/>
              </a:defRPr>
            </a:lvl7pPr>
            <a:lvl8pPr marL="3429000" indent="-228600" eaLnBrk="0" fontAlgn="base" hangingPunct="0">
              <a:spcBef>
                <a:spcPct val="20000"/>
              </a:spcBef>
              <a:spcAft>
                <a:spcPct val="0"/>
              </a:spcAft>
              <a:buChar char="»"/>
              <a:defRPr sz="2000">
                <a:solidFill>
                  <a:schemeClr val="bg1"/>
                </a:solidFill>
                <a:latin typeface="Calibri" pitchFamily="34" charset="0"/>
              </a:defRPr>
            </a:lvl8pPr>
            <a:lvl9pPr marL="3886200" indent="-228600" eaLnBrk="0" fontAlgn="base" hangingPunct="0">
              <a:spcBef>
                <a:spcPct val="20000"/>
              </a:spcBef>
              <a:spcAft>
                <a:spcPct val="0"/>
              </a:spcAft>
              <a:buChar char="»"/>
              <a:defRPr sz="2000">
                <a:solidFill>
                  <a:schemeClr val="bg1"/>
                </a:solidFill>
                <a:latin typeface="Calibri" pitchFamily="34" charset="0"/>
              </a:defRPr>
            </a:lvl9pPr>
          </a:lstStyle>
          <a:p>
            <a:pPr>
              <a:spcBef>
                <a:spcPct val="0"/>
              </a:spcBef>
              <a:buFontTx/>
              <a:buNone/>
            </a:pPr>
            <a:r>
              <a:rPr lang="en-US" altLang="en-US" sz="2000" b="1">
                <a:solidFill>
                  <a:srgbClr val="FFFFFF"/>
                </a:solidFill>
                <a:latin typeface="Arial" pitchFamily="34" charset="0"/>
                <a:cs typeface="Arial" pitchFamily="34" charset="0"/>
              </a:rPr>
              <a:t>Clinical trial</a:t>
            </a:r>
          </a:p>
        </p:txBody>
      </p:sp>
      <p:pic>
        <p:nvPicPr>
          <p:cNvPr id="57351" name="Picture 8" descr="MRI-machine_thum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000375"/>
            <a:ext cx="24384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U-Turn Arrow 9"/>
          <p:cNvSpPr/>
          <p:nvPr/>
        </p:nvSpPr>
        <p:spPr bwMode="auto">
          <a:xfrm flipH="1">
            <a:off x="990600" y="2895600"/>
            <a:ext cx="1784350" cy="912813"/>
          </a:xfrm>
          <a:prstGeom prst="uturnArrow">
            <a:avLst>
              <a:gd name="adj1" fmla="val 25000"/>
              <a:gd name="adj2" fmla="val 7112"/>
              <a:gd name="adj3" fmla="val 25000"/>
              <a:gd name="adj4" fmla="val 43750"/>
              <a:gd name="adj5" fmla="val 75000"/>
            </a:avLst>
          </a:prstGeom>
          <a:solidFill>
            <a:srgbClr val="FFFF66"/>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a:solidFill>
                <a:srgbClr val="000000"/>
              </a:solidFill>
              <a:cs typeface="Arial" charset="0"/>
            </a:endParaRPr>
          </a:p>
        </p:txBody>
      </p:sp>
      <p:sp>
        <p:nvSpPr>
          <p:cNvPr id="11" name="Rounded Rectangle 10"/>
          <p:cNvSpPr/>
          <p:nvPr/>
        </p:nvSpPr>
        <p:spPr bwMode="auto">
          <a:xfrm>
            <a:off x="1981200" y="3962400"/>
            <a:ext cx="1295400" cy="609600"/>
          </a:xfrm>
          <a:prstGeom prst="roundRect">
            <a:avLst/>
          </a:prstGeom>
          <a:solidFill>
            <a:srgbClr val="FF5050"/>
          </a:solidFill>
          <a:ln w="9525" cap="flat" cmpd="sng" algn="ctr">
            <a:solidFill>
              <a:schemeClr val="tx1"/>
            </a:solidFill>
            <a:prstDash val="solid"/>
            <a:round/>
            <a:headEnd type="none" w="med" len="med"/>
            <a:tailEnd type="none" w="med" len="med"/>
          </a:ln>
          <a:effectLst/>
          <a:scene3d>
            <a:camera prst="perspectiveContrastingLeftFacing"/>
            <a:lightRig rig="threePt" dir="t"/>
          </a:scene3d>
          <a:sp3d>
            <a:bevelT/>
          </a:sp3d>
        </p:spPr>
        <p:txBody>
          <a:bodyPr/>
          <a:lstStyle/>
          <a:p>
            <a:pPr algn="ctr" eaLnBrk="0" hangingPunct="0">
              <a:defRPr/>
            </a:pPr>
            <a:r>
              <a:rPr lang="en-US" sz="2000" b="1" dirty="0">
                <a:solidFill>
                  <a:srgbClr val="0070C0"/>
                </a:solidFill>
                <a:latin typeface="Arial" pitchFamily="34" charset="0"/>
                <a:cs typeface="Arial" pitchFamily="34" charset="0"/>
              </a:rPr>
              <a:t>Tools</a:t>
            </a:r>
          </a:p>
        </p:txBody>
      </p:sp>
      <p:grpSp>
        <p:nvGrpSpPr>
          <p:cNvPr id="57354" name="Group 21"/>
          <p:cNvGrpSpPr>
            <a:grpSpLocks/>
          </p:cNvGrpSpPr>
          <p:nvPr/>
        </p:nvGrpSpPr>
        <p:grpSpPr bwMode="auto">
          <a:xfrm>
            <a:off x="3200400" y="4114800"/>
            <a:ext cx="2895600" cy="304800"/>
            <a:chOff x="3200400" y="4236720"/>
            <a:chExt cx="2240280" cy="152400"/>
          </a:xfrm>
        </p:grpSpPr>
        <p:sp>
          <p:nvSpPr>
            <p:cNvPr id="57369" name="Rectangle 16"/>
            <p:cNvSpPr>
              <a:spLocks noChangeArrowheads="1"/>
            </p:cNvSpPr>
            <p:nvPr/>
          </p:nvSpPr>
          <p:spPr bwMode="auto">
            <a:xfrm>
              <a:off x="3200400" y="4267200"/>
              <a:ext cx="1981200" cy="76200"/>
            </a:xfrm>
            <a:prstGeom prst="rect">
              <a:avLst/>
            </a:prstGeom>
            <a:solidFill>
              <a:srgbClr val="FFFF66"/>
            </a:solidFill>
            <a:ln w="9525">
              <a:solidFill>
                <a:schemeClr val="tx1"/>
              </a:solidFill>
              <a:round/>
              <a:headEnd/>
              <a:tailEnd/>
            </a:ln>
          </p:spPr>
          <p:txBody>
            <a:bodyPr/>
            <a:lstStyle>
              <a:lvl1pPr eaLnBrk="0" hangingPunct="0">
                <a:spcBef>
                  <a:spcPct val="20000"/>
                </a:spcBef>
                <a:buChar char="•"/>
                <a:defRPr sz="3200">
                  <a:solidFill>
                    <a:schemeClr val="bg1"/>
                  </a:solidFill>
                  <a:latin typeface="Calibri" pitchFamily="34" charset="0"/>
                </a:defRPr>
              </a:lvl1pPr>
              <a:lvl2pPr marL="742950" indent="-285750" eaLnBrk="0" hangingPunct="0">
                <a:spcBef>
                  <a:spcPct val="20000"/>
                </a:spcBef>
                <a:buChar char="–"/>
                <a:defRPr sz="2800">
                  <a:solidFill>
                    <a:schemeClr val="bg1"/>
                  </a:solidFill>
                  <a:latin typeface="Calibri" pitchFamily="34" charset="0"/>
                </a:defRPr>
              </a:lvl2pPr>
              <a:lvl3pPr marL="1143000" indent="-228600" eaLnBrk="0" hangingPunct="0">
                <a:spcBef>
                  <a:spcPct val="20000"/>
                </a:spcBef>
                <a:buChar char="•"/>
                <a:defRPr sz="2400">
                  <a:solidFill>
                    <a:schemeClr val="bg1"/>
                  </a:solidFill>
                  <a:latin typeface="Calibri" pitchFamily="34" charset="0"/>
                </a:defRPr>
              </a:lvl3pPr>
              <a:lvl4pPr marL="1600200" indent="-228600" eaLnBrk="0" hangingPunct="0">
                <a:spcBef>
                  <a:spcPct val="20000"/>
                </a:spcBef>
                <a:buChar char="–"/>
                <a:defRPr sz="2000">
                  <a:solidFill>
                    <a:schemeClr val="bg1"/>
                  </a:solidFill>
                  <a:latin typeface="Calibri" pitchFamily="34" charset="0"/>
                </a:defRPr>
              </a:lvl4pPr>
              <a:lvl5pPr marL="2057400" indent="-228600" eaLnBrk="0" hangingPunct="0">
                <a:spcBef>
                  <a:spcPct val="20000"/>
                </a:spcBef>
                <a:buChar char="»"/>
                <a:defRPr sz="2000">
                  <a:solidFill>
                    <a:schemeClr val="bg1"/>
                  </a:solidFill>
                  <a:latin typeface="Calibri" pitchFamily="34" charset="0"/>
                </a:defRPr>
              </a:lvl5pPr>
              <a:lvl6pPr marL="2514600" indent="-228600" eaLnBrk="0" fontAlgn="base" hangingPunct="0">
                <a:spcBef>
                  <a:spcPct val="20000"/>
                </a:spcBef>
                <a:spcAft>
                  <a:spcPct val="0"/>
                </a:spcAft>
                <a:buChar char="»"/>
                <a:defRPr sz="2000">
                  <a:solidFill>
                    <a:schemeClr val="bg1"/>
                  </a:solidFill>
                  <a:latin typeface="Calibri" pitchFamily="34" charset="0"/>
                </a:defRPr>
              </a:lvl6pPr>
              <a:lvl7pPr marL="2971800" indent="-228600" eaLnBrk="0" fontAlgn="base" hangingPunct="0">
                <a:spcBef>
                  <a:spcPct val="20000"/>
                </a:spcBef>
                <a:spcAft>
                  <a:spcPct val="0"/>
                </a:spcAft>
                <a:buChar char="»"/>
                <a:defRPr sz="2000">
                  <a:solidFill>
                    <a:schemeClr val="bg1"/>
                  </a:solidFill>
                  <a:latin typeface="Calibri" pitchFamily="34" charset="0"/>
                </a:defRPr>
              </a:lvl7pPr>
              <a:lvl8pPr marL="3429000" indent="-228600" eaLnBrk="0" fontAlgn="base" hangingPunct="0">
                <a:spcBef>
                  <a:spcPct val="20000"/>
                </a:spcBef>
                <a:spcAft>
                  <a:spcPct val="0"/>
                </a:spcAft>
                <a:buChar char="»"/>
                <a:defRPr sz="2000">
                  <a:solidFill>
                    <a:schemeClr val="bg1"/>
                  </a:solidFill>
                  <a:latin typeface="Calibri" pitchFamily="34" charset="0"/>
                </a:defRPr>
              </a:lvl8pPr>
              <a:lvl9pPr marL="3886200" indent="-228600" eaLnBrk="0" fontAlgn="base" hangingPunct="0">
                <a:spcBef>
                  <a:spcPct val="20000"/>
                </a:spcBef>
                <a:spcAft>
                  <a:spcPct val="0"/>
                </a:spcAft>
                <a:buChar char="»"/>
                <a:defRPr sz="2000">
                  <a:solidFill>
                    <a:schemeClr val="bg1"/>
                  </a:solidFill>
                  <a:latin typeface="Calibri" pitchFamily="34" charset="0"/>
                </a:defRPr>
              </a:lvl9pPr>
            </a:lstStyle>
            <a:p>
              <a:pPr>
                <a:spcBef>
                  <a:spcPct val="0"/>
                </a:spcBef>
                <a:buFontTx/>
                <a:buNone/>
              </a:pPr>
              <a:endParaRPr lang="en-US" altLang="en-US" sz="2400">
                <a:solidFill>
                  <a:srgbClr val="000000"/>
                </a:solidFill>
                <a:latin typeface="Times" pitchFamily="18" charset="0"/>
              </a:endParaRPr>
            </a:p>
          </p:txBody>
        </p:sp>
        <p:sp>
          <p:nvSpPr>
            <p:cNvPr id="57370" name="Chevron 18"/>
            <p:cNvSpPr>
              <a:spLocks noChangeArrowheads="1"/>
            </p:cNvSpPr>
            <p:nvPr/>
          </p:nvSpPr>
          <p:spPr bwMode="auto">
            <a:xfrm>
              <a:off x="5059680" y="4236720"/>
              <a:ext cx="381000" cy="152400"/>
            </a:xfrm>
            <a:prstGeom prst="chevron">
              <a:avLst>
                <a:gd name="adj" fmla="val 50000"/>
              </a:avLst>
            </a:prstGeom>
            <a:solidFill>
              <a:srgbClr val="FFFF66"/>
            </a:solidFill>
            <a:ln w="9525">
              <a:solidFill>
                <a:schemeClr val="tx1"/>
              </a:solidFill>
              <a:round/>
              <a:headEnd/>
              <a:tailEnd/>
            </a:ln>
          </p:spPr>
          <p:txBody>
            <a:bodyPr/>
            <a:lstStyle>
              <a:lvl1pPr eaLnBrk="0" hangingPunct="0">
                <a:spcBef>
                  <a:spcPct val="20000"/>
                </a:spcBef>
                <a:buChar char="•"/>
                <a:defRPr sz="3200">
                  <a:solidFill>
                    <a:schemeClr val="bg1"/>
                  </a:solidFill>
                  <a:latin typeface="Calibri" pitchFamily="34" charset="0"/>
                </a:defRPr>
              </a:lvl1pPr>
              <a:lvl2pPr marL="742950" indent="-285750" eaLnBrk="0" hangingPunct="0">
                <a:spcBef>
                  <a:spcPct val="20000"/>
                </a:spcBef>
                <a:buChar char="–"/>
                <a:defRPr sz="2800">
                  <a:solidFill>
                    <a:schemeClr val="bg1"/>
                  </a:solidFill>
                  <a:latin typeface="Calibri" pitchFamily="34" charset="0"/>
                </a:defRPr>
              </a:lvl2pPr>
              <a:lvl3pPr marL="1143000" indent="-228600" eaLnBrk="0" hangingPunct="0">
                <a:spcBef>
                  <a:spcPct val="20000"/>
                </a:spcBef>
                <a:buChar char="•"/>
                <a:defRPr sz="2400">
                  <a:solidFill>
                    <a:schemeClr val="bg1"/>
                  </a:solidFill>
                  <a:latin typeface="Calibri" pitchFamily="34" charset="0"/>
                </a:defRPr>
              </a:lvl3pPr>
              <a:lvl4pPr marL="1600200" indent="-228600" eaLnBrk="0" hangingPunct="0">
                <a:spcBef>
                  <a:spcPct val="20000"/>
                </a:spcBef>
                <a:buChar char="–"/>
                <a:defRPr sz="2000">
                  <a:solidFill>
                    <a:schemeClr val="bg1"/>
                  </a:solidFill>
                  <a:latin typeface="Calibri" pitchFamily="34" charset="0"/>
                </a:defRPr>
              </a:lvl4pPr>
              <a:lvl5pPr marL="2057400" indent="-228600" eaLnBrk="0" hangingPunct="0">
                <a:spcBef>
                  <a:spcPct val="20000"/>
                </a:spcBef>
                <a:buChar char="»"/>
                <a:defRPr sz="2000">
                  <a:solidFill>
                    <a:schemeClr val="bg1"/>
                  </a:solidFill>
                  <a:latin typeface="Calibri" pitchFamily="34" charset="0"/>
                </a:defRPr>
              </a:lvl5pPr>
              <a:lvl6pPr marL="2514600" indent="-228600" eaLnBrk="0" fontAlgn="base" hangingPunct="0">
                <a:spcBef>
                  <a:spcPct val="20000"/>
                </a:spcBef>
                <a:spcAft>
                  <a:spcPct val="0"/>
                </a:spcAft>
                <a:buChar char="»"/>
                <a:defRPr sz="2000">
                  <a:solidFill>
                    <a:schemeClr val="bg1"/>
                  </a:solidFill>
                  <a:latin typeface="Calibri" pitchFamily="34" charset="0"/>
                </a:defRPr>
              </a:lvl6pPr>
              <a:lvl7pPr marL="2971800" indent="-228600" eaLnBrk="0" fontAlgn="base" hangingPunct="0">
                <a:spcBef>
                  <a:spcPct val="20000"/>
                </a:spcBef>
                <a:spcAft>
                  <a:spcPct val="0"/>
                </a:spcAft>
                <a:buChar char="»"/>
                <a:defRPr sz="2000">
                  <a:solidFill>
                    <a:schemeClr val="bg1"/>
                  </a:solidFill>
                  <a:latin typeface="Calibri" pitchFamily="34" charset="0"/>
                </a:defRPr>
              </a:lvl7pPr>
              <a:lvl8pPr marL="3429000" indent="-228600" eaLnBrk="0" fontAlgn="base" hangingPunct="0">
                <a:spcBef>
                  <a:spcPct val="20000"/>
                </a:spcBef>
                <a:spcAft>
                  <a:spcPct val="0"/>
                </a:spcAft>
                <a:buChar char="»"/>
                <a:defRPr sz="2000">
                  <a:solidFill>
                    <a:schemeClr val="bg1"/>
                  </a:solidFill>
                  <a:latin typeface="Calibri" pitchFamily="34" charset="0"/>
                </a:defRPr>
              </a:lvl8pPr>
              <a:lvl9pPr marL="3886200" indent="-228600" eaLnBrk="0" fontAlgn="base" hangingPunct="0">
                <a:spcBef>
                  <a:spcPct val="20000"/>
                </a:spcBef>
                <a:spcAft>
                  <a:spcPct val="0"/>
                </a:spcAft>
                <a:buChar char="»"/>
                <a:defRPr sz="2000">
                  <a:solidFill>
                    <a:schemeClr val="bg1"/>
                  </a:solidFill>
                  <a:latin typeface="Calibri" pitchFamily="34" charset="0"/>
                </a:defRPr>
              </a:lvl9pPr>
            </a:lstStyle>
            <a:p>
              <a:pPr>
                <a:spcBef>
                  <a:spcPct val="0"/>
                </a:spcBef>
                <a:buFontTx/>
                <a:buNone/>
              </a:pPr>
              <a:endParaRPr lang="en-US" altLang="en-US" sz="2400">
                <a:solidFill>
                  <a:srgbClr val="000000"/>
                </a:solidFill>
                <a:latin typeface="Times" pitchFamily="18" charset="0"/>
              </a:endParaRPr>
            </a:p>
          </p:txBody>
        </p:sp>
      </p:grpSp>
      <p:sp>
        <p:nvSpPr>
          <p:cNvPr id="15" name="Oval 14"/>
          <p:cNvSpPr/>
          <p:nvPr/>
        </p:nvSpPr>
        <p:spPr bwMode="auto">
          <a:xfrm>
            <a:off x="152400" y="4495800"/>
            <a:ext cx="1600200" cy="1143000"/>
          </a:xfrm>
          <a:prstGeom prst="ellipse">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a:lstStyle/>
          <a:p>
            <a:pPr eaLnBrk="0" hangingPunct="0">
              <a:defRPr/>
            </a:pPr>
            <a:r>
              <a:rPr lang="en-US" sz="3600" b="1" dirty="0">
                <a:solidFill>
                  <a:srgbClr val="0070C0"/>
                </a:solidFill>
                <a:latin typeface="Arial" pitchFamily="34" charset="0"/>
                <a:cs typeface="Arial" pitchFamily="34" charset="0"/>
              </a:rPr>
              <a:t>QIN</a:t>
            </a:r>
          </a:p>
        </p:txBody>
      </p:sp>
      <p:sp>
        <p:nvSpPr>
          <p:cNvPr id="57358" name="TextBox 29"/>
          <p:cNvSpPr txBox="1">
            <a:spLocks noChangeArrowheads="1"/>
          </p:cNvSpPr>
          <p:nvPr/>
        </p:nvSpPr>
        <p:spPr bwMode="auto">
          <a:xfrm>
            <a:off x="3429000" y="4343400"/>
            <a:ext cx="26685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Calibri" pitchFamily="34" charset="0"/>
              </a:defRPr>
            </a:lvl1pPr>
            <a:lvl2pPr marL="742950" indent="-285750" eaLnBrk="0" hangingPunct="0">
              <a:spcBef>
                <a:spcPct val="20000"/>
              </a:spcBef>
              <a:buChar char="–"/>
              <a:defRPr sz="2800">
                <a:solidFill>
                  <a:schemeClr val="bg1"/>
                </a:solidFill>
                <a:latin typeface="Calibri" pitchFamily="34" charset="0"/>
              </a:defRPr>
            </a:lvl2pPr>
            <a:lvl3pPr marL="1143000" indent="-228600" eaLnBrk="0" hangingPunct="0">
              <a:spcBef>
                <a:spcPct val="20000"/>
              </a:spcBef>
              <a:buChar char="•"/>
              <a:defRPr sz="2400">
                <a:solidFill>
                  <a:schemeClr val="bg1"/>
                </a:solidFill>
                <a:latin typeface="Calibri" pitchFamily="34" charset="0"/>
              </a:defRPr>
            </a:lvl3pPr>
            <a:lvl4pPr marL="1600200" indent="-228600" eaLnBrk="0" hangingPunct="0">
              <a:spcBef>
                <a:spcPct val="20000"/>
              </a:spcBef>
              <a:buChar char="–"/>
              <a:defRPr sz="2000">
                <a:solidFill>
                  <a:schemeClr val="bg1"/>
                </a:solidFill>
                <a:latin typeface="Calibri" pitchFamily="34" charset="0"/>
              </a:defRPr>
            </a:lvl4pPr>
            <a:lvl5pPr marL="2057400" indent="-228600" eaLnBrk="0" hangingPunct="0">
              <a:spcBef>
                <a:spcPct val="20000"/>
              </a:spcBef>
              <a:buChar char="»"/>
              <a:defRPr sz="2000">
                <a:solidFill>
                  <a:schemeClr val="bg1"/>
                </a:solidFill>
                <a:latin typeface="Calibri" pitchFamily="34" charset="0"/>
              </a:defRPr>
            </a:lvl5pPr>
            <a:lvl6pPr marL="2514600" indent="-228600" eaLnBrk="0" fontAlgn="base" hangingPunct="0">
              <a:spcBef>
                <a:spcPct val="20000"/>
              </a:spcBef>
              <a:spcAft>
                <a:spcPct val="0"/>
              </a:spcAft>
              <a:buChar char="»"/>
              <a:defRPr sz="2000">
                <a:solidFill>
                  <a:schemeClr val="bg1"/>
                </a:solidFill>
                <a:latin typeface="Calibri" pitchFamily="34" charset="0"/>
              </a:defRPr>
            </a:lvl6pPr>
            <a:lvl7pPr marL="2971800" indent="-228600" eaLnBrk="0" fontAlgn="base" hangingPunct="0">
              <a:spcBef>
                <a:spcPct val="20000"/>
              </a:spcBef>
              <a:spcAft>
                <a:spcPct val="0"/>
              </a:spcAft>
              <a:buChar char="»"/>
              <a:defRPr sz="2000">
                <a:solidFill>
                  <a:schemeClr val="bg1"/>
                </a:solidFill>
                <a:latin typeface="Calibri" pitchFamily="34" charset="0"/>
              </a:defRPr>
            </a:lvl7pPr>
            <a:lvl8pPr marL="3429000" indent="-228600" eaLnBrk="0" fontAlgn="base" hangingPunct="0">
              <a:spcBef>
                <a:spcPct val="20000"/>
              </a:spcBef>
              <a:spcAft>
                <a:spcPct val="0"/>
              </a:spcAft>
              <a:buChar char="»"/>
              <a:defRPr sz="2000">
                <a:solidFill>
                  <a:schemeClr val="bg1"/>
                </a:solidFill>
                <a:latin typeface="Calibri" pitchFamily="34" charset="0"/>
              </a:defRPr>
            </a:lvl8pPr>
            <a:lvl9pPr marL="3886200" indent="-228600" eaLnBrk="0" fontAlgn="base" hangingPunct="0">
              <a:spcBef>
                <a:spcPct val="20000"/>
              </a:spcBef>
              <a:spcAft>
                <a:spcPct val="0"/>
              </a:spcAft>
              <a:buChar char="»"/>
              <a:defRPr sz="2000">
                <a:solidFill>
                  <a:schemeClr val="bg1"/>
                </a:solidFill>
                <a:latin typeface="Calibri" pitchFamily="34" charset="0"/>
              </a:defRPr>
            </a:lvl9pPr>
          </a:lstStyle>
          <a:p>
            <a:pPr>
              <a:spcBef>
                <a:spcPct val="0"/>
              </a:spcBef>
              <a:buFontTx/>
              <a:buNone/>
            </a:pPr>
            <a:r>
              <a:rPr lang="en-US" altLang="en-US" sz="2000" b="1">
                <a:solidFill>
                  <a:srgbClr val="FFFFFF"/>
                </a:solidFill>
                <a:latin typeface="Arial" pitchFamily="34" charset="0"/>
                <a:cs typeface="Arial" pitchFamily="34" charset="0"/>
              </a:rPr>
              <a:t>Tool </a:t>
            </a:r>
          </a:p>
          <a:p>
            <a:pPr>
              <a:spcBef>
                <a:spcPct val="0"/>
              </a:spcBef>
              <a:buFontTx/>
              <a:buNone/>
            </a:pPr>
            <a:r>
              <a:rPr lang="en-US" altLang="en-US" sz="2000" b="1">
                <a:solidFill>
                  <a:srgbClr val="FFFFFF"/>
                </a:solidFill>
                <a:latin typeface="Arial" pitchFamily="34" charset="0"/>
                <a:cs typeface="Arial" pitchFamily="34" charset="0"/>
              </a:rPr>
              <a:t>Validation</a:t>
            </a:r>
          </a:p>
        </p:txBody>
      </p:sp>
      <p:grpSp>
        <p:nvGrpSpPr>
          <p:cNvPr id="57359" name="Group 24"/>
          <p:cNvGrpSpPr>
            <a:grpSpLocks/>
          </p:cNvGrpSpPr>
          <p:nvPr/>
        </p:nvGrpSpPr>
        <p:grpSpPr bwMode="auto">
          <a:xfrm>
            <a:off x="1600200" y="5181600"/>
            <a:ext cx="4495800" cy="304800"/>
            <a:chOff x="1463040" y="5227320"/>
            <a:chExt cx="3718560" cy="167640"/>
          </a:xfrm>
        </p:grpSpPr>
        <p:sp>
          <p:nvSpPr>
            <p:cNvPr id="57367" name="Rectangle 22"/>
            <p:cNvSpPr>
              <a:spLocks noChangeArrowheads="1"/>
            </p:cNvSpPr>
            <p:nvPr/>
          </p:nvSpPr>
          <p:spPr bwMode="auto">
            <a:xfrm>
              <a:off x="1569720" y="5257800"/>
              <a:ext cx="3611880" cy="91440"/>
            </a:xfrm>
            <a:prstGeom prst="rect">
              <a:avLst/>
            </a:prstGeom>
            <a:solidFill>
              <a:srgbClr val="FFFF66"/>
            </a:solidFill>
            <a:ln w="9525">
              <a:solidFill>
                <a:schemeClr val="tx1"/>
              </a:solidFill>
              <a:round/>
              <a:headEnd/>
              <a:tailEnd/>
            </a:ln>
          </p:spPr>
          <p:txBody>
            <a:bodyPr/>
            <a:lstStyle>
              <a:lvl1pPr eaLnBrk="0" hangingPunct="0">
                <a:spcBef>
                  <a:spcPct val="20000"/>
                </a:spcBef>
                <a:buChar char="•"/>
                <a:defRPr sz="3200">
                  <a:solidFill>
                    <a:schemeClr val="bg1"/>
                  </a:solidFill>
                  <a:latin typeface="Calibri" pitchFamily="34" charset="0"/>
                </a:defRPr>
              </a:lvl1pPr>
              <a:lvl2pPr marL="742950" indent="-285750" eaLnBrk="0" hangingPunct="0">
                <a:spcBef>
                  <a:spcPct val="20000"/>
                </a:spcBef>
                <a:buChar char="–"/>
                <a:defRPr sz="2800">
                  <a:solidFill>
                    <a:schemeClr val="bg1"/>
                  </a:solidFill>
                  <a:latin typeface="Calibri" pitchFamily="34" charset="0"/>
                </a:defRPr>
              </a:lvl2pPr>
              <a:lvl3pPr marL="1143000" indent="-228600" eaLnBrk="0" hangingPunct="0">
                <a:spcBef>
                  <a:spcPct val="20000"/>
                </a:spcBef>
                <a:buChar char="•"/>
                <a:defRPr sz="2400">
                  <a:solidFill>
                    <a:schemeClr val="bg1"/>
                  </a:solidFill>
                  <a:latin typeface="Calibri" pitchFamily="34" charset="0"/>
                </a:defRPr>
              </a:lvl3pPr>
              <a:lvl4pPr marL="1600200" indent="-228600" eaLnBrk="0" hangingPunct="0">
                <a:spcBef>
                  <a:spcPct val="20000"/>
                </a:spcBef>
                <a:buChar char="–"/>
                <a:defRPr sz="2000">
                  <a:solidFill>
                    <a:schemeClr val="bg1"/>
                  </a:solidFill>
                  <a:latin typeface="Calibri" pitchFamily="34" charset="0"/>
                </a:defRPr>
              </a:lvl4pPr>
              <a:lvl5pPr marL="2057400" indent="-228600" eaLnBrk="0" hangingPunct="0">
                <a:spcBef>
                  <a:spcPct val="20000"/>
                </a:spcBef>
                <a:buChar char="»"/>
                <a:defRPr sz="2000">
                  <a:solidFill>
                    <a:schemeClr val="bg1"/>
                  </a:solidFill>
                  <a:latin typeface="Calibri" pitchFamily="34" charset="0"/>
                </a:defRPr>
              </a:lvl5pPr>
              <a:lvl6pPr marL="2514600" indent="-228600" eaLnBrk="0" fontAlgn="base" hangingPunct="0">
                <a:spcBef>
                  <a:spcPct val="20000"/>
                </a:spcBef>
                <a:spcAft>
                  <a:spcPct val="0"/>
                </a:spcAft>
                <a:buChar char="»"/>
                <a:defRPr sz="2000">
                  <a:solidFill>
                    <a:schemeClr val="bg1"/>
                  </a:solidFill>
                  <a:latin typeface="Calibri" pitchFamily="34" charset="0"/>
                </a:defRPr>
              </a:lvl6pPr>
              <a:lvl7pPr marL="2971800" indent="-228600" eaLnBrk="0" fontAlgn="base" hangingPunct="0">
                <a:spcBef>
                  <a:spcPct val="20000"/>
                </a:spcBef>
                <a:spcAft>
                  <a:spcPct val="0"/>
                </a:spcAft>
                <a:buChar char="»"/>
                <a:defRPr sz="2000">
                  <a:solidFill>
                    <a:schemeClr val="bg1"/>
                  </a:solidFill>
                  <a:latin typeface="Calibri" pitchFamily="34" charset="0"/>
                </a:defRPr>
              </a:lvl7pPr>
              <a:lvl8pPr marL="3429000" indent="-228600" eaLnBrk="0" fontAlgn="base" hangingPunct="0">
                <a:spcBef>
                  <a:spcPct val="20000"/>
                </a:spcBef>
                <a:spcAft>
                  <a:spcPct val="0"/>
                </a:spcAft>
                <a:buChar char="»"/>
                <a:defRPr sz="2000">
                  <a:solidFill>
                    <a:schemeClr val="bg1"/>
                  </a:solidFill>
                  <a:latin typeface="Calibri" pitchFamily="34" charset="0"/>
                </a:defRPr>
              </a:lvl8pPr>
              <a:lvl9pPr marL="3886200" indent="-228600" eaLnBrk="0" fontAlgn="base" hangingPunct="0">
                <a:spcBef>
                  <a:spcPct val="20000"/>
                </a:spcBef>
                <a:spcAft>
                  <a:spcPct val="0"/>
                </a:spcAft>
                <a:buChar char="»"/>
                <a:defRPr sz="2000">
                  <a:solidFill>
                    <a:schemeClr val="bg1"/>
                  </a:solidFill>
                  <a:latin typeface="Calibri" pitchFamily="34" charset="0"/>
                </a:defRPr>
              </a:lvl9pPr>
            </a:lstStyle>
            <a:p>
              <a:pPr>
                <a:spcBef>
                  <a:spcPct val="0"/>
                </a:spcBef>
                <a:buFontTx/>
                <a:buNone/>
              </a:pPr>
              <a:endParaRPr lang="en-US" altLang="en-US" sz="2400">
                <a:solidFill>
                  <a:srgbClr val="000000"/>
                </a:solidFill>
                <a:latin typeface="Times" pitchFamily="18" charset="0"/>
              </a:endParaRPr>
            </a:p>
          </p:txBody>
        </p:sp>
        <p:sp>
          <p:nvSpPr>
            <p:cNvPr id="57368" name="Chevron 23"/>
            <p:cNvSpPr>
              <a:spLocks noChangeArrowheads="1"/>
            </p:cNvSpPr>
            <p:nvPr/>
          </p:nvSpPr>
          <p:spPr bwMode="auto">
            <a:xfrm rot="10800000">
              <a:off x="1463040" y="5227320"/>
              <a:ext cx="441960" cy="167640"/>
            </a:xfrm>
            <a:prstGeom prst="chevron">
              <a:avLst>
                <a:gd name="adj" fmla="val 50005"/>
              </a:avLst>
            </a:prstGeom>
            <a:solidFill>
              <a:srgbClr val="FFFF66"/>
            </a:solidFill>
            <a:ln w="9525">
              <a:solidFill>
                <a:schemeClr val="tx1"/>
              </a:solidFill>
              <a:round/>
              <a:headEnd/>
              <a:tailEnd/>
            </a:ln>
          </p:spPr>
          <p:txBody>
            <a:bodyPr/>
            <a:lstStyle>
              <a:lvl1pPr eaLnBrk="0" hangingPunct="0">
                <a:spcBef>
                  <a:spcPct val="20000"/>
                </a:spcBef>
                <a:buChar char="•"/>
                <a:defRPr sz="3200">
                  <a:solidFill>
                    <a:schemeClr val="bg1"/>
                  </a:solidFill>
                  <a:latin typeface="Calibri" pitchFamily="34" charset="0"/>
                </a:defRPr>
              </a:lvl1pPr>
              <a:lvl2pPr marL="742950" indent="-285750" eaLnBrk="0" hangingPunct="0">
                <a:spcBef>
                  <a:spcPct val="20000"/>
                </a:spcBef>
                <a:buChar char="–"/>
                <a:defRPr sz="2800">
                  <a:solidFill>
                    <a:schemeClr val="bg1"/>
                  </a:solidFill>
                  <a:latin typeface="Calibri" pitchFamily="34" charset="0"/>
                </a:defRPr>
              </a:lvl2pPr>
              <a:lvl3pPr marL="1143000" indent="-228600" eaLnBrk="0" hangingPunct="0">
                <a:spcBef>
                  <a:spcPct val="20000"/>
                </a:spcBef>
                <a:buChar char="•"/>
                <a:defRPr sz="2400">
                  <a:solidFill>
                    <a:schemeClr val="bg1"/>
                  </a:solidFill>
                  <a:latin typeface="Calibri" pitchFamily="34" charset="0"/>
                </a:defRPr>
              </a:lvl3pPr>
              <a:lvl4pPr marL="1600200" indent="-228600" eaLnBrk="0" hangingPunct="0">
                <a:spcBef>
                  <a:spcPct val="20000"/>
                </a:spcBef>
                <a:buChar char="–"/>
                <a:defRPr sz="2000">
                  <a:solidFill>
                    <a:schemeClr val="bg1"/>
                  </a:solidFill>
                  <a:latin typeface="Calibri" pitchFamily="34" charset="0"/>
                </a:defRPr>
              </a:lvl4pPr>
              <a:lvl5pPr marL="2057400" indent="-228600" eaLnBrk="0" hangingPunct="0">
                <a:spcBef>
                  <a:spcPct val="20000"/>
                </a:spcBef>
                <a:buChar char="»"/>
                <a:defRPr sz="2000">
                  <a:solidFill>
                    <a:schemeClr val="bg1"/>
                  </a:solidFill>
                  <a:latin typeface="Calibri" pitchFamily="34" charset="0"/>
                </a:defRPr>
              </a:lvl5pPr>
              <a:lvl6pPr marL="2514600" indent="-228600" eaLnBrk="0" fontAlgn="base" hangingPunct="0">
                <a:spcBef>
                  <a:spcPct val="20000"/>
                </a:spcBef>
                <a:spcAft>
                  <a:spcPct val="0"/>
                </a:spcAft>
                <a:buChar char="»"/>
                <a:defRPr sz="2000">
                  <a:solidFill>
                    <a:schemeClr val="bg1"/>
                  </a:solidFill>
                  <a:latin typeface="Calibri" pitchFamily="34" charset="0"/>
                </a:defRPr>
              </a:lvl6pPr>
              <a:lvl7pPr marL="2971800" indent="-228600" eaLnBrk="0" fontAlgn="base" hangingPunct="0">
                <a:spcBef>
                  <a:spcPct val="20000"/>
                </a:spcBef>
                <a:spcAft>
                  <a:spcPct val="0"/>
                </a:spcAft>
                <a:buChar char="»"/>
                <a:defRPr sz="2000">
                  <a:solidFill>
                    <a:schemeClr val="bg1"/>
                  </a:solidFill>
                  <a:latin typeface="Calibri" pitchFamily="34" charset="0"/>
                </a:defRPr>
              </a:lvl7pPr>
              <a:lvl8pPr marL="3429000" indent="-228600" eaLnBrk="0" fontAlgn="base" hangingPunct="0">
                <a:spcBef>
                  <a:spcPct val="20000"/>
                </a:spcBef>
                <a:spcAft>
                  <a:spcPct val="0"/>
                </a:spcAft>
                <a:buChar char="»"/>
                <a:defRPr sz="2000">
                  <a:solidFill>
                    <a:schemeClr val="bg1"/>
                  </a:solidFill>
                  <a:latin typeface="Calibri" pitchFamily="34" charset="0"/>
                </a:defRPr>
              </a:lvl8pPr>
              <a:lvl9pPr marL="3886200" indent="-228600" eaLnBrk="0" fontAlgn="base" hangingPunct="0">
                <a:spcBef>
                  <a:spcPct val="20000"/>
                </a:spcBef>
                <a:spcAft>
                  <a:spcPct val="0"/>
                </a:spcAft>
                <a:buChar char="»"/>
                <a:defRPr sz="2000">
                  <a:solidFill>
                    <a:schemeClr val="bg1"/>
                  </a:solidFill>
                  <a:latin typeface="Calibri" pitchFamily="34" charset="0"/>
                </a:defRPr>
              </a:lvl9pPr>
            </a:lstStyle>
            <a:p>
              <a:pPr>
                <a:spcBef>
                  <a:spcPct val="0"/>
                </a:spcBef>
                <a:buFontTx/>
                <a:buNone/>
              </a:pPr>
              <a:endParaRPr lang="en-US" altLang="en-US" sz="2400">
                <a:solidFill>
                  <a:srgbClr val="000000"/>
                </a:solidFill>
                <a:latin typeface="Times" pitchFamily="18" charset="0"/>
              </a:endParaRPr>
            </a:p>
          </p:txBody>
        </p:sp>
      </p:grpSp>
      <p:sp>
        <p:nvSpPr>
          <p:cNvPr id="57360" name="TextBox 25"/>
          <p:cNvSpPr txBox="1">
            <a:spLocks noChangeArrowheads="1"/>
          </p:cNvSpPr>
          <p:nvPr/>
        </p:nvSpPr>
        <p:spPr bwMode="auto">
          <a:xfrm>
            <a:off x="2514600" y="5638800"/>
            <a:ext cx="609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Calibri" pitchFamily="34" charset="0"/>
              </a:defRPr>
            </a:lvl1pPr>
            <a:lvl2pPr marL="742950" indent="-285750" eaLnBrk="0" hangingPunct="0">
              <a:spcBef>
                <a:spcPct val="20000"/>
              </a:spcBef>
              <a:buChar char="–"/>
              <a:defRPr sz="2800">
                <a:solidFill>
                  <a:schemeClr val="bg1"/>
                </a:solidFill>
                <a:latin typeface="Calibri" pitchFamily="34" charset="0"/>
              </a:defRPr>
            </a:lvl2pPr>
            <a:lvl3pPr marL="1143000" indent="-228600" eaLnBrk="0" hangingPunct="0">
              <a:spcBef>
                <a:spcPct val="20000"/>
              </a:spcBef>
              <a:buChar char="•"/>
              <a:defRPr sz="2400">
                <a:solidFill>
                  <a:schemeClr val="bg1"/>
                </a:solidFill>
                <a:latin typeface="Calibri" pitchFamily="34" charset="0"/>
              </a:defRPr>
            </a:lvl3pPr>
            <a:lvl4pPr marL="1600200" indent="-228600" eaLnBrk="0" hangingPunct="0">
              <a:spcBef>
                <a:spcPct val="20000"/>
              </a:spcBef>
              <a:buChar char="–"/>
              <a:defRPr sz="2000">
                <a:solidFill>
                  <a:schemeClr val="bg1"/>
                </a:solidFill>
                <a:latin typeface="Calibri" pitchFamily="34" charset="0"/>
              </a:defRPr>
            </a:lvl4pPr>
            <a:lvl5pPr marL="2057400" indent="-228600" eaLnBrk="0" hangingPunct="0">
              <a:spcBef>
                <a:spcPct val="20000"/>
              </a:spcBef>
              <a:buChar char="»"/>
              <a:defRPr sz="2000">
                <a:solidFill>
                  <a:schemeClr val="bg1"/>
                </a:solidFill>
                <a:latin typeface="Calibri" pitchFamily="34" charset="0"/>
              </a:defRPr>
            </a:lvl5pPr>
            <a:lvl6pPr marL="2514600" indent="-228600" eaLnBrk="0" fontAlgn="base" hangingPunct="0">
              <a:spcBef>
                <a:spcPct val="20000"/>
              </a:spcBef>
              <a:spcAft>
                <a:spcPct val="0"/>
              </a:spcAft>
              <a:buChar char="»"/>
              <a:defRPr sz="2000">
                <a:solidFill>
                  <a:schemeClr val="bg1"/>
                </a:solidFill>
                <a:latin typeface="Calibri" pitchFamily="34" charset="0"/>
              </a:defRPr>
            </a:lvl6pPr>
            <a:lvl7pPr marL="2971800" indent="-228600" eaLnBrk="0" fontAlgn="base" hangingPunct="0">
              <a:spcBef>
                <a:spcPct val="20000"/>
              </a:spcBef>
              <a:spcAft>
                <a:spcPct val="0"/>
              </a:spcAft>
              <a:buChar char="»"/>
              <a:defRPr sz="2000">
                <a:solidFill>
                  <a:schemeClr val="bg1"/>
                </a:solidFill>
                <a:latin typeface="Calibri" pitchFamily="34" charset="0"/>
              </a:defRPr>
            </a:lvl7pPr>
            <a:lvl8pPr marL="3429000" indent="-228600" eaLnBrk="0" fontAlgn="base" hangingPunct="0">
              <a:spcBef>
                <a:spcPct val="20000"/>
              </a:spcBef>
              <a:spcAft>
                <a:spcPct val="0"/>
              </a:spcAft>
              <a:buChar char="»"/>
              <a:defRPr sz="2000">
                <a:solidFill>
                  <a:schemeClr val="bg1"/>
                </a:solidFill>
                <a:latin typeface="Calibri" pitchFamily="34" charset="0"/>
              </a:defRPr>
            </a:lvl8pPr>
            <a:lvl9pPr marL="3886200" indent="-228600" eaLnBrk="0" fontAlgn="base" hangingPunct="0">
              <a:spcBef>
                <a:spcPct val="20000"/>
              </a:spcBef>
              <a:spcAft>
                <a:spcPct val="0"/>
              </a:spcAft>
              <a:buChar char="»"/>
              <a:defRPr sz="2000">
                <a:solidFill>
                  <a:schemeClr val="bg1"/>
                </a:solidFill>
                <a:latin typeface="Calibri" pitchFamily="34" charset="0"/>
              </a:defRPr>
            </a:lvl9pPr>
          </a:lstStyle>
          <a:p>
            <a:pPr>
              <a:spcBef>
                <a:spcPct val="0"/>
              </a:spcBef>
              <a:buFontTx/>
              <a:buNone/>
            </a:pPr>
            <a:r>
              <a:rPr lang="en-US" altLang="en-US" sz="2000" b="1">
                <a:solidFill>
                  <a:srgbClr val="FFFFFF"/>
                </a:solidFill>
                <a:latin typeface="Arial" pitchFamily="34" charset="0"/>
                <a:cs typeface="Arial" pitchFamily="34" charset="0"/>
              </a:rPr>
              <a:t>Goal: Standardized Imaging Tools</a:t>
            </a:r>
          </a:p>
          <a:p>
            <a:pPr>
              <a:spcBef>
                <a:spcPct val="0"/>
              </a:spcBef>
              <a:buFontTx/>
              <a:buNone/>
            </a:pPr>
            <a:r>
              <a:rPr lang="en-US" altLang="en-US" sz="2000" b="1">
                <a:solidFill>
                  <a:srgbClr val="FFFFFF"/>
                </a:solidFill>
                <a:latin typeface="Arial" pitchFamily="34" charset="0"/>
                <a:cs typeface="Arial" pitchFamily="34" charset="0"/>
              </a:rPr>
              <a:t>Consensus on data collection/analysis </a:t>
            </a:r>
          </a:p>
        </p:txBody>
      </p:sp>
      <p:sp>
        <p:nvSpPr>
          <p:cNvPr id="57361" name="TextBox 5"/>
          <p:cNvSpPr txBox="1">
            <a:spLocks noChangeArrowheads="1"/>
          </p:cNvSpPr>
          <p:nvPr/>
        </p:nvSpPr>
        <p:spPr bwMode="auto">
          <a:xfrm>
            <a:off x="0" y="5715000"/>
            <a:ext cx="23558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Calibri" pitchFamily="34" charset="0"/>
              </a:defRPr>
            </a:lvl1pPr>
            <a:lvl2pPr marL="742950" indent="-285750" eaLnBrk="0" hangingPunct="0">
              <a:spcBef>
                <a:spcPct val="20000"/>
              </a:spcBef>
              <a:buChar char="–"/>
              <a:defRPr sz="2800">
                <a:solidFill>
                  <a:schemeClr val="bg1"/>
                </a:solidFill>
                <a:latin typeface="Calibri" pitchFamily="34" charset="0"/>
              </a:defRPr>
            </a:lvl2pPr>
            <a:lvl3pPr marL="1143000" indent="-228600" eaLnBrk="0" hangingPunct="0">
              <a:spcBef>
                <a:spcPct val="20000"/>
              </a:spcBef>
              <a:buChar char="•"/>
              <a:defRPr sz="2400">
                <a:solidFill>
                  <a:schemeClr val="bg1"/>
                </a:solidFill>
                <a:latin typeface="Calibri" pitchFamily="34" charset="0"/>
              </a:defRPr>
            </a:lvl3pPr>
            <a:lvl4pPr marL="1600200" indent="-228600" eaLnBrk="0" hangingPunct="0">
              <a:spcBef>
                <a:spcPct val="20000"/>
              </a:spcBef>
              <a:buChar char="–"/>
              <a:defRPr sz="2000">
                <a:solidFill>
                  <a:schemeClr val="bg1"/>
                </a:solidFill>
                <a:latin typeface="Calibri" pitchFamily="34" charset="0"/>
              </a:defRPr>
            </a:lvl4pPr>
            <a:lvl5pPr marL="2057400" indent="-228600" eaLnBrk="0" hangingPunct="0">
              <a:spcBef>
                <a:spcPct val="20000"/>
              </a:spcBef>
              <a:buChar char="»"/>
              <a:defRPr sz="2000">
                <a:solidFill>
                  <a:schemeClr val="bg1"/>
                </a:solidFill>
                <a:latin typeface="Calibri" pitchFamily="34" charset="0"/>
              </a:defRPr>
            </a:lvl5pPr>
            <a:lvl6pPr marL="2514600" indent="-228600" eaLnBrk="0" fontAlgn="base" hangingPunct="0">
              <a:spcBef>
                <a:spcPct val="20000"/>
              </a:spcBef>
              <a:spcAft>
                <a:spcPct val="0"/>
              </a:spcAft>
              <a:buChar char="»"/>
              <a:defRPr sz="2000">
                <a:solidFill>
                  <a:schemeClr val="bg1"/>
                </a:solidFill>
                <a:latin typeface="Calibri" pitchFamily="34" charset="0"/>
              </a:defRPr>
            </a:lvl6pPr>
            <a:lvl7pPr marL="2971800" indent="-228600" eaLnBrk="0" fontAlgn="base" hangingPunct="0">
              <a:spcBef>
                <a:spcPct val="20000"/>
              </a:spcBef>
              <a:spcAft>
                <a:spcPct val="0"/>
              </a:spcAft>
              <a:buChar char="»"/>
              <a:defRPr sz="2000">
                <a:solidFill>
                  <a:schemeClr val="bg1"/>
                </a:solidFill>
                <a:latin typeface="Calibri" pitchFamily="34" charset="0"/>
              </a:defRPr>
            </a:lvl7pPr>
            <a:lvl8pPr marL="3429000" indent="-228600" eaLnBrk="0" fontAlgn="base" hangingPunct="0">
              <a:spcBef>
                <a:spcPct val="20000"/>
              </a:spcBef>
              <a:spcAft>
                <a:spcPct val="0"/>
              </a:spcAft>
              <a:buChar char="»"/>
              <a:defRPr sz="2000">
                <a:solidFill>
                  <a:schemeClr val="bg1"/>
                </a:solidFill>
                <a:latin typeface="Calibri" pitchFamily="34" charset="0"/>
              </a:defRPr>
            </a:lvl8pPr>
            <a:lvl9pPr marL="3886200" indent="-228600" eaLnBrk="0" fontAlgn="base" hangingPunct="0">
              <a:spcBef>
                <a:spcPct val="20000"/>
              </a:spcBef>
              <a:spcAft>
                <a:spcPct val="0"/>
              </a:spcAft>
              <a:buChar char="»"/>
              <a:defRPr sz="2000">
                <a:solidFill>
                  <a:schemeClr val="bg1"/>
                </a:solidFill>
                <a:latin typeface="Calibri" pitchFamily="34" charset="0"/>
              </a:defRPr>
            </a:lvl9pPr>
          </a:lstStyle>
          <a:p>
            <a:pPr>
              <a:spcBef>
                <a:spcPct val="0"/>
              </a:spcBef>
              <a:buFontTx/>
              <a:buNone/>
            </a:pPr>
            <a:r>
              <a:rPr lang="en-US" altLang="en-US">
                <a:solidFill>
                  <a:srgbClr val="FFFFFF"/>
                </a:solidFill>
                <a:latin typeface="Times" pitchFamily="18" charset="0"/>
              </a:rPr>
              <a:t>A QIN Member</a:t>
            </a:r>
          </a:p>
        </p:txBody>
      </p:sp>
      <p:sp>
        <p:nvSpPr>
          <p:cNvPr id="57362" name="Rectangle 13"/>
          <p:cNvSpPr>
            <a:spLocks noChangeArrowheads="1"/>
          </p:cNvSpPr>
          <p:nvPr/>
        </p:nvSpPr>
        <p:spPr bwMode="auto">
          <a:xfrm>
            <a:off x="995363" y="3354388"/>
            <a:ext cx="93662" cy="852487"/>
          </a:xfrm>
          <a:prstGeom prst="rect">
            <a:avLst/>
          </a:prstGeom>
          <a:solidFill>
            <a:srgbClr val="FFFF66"/>
          </a:solidFill>
          <a:ln w="9525">
            <a:solidFill>
              <a:srgbClr val="FFFF00"/>
            </a:solidFill>
            <a:round/>
            <a:headEnd/>
            <a:tailEnd/>
          </a:ln>
        </p:spPr>
        <p:txBody>
          <a:bodyPr/>
          <a:lstStyle>
            <a:lvl1pPr eaLnBrk="0" hangingPunct="0">
              <a:spcBef>
                <a:spcPct val="20000"/>
              </a:spcBef>
              <a:buChar char="•"/>
              <a:defRPr sz="3200">
                <a:solidFill>
                  <a:schemeClr val="bg1"/>
                </a:solidFill>
                <a:latin typeface="Calibri" pitchFamily="34" charset="0"/>
              </a:defRPr>
            </a:lvl1pPr>
            <a:lvl2pPr marL="742950" indent="-285750" eaLnBrk="0" hangingPunct="0">
              <a:spcBef>
                <a:spcPct val="20000"/>
              </a:spcBef>
              <a:buChar char="–"/>
              <a:defRPr sz="2800">
                <a:solidFill>
                  <a:schemeClr val="bg1"/>
                </a:solidFill>
                <a:latin typeface="Calibri" pitchFamily="34" charset="0"/>
              </a:defRPr>
            </a:lvl2pPr>
            <a:lvl3pPr marL="1143000" indent="-228600" eaLnBrk="0" hangingPunct="0">
              <a:spcBef>
                <a:spcPct val="20000"/>
              </a:spcBef>
              <a:buChar char="•"/>
              <a:defRPr sz="2400">
                <a:solidFill>
                  <a:schemeClr val="bg1"/>
                </a:solidFill>
                <a:latin typeface="Calibri" pitchFamily="34" charset="0"/>
              </a:defRPr>
            </a:lvl3pPr>
            <a:lvl4pPr marL="1600200" indent="-228600" eaLnBrk="0" hangingPunct="0">
              <a:spcBef>
                <a:spcPct val="20000"/>
              </a:spcBef>
              <a:buChar char="–"/>
              <a:defRPr sz="2000">
                <a:solidFill>
                  <a:schemeClr val="bg1"/>
                </a:solidFill>
                <a:latin typeface="Calibri" pitchFamily="34" charset="0"/>
              </a:defRPr>
            </a:lvl4pPr>
            <a:lvl5pPr marL="2057400" indent="-228600" eaLnBrk="0" hangingPunct="0">
              <a:spcBef>
                <a:spcPct val="20000"/>
              </a:spcBef>
              <a:buChar char="»"/>
              <a:defRPr sz="2000">
                <a:solidFill>
                  <a:schemeClr val="bg1"/>
                </a:solidFill>
                <a:latin typeface="Calibri" pitchFamily="34" charset="0"/>
              </a:defRPr>
            </a:lvl5pPr>
            <a:lvl6pPr marL="2514600" indent="-228600" eaLnBrk="0" fontAlgn="base" hangingPunct="0">
              <a:spcBef>
                <a:spcPct val="20000"/>
              </a:spcBef>
              <a:spcAft>
                <a:spcPct val="0"/>
              </a:spcAft>
              <a:buChar char="»"/>
              <a:defRPr sz="2000">
                <a:solidFill>
                  <a:schemeClr val="bg1"/>
                </a:solidFill>
                <a:latin typeface="Calibri" pitchFamily="34" charset="0"/>
              </a:defRPr>
            </a:lvl6pPr>
            <a:lvl7pPr marL="2971800" indent="-228600" eaLnBrk="0" fontAlgn="base" hangingPunct="0">
              <a:spcBef>
                <a:spcPct val="20000"/>
              </a:spcBef>
              <a:spcAft>
                <a:spcPct val="0"/>
              </a:spcAft>
              <a:buChar char="»"/>
              <a:defRPr sz="2000">
                <a:solidFill>
                  <a:schemeClr val="bg1"/>
                </a:solidFill>
                <a:latin typeface="Calibri" pitchFamily="34" charset="0"/>
              </a:defRPr>
            </a:lvl7pPr>
            <a:lvl8pPr marL="3429000" indent="-228600" eaLnBrk="0" fontAlgn="base" hangingPunct="0">
              <a:spcBef>
                <a:spcPct val="20000"/>
              </a:spcBef>
              <a:spcAft>
                <a:spcPct val="0"/>
              </a:spcAft>
              <a:buChar char="»"/>
              <a:defRPr sz="2000">
                <a:solidFill>
                  <a:schemeClr val="bg1"/>
                </a:solidFill>
                <a:latin typeface="Calibri" pitchFamily="34" charset="0"/>
              </a:defRPr>
            </a:lvl8pPr>
            <a:lvl9pPr marL="3886200" indent="-228600" eaLnBrk="0" fontAlgn="base" hangingPunct="0">
              <a:spcBef>
                <a:spcPct val="20000"/>
              </a:spcBef>
              <a:spcAft>
                <a:spcPct val="0"/>
              </a:spcAft>
              <a:buChar char="»"/>
              <a:defRPr sz="2000">
                <a:solidFill>
                  <a:schemeClr val="bg1"/>
                </a:solidFill>
                <a:latin typeface="Calibri" pitchFamily="34" charset="0"/>
              </a:defRPr>
            </a:lvl9pPr>
          </a:lstStyle>
          <a:p>
            <a:pPr>
              <a:spcBef>
                <a:spcPct val="0"/>
              </a:spcBef>
              <a:buFontTx/>
              <a:buNone/>
            </a:pPr>
            <a:endParaRPr lang="en-US" altLang="en-US" sz="2400">
              <a:solidFill>
                <a:srgbClr val="000000"/>
              </a:solidFill>
              <a:latin typeface="Times" pitchFamily="18" charset="0"/>
            </a:endParaRPr>
          </a:p>
        </p:txBody>
      </p:sp>
      <p:sp>
        <p:nvSpPr>
          <p:cNvPr id="57363" name="Isosceles Triangle 14"/>
          <p:cNvSpPr>
            <a:spLocks noChangeArrowheads="1"/>
          </p:cNvSpPr>
          <p:nvPr/>
        </p:nvSpPr>
        <p:spPr bwMode="auto">
          <a:xfrm flipV="1">
            <a:off x="989013" y="4191000"/>
            <a:ext cx="106362" cy="457200"/>
          </a:xfrm>
          <a:prstGeom prst="triangle">
            <a:avLst>
              <a:gd name="adj" fmla="val 50000"/>
            </a:avLst>
          </a:prstGeom>
          <a:solidFill>
            <a:srgbClr val="FFFF66"/>
          </a:solidFill>
          <a:ln w="9525">
            <a:solidFill>
              <a:schemeClr val="tx1"/>
            </a:solidFill>
            <a:round/>
            <a:headEnd/>
            <a:tailEnd/>
          </a:ln>
        </p:spPr>
        <p:txBody>
          <a:bodyPr/>
          <a:lstStyle>
            <a:lvl1pPr eaLnBrk="0" hangingPunct="0">
              <a:spcBef>
                <a:spcPct val="20000"/>
              </a:spcBef>
              <a:buChar char="•"/>
              <a:defRPr sz="3200">
                <a:solidFill>
                  <a:schemeClr val="bg1"/>
                </a:solidFill>
                <a:latin typeface="Calibri" pitchFamily="34" charset="0"/>
              </a:defRPr>
            </a:lvl1pPr>
            <a:lvl2pPr marL="742950" indent="-285750" eaLnBrk="0" hangingPunct="0">
              <a:spcBef>
                <a:spcPct val="20000"/>
              </a:spcBef>
              <a:buChar char="–"/>
              <a:defRPr sz="2800">
                <a:solidFill>
                  <a:schemeClr val="bg1"/>
                </a:solidFill>
                <a:latin typeface="Calibri" pitchFamily="34" charset="0"/>
              </a:defRPr>
            </a:lvl2pPr>
            <a:lvl3pPr marL="1143000" indent="-228600" eaLnBrk="0" hangingPunct="0">
              <a:spcBef>
                <a:spcPct val="20000"/>
              </a:spcBef>
              <a:buChar char="•"/>
              <a:defRPr sz="2400">
                <a:solidFill>
                  <a:schemeClr val="bg1"/>
                </a:solidFill>
                <a:latin typeface="Calibri" pitchFamily="34" charset="0"/>
              </a:defRPr>
            </a:lvl3pPr>
            <a:lvl4pPr marL="1600200" indent="-228600" eaLnBrk="0" hangingPunct="0">
              <a:spcBef>
                <a:spcPct val="20000"/>
              </a:spcBef>
              <a:buChar char="–"/>
              <a:defRPr sz="2000">
                <a:solidFill>
                  <a:schemeClr val="bg1"/>
                </a:solidFill>
                <a:latin typeface="Calibri" pitchFamily="34" charset="0"/>
              </a:defRPr>
            </a:lvl4pPr>
            <a:lvl5pPr marL="2057400" indent="-228600" eaLnBrk="0" hangingPunct="0">
              <a:spcBef>
                <a:spcPct val="20000"/>
              </a:spcBef>
              <a:buChar char="»"/>
              <a:defRPr sz="2000">
                <a:solidFill>
                  <a:schemeClr val="bg1"/>
                </a:solidFill>
                <a:latin typeface="Calibri" pitchFamily="34" charset="0"/>
              </a:defRPr>
            </a:lvl5pPr>
            <a:lvl6pPr marL="2514600" indent="-228600" eaLnBrk="0" fontAlgn="base" hangingPunct="0">
              <a:spcBef>
                <a:spcPct val="20000"/>
              </a:spcBef>
              <a:spcAft>
                <a:spcPct val="0"/>
              </a:spcAft>
              <a:buChar char="»"/>
              <a:defRPr sz="2000">
                <a:solidFill>
                  <a:schemeClr val="bg1"/>
                </a:solidFill>
                <a:latin typeface="Calibri" pitchFamily="34" charset="0"/>
              </a:defRPr>
            </a:lvl6pPr>
            <a:lvl7pPr marL="2971800" indent="-228600" eaLnBrk="0" fontAlgn="base" hangingPunct="0">
              <a:spcBef>
                <a:spcPct val="20000"/>
              </a:spcBef>
              <a:spcAft>
                <a:spcPct val="0"/>
              </a:spcAft>
              <a:buChar char="»"/>
              <a:defRPr sz="2000">
                <a:solidFill>
                  <a:schemeClr val="bg1"/>
                </a:solidFill>
                <a:latin typeface="Calibri" pitchFamily="34" charset="0"/>
              </a:defRPr>
            </a:lvl7pPr>
            <a:lvl8pPr marL="3429000" indent="-228600" eaLnBrk="0" fontAlgn="base" hangingPunct="0">
              <a:spcBef>
                <a:spcPct val="20000"/>
              </a:spcBef>
              <a:spcAft>
                <a:spcPct val="0"/>
              </a:spcAft>
              <a:buChar char="»"/>
              <a:defRPr sz="2000">
                <a:solidFill>
                  <a:schemeClr val="bg1"/>
                </a:solidFill>
                <a:latin typeface="Calibri" pitchFamily="34" charset="0"/>
              </a:defRPr>
            </a:lvl8pPr>
            <a:lvl9pPr marL="3886200" indent="-228600" eaLnBrk="0" fontAlgn="base" hangingPunct="0">
              <a:spcBef>
                <a:spcPct val="20000"/>
              </a:spcBef>
              <a:spcAft>
                <a:spcPct val="0"/>
              </a:spcAft>
              <a:buChar char="»"/>
              <a:defRPr sz="2000">
                <a:solidFill>
                  <a:schemeClr val="bg1"/>
                </a:solidFill>
                <a:latin typeface="Calibri" pitchFamily="34" charset="0"/>
              </a:defRPr>
            </a:lvl9pPr>
          </a:lstStyle>
          <a:p>
            <a:pPr>
              <a:spcBef>
                <a:spcPct val="0"/>
              </a:spcBef>
              <a:buFontTx/>
              <a:buNone/>
            </a:pPr>
            <a:endParaRPr lang="en-US" altLang="en-US" sz="2400">
              <a:solidFill>
                <a:srgbClr val="000000"/>
              </a:solidFill>
              <a:latin typeface="Times" pitchFamily="18" charset="0"/>
            </a:endParaRPr>
          </a:p>
        </p:txBody>
      </p:sp>
      <p:grpSp>
        <p:nvGrpSpPr>
          <p:cNvPr id="57364" name="Group 21"/>
          <p:cNvGrpSpPr>
            <a:grpSpLocks/>
          </p:cNvGrpSpPr>
          <p:nvPr/>
        </p:nvGrpSpPr>
        <p:grpSpPr bwMode="auto">
          <a:xfrm rot="-8758714">
            <a:off x="5310188" y="2814638"/>
            <a:ext cx="996950" cy="333375"/>
            <a:chOff x="3200400" y="4236720"/>
            <a:chExt cx="2240280" cy="152400"/>
          </a:xfrm>
        </p:grpSpPr>
        <p:sp>
          <p:nvSpPr>
            <p:cNvPr id="57365" name="Rectangle 16"/>
            <p:cNvSpPr>
              <a:spLocks noChangeArrowheads="1"/>
            </p:cNvSpPr>
            <p:nvPr/>
          </p:nvSpPr>
          <p:spPr bwMode="auto">
            <a:xfrm>
              <a:off x="3200400" y="4267200"/>
              <a:ext cx="1981200" cy="76200"/>
            </a:xfrm>
            <a:prstGeom prst="rect">
              <a:avLst/>
            </a:prstGeom>
            <a:solidFill>
              <a:srgbClr val="FFFF66"/>
            </a:solidFill>
            <a:ln w="9525">
              <a:solidFill>
                <a:schemeClr val="tx1"/>
              </a:solidFill>
              <a:round/>
              <a:headEnd/>
              <a:tailEnd/>
            </a:ln>
          </p:spPr>
          <p:txBody>
            <a:bodyPr/>
            <a:lstStyle>
              <a:lvl1pPr eaLnBrk="0" hangingPunct="0">
                <a:spcBef>
                  <a:spcPct val="20000"/>
                </a:spcBef>
                <a:buChar char="•"/>
                <a:defRPr sz="3200">
                  <a:solidFill>
                    <a:schemeClr val="bg1"/>
                  </a:solidFill>
                  <a:latin typeface="Calibri" pitchFamily="34" charset="0"/>
                </a:defRPr>
              </a:lvl1pPr>
              <a:lvl2pPr marL="742950" indent="-285750" eaLnBrk="0" hangingPunct="0">
                <a:spcBef>
                  <a:spcPct val="20000"/>
                </a:spcBef>
                <a:buChar char="–"/>
                <a:defRPr sz="2800">
                  <a:solidFill>
                    <a:schemeClr val="bg1"/>
                  </a:solidFill>
                  <a:latin typeface="Calibri" pitchFamily="34" charset="0"/>
                </a:defRPr>
              </a:lvl2pPr>
              <a:lvl3pPr marL="1143000" indent="-228600" eaLnBrk="0" hangingPunct="0">
                <a:spcBef>
                  <a:spcPct val="20000"/>
                </a:spcBef>
                <a:buChar char="•"/>
                <a:defRPr sz="2400">
                  <a:solidFill>
                    <a:schemeClr val="bg1"/>
                  </a:solidFill>
                  <a:latin typeface="Calibri" pitchFamily="34" charset="0"/>
                </a:defRPr>
              </a:lvl3pPr>
              <a:lvl4pPr marL="1600200" indent="-228600" eaLnBrk="0" hangingPunct="0">
                <a:spcBef>
                  <a:spcPct val="20000"/>
                </a:spcBef>
                <a:buChar char="–"/>
                <a:defRPr sz="2000">
                  <a:solidFill>
                    <a:schemeClr val="bg1"/>
                  </a:solidFill>
                  <a:latin typeface="Calibri" pitchFamily="34" charset="0"/>
                </a:defRPr>
              </a:lvl4pPr>
              <a:lvl5pPr marL="2057400" indent="-228600" eaLnBrk="0" hangingPunct="0">
                <a:spcBef>
                  <a:spcPct val="20000"/>
                </a:spcBef>
                <a:buChar char="»"/>
                <a:defRPr sz="2000">
                  <a:solidFill>
                    <a:schemeClr val="bg1"/>
                  </a:solidFill>
                  <a:latin typeface="Calibri" pitchFamily="34" charset="0"/>
                </a:defRPr>
              </a:lvl5pPr>
              <a:lvl6pPr marL="2514600" indent="-228600" eaLnBrk="0" fontAlgn="base" hangingPunct="0">
                <a:spcBef>
                  <a:spcPct val="20000"/>
                </a:spcBef>
                <a:spcAft>
                  <a:spcPct val="0"/>
                </a:spcAft>
                <a:buChar char="»"/>
                <a:defRPr sz="2000">
                  <a:solidFill>
                    <a:schemeClr val="bg1"/>
                  </a:solidFill>
                  <a:latin typeface="Calibri" pitchFamily="34" charset="0"/>
                </a:defRPr>
              </a:lvl6pPr>
              <a:lvl7pPr marL="2971800" indent="-228600" eaLnBrk="0" fontAlgn="base" hangingPunct="0">
                <a:spcBef>
                  <a:spcPct val="20000"/>
                </a:spcBef>
                <a:spcAft>
                  <a:spcPct val="0"/>
                </a:spcAft>
                <a:buChar char="»"/>
                <a:defRPr sz="2000">
                  <a:solidFill>
                    <a:schemeClr val="bg1"/>
                  </a:solidFill>
                  <a:latin typeface="Calibri" pitchFamily="34" charset="0"/>
                </a:defRPr>
              </a:lvl7pPr>
              <a:lvl8pPr marL="3429000" indent="-228600" eaLnBrk="0" fontAlgn="base" hangingPunct="0">
                <a:spcBef>
                  <a:spcPct val="20000"/>
                </a:spcBef>
                <a:spcAft>
                  <a:spcPct val="0"/>
                </a:spcAft>
                <a:buChar char="»"/>
                <a:defRPr sz="2000">
                  <a:solidFill>
                    <a:schemeClr val="bg1"/>
                  </a:solidFill>
                  <a:latin typeface="Calibri" pitchFamily="34" charset="0"/>
                </a:defRPr>
              </a:lvl8pPr>
              <a:lvl9pPr marL="3886200" indent="-228600" eaLnBrk="0" fontAlgn="base" hangingPunct="0">
                <a:spcBef>
                  <a:spcPct val="20000"/>
                </a:spcBef>
                <a:spcAft>
                  <a:spcPct val="0"/>
                </a:spcAft>
                <a:buChar char="»"/>
                <a:defRPr sz="2000">
                  <a:solidFill>
                    <a:schemeClr val="bg1"/>
                  </a:solidFill>
                  <a:latin typeface="Calibri" pitchFamily="34" charset="0"/>
                </a:defRPr>
              </a:lvl9pPr>
            </a:lstStyle>
            <a:p>
              <a:pPr>
                <a:spcBef>
                  <a:spcPct val="0"/>
                </a:spcBef>
                <a:buFontTx/>
                <a:buNone/>
              </a:pPr>
              <a:endParaRPr lang="en-US" altLang="en-US" sz="2400">
                <a:solidFill>
                  <a:srgbClr val="000000"/>
                </a:solidFill>
                <a:latin typeface="Times" pitchFamily="18" charset="0"/>
              </a:endParaRPr>
            </a:p>
          </p:txBody>
        </p:sp>
        <p:sp>
          <p:nvSpPr>
            <p:cNvPr id="57366" name="Chevron 18"/>
            <p:cNvSpPr>
              <a:spLocks noChangeArrowheads="1"/>
            </p:cNvSpPr>
            <p:nvPr/>
          </p:nvSpPr>
          <p:spPr bwMode="auto">
            <a:xfrm>
              <a:off x="5059680" y="4236720"/>
              <a:ext cx="381000" cy="152400"/>
            </a:xfrm>
            <a:prstGeom prst="chevron">
              <a:avLst>
                <a:gd name="adj" fmla="val 50000"/>
              </a:avLst>
            </a:prstGeom>
            <a:solidFill>
              <a:srgbClr val="FFFF66"/>
            </a:solidFill>
            <a:ln w="9525">
              <a:solidFill>
                <a:schemeClr val="tx1"/>
              </a:solidFill>
              <a:round/>
              <a:headEnd/>
              <a:tailEnd/>
            </a:ln>
          </p:spPr>
          <p:txBody>
            <a:bodyPr/>
            <a:lstStyle>
              <a:lvl1pPr eaLnBrk="0" hangingPunct="0">
                <a:spcBef>
                  <a:spcPct val="20000"/>
                </a:spcBef>
                <a:buChar char="•"/>
                <a:defRPr sz="3200">
                  <a:solidFill>
                    <a:schemeClr val="bg1"/>
                  </a:solidFill>
                  <a:latin typeface="Calibri" pitchFamily="34" charset="0"/>
                </a:defRPr>
              </a:lvl1pPr>
              <a:lvl2pPr marL="742950" indent="-285750" eaLnBrk="0" hangingPunct="0">
                <a:spcBef>
                  <a:spcPct val="20000"/>
                </a:spcBef>
                <a:buChar char="–"/>
                <a:defRPr sz="2800">
                  <a:solidFill>
                    <a:schemeClr val="bg1"/>
                  </a:solidFill>
                  <a:latin typeface="Calibri" pitchFamily="34" charset="0"/>
                </a:defRPr>
              </a:lvl2pPr>
              <a:lvl3pPr marL="1143000" indent="-228600" eaLnBrk="0" hangingPunct="0">
                <a:spcBef>
                  <a:spcPct val="20000"/>
                </a:spcBef>
                <a:buChar char="•"/>
                <a:defRPr sz="2400">
                  <a:solidFill>
                    <a:schemeClr val="bg1"/>
                  </a:solidFill>
                  <a:latin typeface="Calibri" pitchFamily="34" charset="0"/>
                </a:defRPr>
              </a:lvl3pPr>
              <a:lvl4pPr marL="1600200" indent="-228600" eaLnBrk="0" hangingPunct="0">
                <a:spcBef>
                  <a:spcPct val="20000"/>
                </a:spcBef>
                <a:buChar char="–"/>
                <a:defRPr sz="2000">
                  <a:solidFill>
                    <a:schemeClr val="bg1"/>
                  </a:solidFill>
                  <a:latin typeface="Calibri" pitchFamily="34" charset="0"/>
                </a:defRPr>
              </a:lvl4pPr>
              <a:lvl5pPr marL="2057400" indent="-228600" eaLnBrk="0" hangingPunct="0">
                <a:spcBef>
                  <a:spcPct val="20000"/>
                </a:spcBef>
                <a:buChar char="»"/>
                <a:defRPr sz="2000">
                  <a:solidFill>
                    <a:schemeClr val="bg1"/>
                  </a:solidFill>
                  <a:latin typeface="Calibri" pitchFamily="34" charset="0"/>
                </a:defRPr>
              </a:lvl5pPr>
              <a:lvl6pPr marL="2514600" indent="-228600" eaLnBrk="0" fontAlgn="base" hangingPunct="0">
                <a:spcBef>
                  <a:spcPct val="20000"/>
                </a:spcBef>
                <a:spcAft>
                  <a:spcPct val="0"/>
                </a:spcAft>
                <a:buChar char="»"/>
                <a:defRPr sz="2000">
                  <a:solidFill>
                    <a:schemeClr val="bg1"/>
                  </a:solidFill>
                  <a:latin typeface="Calibri" pitchFamily="34" charset="0"/>
                </a:defRPr>
              </a:lvl6pPr>
              <a:lvl7pPr marL="2971800" indent="-228600" eaLnBrk="0" fontAlgn="base" hangingPunct="0">
                <a:spcBef>
                  <a:spcPct val="20000"/>
                </a:spcBef>
                <a:spcAft>
                  <a:spcPct val="0"/>
                </a:spcAft>
                <a:buChar char="»"/>
                <a:defRPr sz="2000">
                  <a:solidFill>
                    <a:schemeClr val="bg1"/>
                  </a:solidFill>
                  <a:latin typeface="Calibri" pitchFamily="34" charset="0"/>
                </a:defRPr>
              </a:lvl7pPr>
              <a:lvl8pPr marL="3429000" indent="-228600" eaLnBrk="0" fontAlgn="base" hangingPunct="0">
                <a:spcBef>
                  <a:spcPct val="20000"/>
                </a:spcBef>
                <a:spcAft>
                  <a:spcPct val="0"/>
                </a:spcAft>
                <a:buChar char="»"/>
                <a:defRPr sz="2000">
                  <a:solidFill>
                    <a:schemeClr val="bg1"/>
                  </a:solidFill>
                  <a:latin typeface="Calibri" pitchFamily="34" charset="0"/>
                </a:defRPr>
              </a:lvl8pPr>
              <a:lvl9pPr marL="3886200" indent="-228600" eaLnBrk="0" fontAlgn="base" hangingPunct="0">
                <a:spcBef>
                  <a:spcPct val="20000"/>
                </a:spcBef>
                <a:spcAft>
                  <a:spcPct val="0"/>
                </a:spcAft>
                <a:buChar char="»"/>
                <a:defRPr sz="2000">
                  <a:solidFill>
                    <a:schemeClr val="bg1"/>
                  </a:solidFill>
                  <a:latin typeface="Calibri" pitchFamily="34" charset="0"/>
                </a:defRPr>
              </a:lvl9pPr>
            </a:lstStyle>
            <a:p>
              <a:pPr>
                <a:spcBef>
                  <a:spcPct val="0"/>
                </a:spcBef>
                <a:buFontTx/>
                <a:buNone/>
              </a:pPr>
              <a:endParaRPr lang="en-US" altLang="en-US" sz="2400">
                <a:solidFill>
                  <a:srgbClr val="000000"/>
                </a:solidFill>
                <a:latin typeface="Times" pitchFamily="18"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title"/>
          </p:nvPr>
        </p:nvSpPr>
        <p:spPr/>
        <p:txBody>
          <a:bodyPr/>
          <a:lstStyle/>
          <a:p>
            <a:r>
              <a:rPr lang="en-US" altLang="en-US" smtClean="0">
                <a:ea typeface="ＭＳ Ｐゴシック" pitchFamily="34" charset="-128"/>
              </a:rPr>
              <a:t>The Current QIN Teams</a:t>
            </a:r>
          </a:p>
        </p:txBody>
      </p:sp>
      <p:pic>
        <p:nvPicPr>
          <p:cNvPr id="583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47800"/>
            <a:ext cx="737552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mtClean="0">
                <a:ea typeface="ＭＳ Ｐゴシック" pitchFamily="34" charset="-128"/>
              </a:rPr>
              <a:t>Goals for new QIN PAR-14-116</a:t>
            </a:r>
            <a:br>
              <a:rPr lang="en-US" altLang="en-US" smtClean="0">
                <a:ea typeface="ＭＳ Ｐゴシック" pitchFamily="34" charset="-128"/>
              </a:rPr>
            </a:br>
            <a:r>
              <a:rPr lang="en-US" altLang="en-US" smtClean="0">
                <a:ea typeface="ＭＳ Ｐゴシック" pitchFamily="34" charset="-128"/>
              </a:rPr>
              <a:t>2014-2019</a:t>
            </a:r>
          </a:p>
        </p:txBody>
      </p:sp>
      <p:sp>
        <p:nvSpPr>
          <p:cNvPr id="13315" name="Content Placeholder 2"/>
          <p:cNvSpPr>
            <a:spLocks noGrp="1"/>
          </p:cNvSpPr>
          <p:nvPr>
            <p:ph idx="1"/>
          </p:nvPr>
        </p:nvSpPr>
        <p:spPr/>
        <p:txBody>
          <a:bodyPr/>
          <a:lstStyle/>
          <a:p>
            <a:r>
              <a:rPr lang="en-US" altLang="en-US" smtClean="0">
                <a:ea typeface="ＭＳ Ｐゴシック" pitchFamily="34" charset="-128"/>
              </a:rPr>
              <a:t>Enhance the value of quantitative imaging in clinical trials to predict or measure response to therapy.</a:t>
            </a:r>
          </a:p>
          <a:p>
            <a:pPr lvl="1"/>
            <a:r>
              <a:rPr lang="en-US" altLang="en-US" smtClean="0">
                <a:ea typeface="ＭＳ Ｐゴシック" pitchFamily="34" charset="-128"/>
              </a:rPr>
              <a:t>Develop, optimize &amp; validate quantitative imaging methods and software tools for a single clinical trial site</a:t>
            </a:r>
          </a:p>
          <a:p>
            <a:pPr lvl="1"/>
            <a:r>
              <a:rPr lang="en-US" altLang="en-US" smtClean="0">
                <a:ea typeface="ＭＳ Ｐゴシック" pitchFamily="34" charset="-128"/>
              </a:rPr>
              <a:t>Address the challenge of integrating existing or new methods and tools into multi-site multi -platform clinical trials.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fade">
                                      <p:cBhvr>
                                        <p:cTn id="7" dur="500"/>
                                        <p:tgtEl>
                                          <p:spTgt spid="1331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315">
                                            <p:txEl>
                                              <p:pRg st="2" end="2"/>
                                            </p:txEl>
                                          </p:spTgt>
                                        </p:tgtEl>
                                        <p:attrNameLst>
                                          <p:attrName>style.visibility</p:attrName>
                                        </p:attrNameLst>
                                      </p:cBhvr>
                                      <p:to>
                                        <p:strVal val="visible"/>
                                      </p:to>
                                    </p:set>
                                    <p:animEffect transition="in" filter="fade">
                                      <p:cBhvr>
                                        <p:cTn id="10" dur="5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3"/>
          <p:cNvSpPr>
            <a:spLocks noGrp="1"/>
          </p:cNvSpPr>
          <p:nvPr>
            <p:ph type="title"/>
          </p:nvPr>
        </p:nvSpPr>
        <p:spPr>
          <a:xfrm>
            <a:off x="457200" y="304800"/>
            <a:ext cx="8229600" cy="838200"/>
          </a:xfrm>
        </p:spPr>
        <p:txBody>
          <a:bodyPr/>
          <a:lstStyle/>
          <a:p>
            <a:r>
              <a:rPr lang="en-US" altLang="en-US" sz="3200" smtClean="0">
                <a:ea typeface="ＭＳ Ｐゴシック" pitchFamily="34" charset="-128"/>
              </a:rPr>
              <a:t>Two research strategies including research infrastructure</a:t>
            </a:r>
          </a:p>
        </p:txBody>
      </p:sp>
      <p:sp>
        <p:nvSpPr>
          <p:cNvPr id="5" name="Rectangle 4"/>
          <p:cNvSpPr/>
          <p:nvPr/>
        </p:nvSpPr>
        <p:spPr bwMode="auto">
          <a:xfrm>
            <a:off x="1447800" y="2743200"/>
            <a:ext cx="7467600" cy="228600"/>
          </a:xfrm>
          <a:prstGeom prst="rect">
            <a:avLst/>
          </a:prstGeom>
          <a:solidFill>
            <a:schemeClr val="accent1"/>
          </a:solidFill>
          <a:ln w="9525" cap="flat" cmpd="sng" algn="ctr">
            <a:solidFill>
              <a:schemeClr val="tx1"/>
            </a:solidFill>
            <a:prstDash val="solid"/>
            <a:round/>
            <a:headEnd type="none" w="med" len="med"/>
            <a:tailEnd type="none" w="med" len="med"/>
          </a:ln>
          <a:effectLst/>
          <a:scene3d>
            <a:camera prst="perspectiveHeroicExtremeRightFacing"/>
            <a:lightRig rig="threePt" dir="t"/>
          </a:scene3d>
          <a:sp3d>
            <a:bevelT/>
          </a:sp3d>
        </p:spPr>
        <p:txBody>
          <a:bodyPr/>
          <a:lstStyle/>
          <a:p>
            <a:pPr eaLnBrk="0" hangingPunct="0">
              <a:defRPr/>
            </a:pPr>
            <a:endParaRPr lang="en-US"/>
          </a:p>
        </p:txBody>
      </p:sp>
      <p:sp>
        <p:nvSpPr>
          <p:cNvPr id="6" name="Rounded Rectangle 5"/>
          <p:cNvSpPr/>
          <p:nvPr/>
        </p:nvSpPr>
        <p:spPr bwMode="auto">
          <a:xfrm>
            <a:off x="1066800" y="3276600"/>
            <a:ext cx="1524000" cy="38100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scene3d>
            <a:camera prst="isometricLeftDown"/>
            <a:lightRig rig="threePt" dir="t"/>
          </a:scene3d>
          <a:sp3d>
            <a:bevelT/>
          </a:sp3d>
        </p:spPr>
        <p:txBody>
          <a:bodyPr/>
          <a:lstStyle/>
          <a:p>
            <a:pPr algn="ctr" eaLnBrk="0" hangingPunct="0">
              <a:defRPr/>
            </a:pPr>
            <a:r>
              <a:rPr lang="en-US" sz="1400" dirty="0"/>
              <a:t>Tool development</a:t>
            </a:r>
          </a:p>
        </p:txBody>
      </p:sp>
      <p:sp>
        <p:nvSpPr>
          <p:cNvPr id="7" name="Rounded Rectangle 6"/>
          <p:cNvSpPr/>
          <p:nvPr/>
        </p:nvSpPr>
        <p:spPr bwMode="auto">
          <a:xfrm>
            <a:off x="914400" y="2667000"/>
            <a:ext cx="1524000" cy="38100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scene3d>
            <a:camera prst="isometricLeftDown"/>
            <a:lightRig rig="threePt" dir="t"/>
          </a:scene3d>
          <a:sp3d>
            <a:bevelT/>
          </a:sp3d>
        </p:spPr>
        <p:txBody>
          <a:bodyPr/>
          <a:lstStyle/>
          <a:p>
            <a:pPr algn="ctr" eaLnBrk="0" hangingPunct="0">
              <a:defRPr/>
            </a:pPr>
            <a:r>
              <a:rPr lang="en-US" sz="1400" dirty="0"/>
              <a:t>Tool optimization</a:t>
            </a:r>
          </a:p>
        </p:txBody>
      </p:sp>
      <p:sp>
        <p:nvSpPr>
          <p:cNvPr id="8" name="Rounded Rectangle 7"/>
          <p:cNvSpPr/>
          <p:nvPr/>
        </p:nvSpPr>
        <p:spPr bwMode="auto">
          <a:xfrm>
            <a:off x="2209800" y="3200400"/>
            <a:ext cx="1524000" cy="38100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scene3d>
            <a:camera prst="isometricLeftDown"/>
            <a:lightRig rig="threePt" dir="t"/>
          </a:scene3d>
          <a:sp3d>
            <a:bevelT/>
          </a:sp3d>
        </p:spPr>
        <p:txBody>
          <a:bodyPr/>
          <a:lstStyle/>
          <a:p>
            <a:pPr algn="ctr" eaLnBrk="0" hangingPunct="0">
              <a:defRPr/>
            </a:pPr>
            <a:r>
              <a:rPr lang="en-US" sz="1400" dirty="0"/>
              <a:t>Tool validation</a:t>
            </a:r>
          </a:p>
        </p:txBody>
      </p:sp>
      <p:sp>
        <p:nvSpPr>
          <p:cNvPr id="9" name="Rounded Rectangle 8"/>
          <p:cNvSpPr/>
          <p:nvPr/>
        </p:nvSpPr>
        <p:spPr bwMode="auto">
          <a:xfrm>
            <a:off x="2667000" y="2286000"/>
            <a:ext cx="1447800" cy="60960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scene3d>
            <a:camera prst="isometricLeftDown"/>
            <a:lightRig rig="threePt" dir="t"/>
          </a:scene3d>
          <a:sp3d>
            <a:bevelT/>
          </a:sp3d>
        </p:spPr>
        <p:txBody>
          <a:bodyPr/>
          <a:lstStyle/>
          <a:p>
            <a:pPr algn="ctr" eaLnBrk="0" hangingPunct="0">
              <a:defRPr/>
            </a:pPr>
            <a:r>
              <a:rPr lang="en-US" sz="1400" dirty="0"/>
              <a:t>Harmonization across platforms</a:t>
            </a:r>
          </a:p>
        </p:txBody>
      </p:sp>
      <p:sp>
        <p:nvSpPr>
          <p:cNvPr id="10" name="Rounded Rectangle 9"/>
          <p:cNvSpPr/>
          <p:nvPr/>
        </p:nvSpPr>
        <p:spPr bwMode="auto">
          <a:xfrm>
            <a:off x="4572000" y="2438400"/>
            <a:ext cx="1371600" cy="60960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scene3d>
            <a:camera prst="isometricLeftDown"/>
            <a:lightRig rig="threePt" dir="t"/>
          </a:scene3d>
          <a:sp3d>
            <a:bevelT/>
          </a:sp3d>
        </p:spPr>
        <p:txBody>
          <a:bodyPr/>
          <a:lstStyle/>
          <a:p>
            <a:pPr algn="ctr" eaLnBrk="0" hangingPunct="0">
              <a:defRPr/>
            </a:pPr>
            <a:r>
              <a:rPr lang="en-US" sz="1200" dirty="0"/>
              <a:t>Validation from multisite trials</a:t>
            </a:r>
          </a:p>
        </p:txBody>
      </p:sp>
      <p:sp>
        <p:nvSpPr>
          <p:cNvPr id="11" name="Rounded Rectangle 10"/>
          <p:cNvSpPr/>
          <p:nvPr/>
        </p:nvSpPr>
        <p:spPr bwMode="auto">
          <a:xfrm>
            <a:off x="5715000" y="1981200"/>
            <a:ext cx="1219200" cy="53340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scene3d>
            <a:camera prst="isometricLeftDown"/>
            <a:lightRig rig="threePt" dir="t"/>
          </a:scene3d>
          <a:sp3d>
            <a:bevelT/>
          </a:sp3d>
        </p:spPr>
        <p:txBody>
          <a:bodyPr/>
          <a:lstStyle/>
          <a:p>
            <a:pPr algn="ctr" eaLnBrk="0" hangingPunct="0">
              <a:defRPr/>
            </a:pPr>
            <a:r>
              <a:rPr lang="en-US" sz="1200" dirty="0"/>
              <a:t>Inclusion in multisite trials</a:t>
            </a:r>
          </a:p>
        </p:txBody>
      </p:sp>
      <p:sp>
        <p:nvSpPr>
          <p:cNvPr id="12" name="Rounded Rectangle 11"/>
          <p:cNvSpPr/>
          <p:nvPr/>
        </p:nvSpPr>
        <p:spPr bwMode="auto">
          <a:xfrm>
            <a:off x="7010400" y="2209800"/>
            <a:ext cx="1066800" cy="60960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scene3d>
            <a:camera prst="isometricLeftDown"/>
            <a:lightRig rig="threePt" dir="t"/>
          </a:scene3d>
          <a:sp3d>
            <a:bevelT/>
          </a:sp3d>
        </p:spPr>
        <p:txBody>
          <a:bodyPr/>
          <a:lstStyle/>
          <a:p>
            <a:pPr algn="ctr" eaLnBrk="0" hangingPunct="0">
              <a:defRPr/>
            </a:pPr>
            <a:r>
              <a:rPr lang="en-US" sz="1200" dirty="0"/>
              <a:t>Clinical acceptance</a:t>
            </a:r>
          </a:p>
        </p:txBody>
      </p:sp>
      <p:sp>
        <p:nvSpPr>
          <p:cNvPr id="14" name="TextBox 13"/>
          <p:cNvSpPr txBox="1"/>
          <p:nvPr/>
        </p:nvSpPr>
        <p:spPr>
          <a:xfrm rot="21269048">
            <a:off x="2209800" y="4495800"/>
            <a:ext cx="3228448" cy="646331"/>
          </a:xfrm>
          <a:prstGeom prst="rect">
            <a:avLst/>
          </a:prstGeom>
          <a:noFill/>
          <a:scene3d>
            <a:camera prst="isometricOffAxis1Right"/>
            <a:lightRig rig="threePt" dir="t"/>
          </a:scene3d>
        </p:spPr>
        <p:txBody>
          <a:bodyPr wrap="none">
            <a:spAutoFit/>
          </a:bodyPr>
          <a:lstStyle/>
          <a:p>
            <a:pPr>
              <a:defRPr/>
            </a:pPr>
            <a:r>
              <a:rPr lang="en-US" sz="1800" b="1" dirty="0">
                <a:solidFill>
                  <a:schemeClr val="bg1"/>
                </a:solidFill>
                <a:latin typeface="Times" pitchFamily="96" charset="0"/>
              </a:rPr>
              <a:t>Validated quantitative imaging</a:t>
            </a:r>
          </a:p>
          <a:p>
            <a:pPr>
              <a:defRPr/>
            </a:pPr>
            <a:r>
              <a:rPr lang="en-US" sz="1800" b="1" dirty="0">
                <a:solidFill>
                  <a:schemeClr val="bg1"/>
                </a:solidFill>
                <a:latin typeface="Times" pitchFamily="96" charset="0"/>
              </a:rPr>
              <a:t>Methods single clinical site.</a:t>
            </a:r>
          </a:p>
        </p:txBody>
      </p:sp>
      <p:sp>
        <p:nvSpPr>
          <p:cNvPr id="15" name="Left Brace 14"/>
          <p:cNvSpPr/>
          <p:nvPr/>
        </p:nvSpPr>
        <p:spPr bwMode="auto">
          <a:xfrm rot="15703303">
            <a:off x="5172571" y="2767281"/>
            <a:ext cx="838200" cy="2400876"/>
          </a:xfrm>
          <a:prstGeom prst="leftBrace">
            <a:avLst/>
          </a:prstGeom>
          <a:noFill/>
          <a:ln w="28575" cap="flat" cmpd="sng" algn="ctr">
            <a:solidFill>
              <a:schemeClr val="bg1"/>
            </a:solidFill>
            <a:prstDash val="solid"/>
            <a:round/>
            <a:headEnd type="none" w="med" len="med"/>
            <a:tailEnd type="none" w="med" len="med"/>
          </a:ln>
          <a:effectLst/>
          <a:scene3d>
            <a:camera prst="perspectiveContrastingRightFacing"/>
            <a:lightRig rig="threePt" dir="t"/>
          </a:scene3d>
        </p:spPr>
        <p:txBody>
          <a:bodyPr/>
          <a:lstStyle/>
          <a:p>
            <a:pPr eaLnBrk="0" hangingPunct="0">
              <a:defRPr/>
            </a:pPr>
            <a:endParaRPr lang="en-US"/>
          </a:p>
        </p:txBody>
      </p:sp>
      <p:sp>
        <p:nvSpPr>
          <p:cNvPr id="16" name="TextBox 15"/>
          <p:cNvSpPr txBox="1"/>
          <p:nvPr/>
        </p:nvSpPr>
        <p:spPr>
          <a:xfrm>
            <a:off x="5029200" y="4267200"/>
            <a:ext cx="3114955" cy="646331"/>
          </a:xfrm>
          <a:prstGeom prst="rect">
            <a:avLst/>
          </a:prstGeom>
          <a:noFill/>
          <a:scene3d>
            <a:camera prst="isometricOffAxis1Right"/>
            <a:lightRig rig="threePt" dir="t"/>
          </a:scene3d>
        </p:spPr>
        <p:txBody>
          <a:bodyPr wrap="none">
            <a:spAutoFit/>
          </a:bodyPr>
          <a:lstStyle/>
          <a:p>
            <a:pPr>
              <a:defRPr/>
            </a:pPr>
            <a:r>
              <a:rPr lang="en-US" sz="1800" b="1" dirty="0">
                <a:solidFill>
                  <a:schemeClr val="bg1"/>
                </a:solidFill>
                <a:latin typeface="Times" pitchFamily="96" charset="0"/>
              </a:rPr>
              <a:t>Integration into multisite</a:t>
            </a:r>
          </a:p>
          <a:p>
            <a:pPr>
              <a:defRPr/>
            </a:pPr>
            <a:r>
              <a:rPr lang="en-US" sz="1800" b="1" dirty="0">
                <a:solidFill>
                  <a:schemeClr val="bg1"/>
                </a:solidFill>
                <a:latin typeface="Times" pitchFamily="96" charset="0"/>
              </a:rPr>
              <a:t>Multi  platform clinical trials.</a:t>
            </a:r>
          </a:p>
        </p:txBody>
      </p:sp>
      <p:sp>
        <p:nvSpPr>
          <p:cNvPr id="17" name="Left Brace 16"/>
          <p:cNvSpPr/>
          <p:nvPr/>
        </p:nvSpPr>
        <p:spPr bwMode="auto">
          <a:xfrm rot="15703303">
            <a:off x="6787821" y="2720842"/>
            <a:ext cx="838200" cy="1199252"/>
          </a:xfrm>
          <a:prstGeom prst="leftBrace">
            <a:avLst/>
          </a:prstGeom>
          <a:noFill/>
          <a:ln w="28575" cap="flat" cmpd="sng" algn="ctr">
            <a:solidFill>
              <a:schemeClr val="bg1"/>
            </a:solidFill>
            <a:prstDash val="solid"/>
            <a:round/>
            <a:headEnd type="none" w="med" len="med"/>
            <a:tailEnd type="none" w="med" len="med"/>
          </a:ln>
          <a:effectLst/>
          <a:scene3d>
            <a:camera prst="perspectiveContrastingRightFacing"/>
            <a:lightRig rig="threePt" dir="t"/>
          </a:scene3d>
        </p:spPr>
        <p:txBody>
          <a:bodyPr/>
          <a:lstStyle/>
          <a:p>
            <a:pPr eaLnBrk="0" hangingPunct="0">
              <a:defRPr/>
            </a:pPr>
            <a:endParaRPr lang="en-US"/>
          </a:p>
        </p:txBody>
      </p:sp>
      <p:sp>
        <p:nvSpPr>
          <p:cNvPr id="18" name="TextBox 17"/>
          <p:cNvSpPr txBox="1"/>
          <p:nvPr/>
        </p:nvSpPr>
        <p:spPr>
          <a:xfrm>
            <a:off x="6705600" y="3581400"/>
            <a:ext cx="2289409" cy="584775"/>
          </a:xfrm>
          <a:prstGeom prst="rect">
            <a:avLst/>
          </a:prstGeom>
          <a:noFill/>
          <a:scene3d>
            <a:camera prst="isometricOffAxis1Right"/>
            <a:lightRig rig="threePt" dir="t"/>
          </a:scene3d>
        </p:spPr>
        <p:txBody>
          <a:bodyPr wrap="none">
            <a:spAutoFit/>
          </a:bodyPr>
          <a:lstStyle/>
          <a:p>
            <a:pPr>
              <a:defRPr/>
            </a:pPr>
            <a:r>
              <a:rPr lang="en-US" sz="1600" b="1" dirty="0">
                <a:solidFill>
                  <a:srgbClr val="FFFF7E"/>
                </a:solidFill>
                <a:latin typeface="Times" pitchFamily="96" charset="0"/>
              </a:rPr>
              <a:t>Modifying clinical trials</a:t>
            </a:r>
          </a:p>
          <a:p>
            <a:pPr>
              <a:defRPr/>
            </a:pPr>
            <a:r>
              <a:rPr lang="en-US" sz="1600" b="1" dirty="0">
                <a:solidFill>
                  <a:srgbClr val="FFFF7E"/>
                </a:solidFill>
                <a:latin typeface="Times" pitchFamily="96" charset="0"/>
              </a:rPr>
              <a:t>(Not part of QIN)</a:t>
            </a:r>
          </a:p>
        </p:txBody>
      </p:sp>
      <p:sp>
        <p:nvSpPr>
          <p:cNvPr id="13" name="Left Brace 12"/>
          <p:cNvSpPr/>
          <p:nvPr/>
        </p:nvSpPr>
        <p:spPr bwMode="auto">
          <a:xfrm rot="15703303">
            <a:off x="2599546" y="2811047"/>
            <a:ext cx="838200" cy="2590800"/>
          </a:xfrm>
          <a:prstGeom prst="leftBrace">
            <a:avLst/>
          </a:prstGeom>
          <a:noFill/>
          <a:ln w="28575" cap="flat" cmpd="sng" algn="ctr">
            <a:solidFill>
              <a:schemeClr val="bg1"/>
            </a:solidFill>
            <a:prstDash val="solid"/>
            <a:round/>
            <a:headEnd type="none" w="med" len="med"/>
            <a:tailEnd type="none" w="med" len="med"/>
          </a:ln>
          <a:effectLst/>
          <a:scene3d>
            <a:camera prst="perspectiveContrastingRightFacing"/>
            <a:lightRig rig="threePt" dir="t"/>
          </a:scene3d>
        </p:spPr>
        <p:txBody>
          <a:bodyPr/>
          <a:lstStyle/>
          <a:p>
            <a:pPr eaLnBrk="0" hangingPunct="0">
              <a:defRPr/>
            </a:pPr>
            <a:endParaRPr lang="en-US"/>
          </a:p>
        </p:txBody>
      </p:sp>
      <p:sp>
        <p:nvSpPr>
          <p:cNvPr id="9249" name="TextBox 2"/>
          <p:cNvSpPr txBox="1">
            <a:spLocks noChangeArrowheads="1"/>
          </p:cNvSpPr>
          <p:nvPr/>
        </p:nvSpPr>
        <p:spPr bwMode="auto">
          <a:xfrm rot="-684886">
            <a:off x="4157663" y="5938838"/>
            <a:ext cx="3817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Arial" pitchFamily="34" charset="0"/>
                <a:ea typeface="ＭＳ Ｐゴシック" pitchFamily="34" charset="-128"/>
              </a:defRPr>
            </a:lvl1pPr>
            <a:lvl2pPr marL="742950" indent="-285750" eaLnBrk="0" hangingPunct="0">
              <a:spcBef>
                <a:spcPct val="20000"/>
              </a:spcBef>
              <a:buChar char="–"/>
              <a:defRPr sz="2800">
                <a:solidFill>
                  <a:schemeClr val="bg1"/>
                </a:solidFill>
                <a:latin typeface="Arial" pitchFamily="34" charset="0"/>
                <a:ea typeface="ＭＳ Ｐゴシック" pitchFamily="34" charset="-128"/>
              </a:defRPr>
            </a:lvl2pPr>
            <a:lvl3pPr marL="1143000" indent="-228600" eaLnBrk="0" hangingPunct="0">
              <a:spcBef>
                <a:spcPct val="20000"/>
              </a:spcBef>
              <a:buChar char="•"/>
              <a:defRPr sz="2400">
                <a:solidFill>
                  <a:schemeClr val="bg1"/>
                </a:solidFill>
                <a:latin typeface="Arial" pitchFamily="34" charset="0"/>
                <a:ea typeface="ＭＳ Ｐゴシック" pitchFamily="34" charset="-128"/>
              </a:defRPr>
            </a:lvl3pPr>
            <a:lvl4pPr marL="1600200" indent="-228600" eaLnBrk="0" hangingPunct="0">
              <a:spcBef>
                <a:spcPct val="20000"/>
              </a:spcBef>
              <a:buChar char="–"/>
              <a:defRPr sz="2000">
                <a:solidFill>
                  <a:schemeClr val="bg1"/>
                </a:solidFill>
                <a:latin typeface="Arial" pitchFamily="34" charset="0"/>
                <a:ea typeface="ＭＳ Ｐゴシック" pitchFamily="34" charset="-128"/>
              </a:defRPr>
            </a:lvl4pPr>
            <a:lvl5pPr marL="2057400" indent="-228600" eaLnBrk="0" hangingPunct="0">
              <a:spcBef>
                <a:spcPct val="20000"/>
              </a:spcBef>
              <a:buChar char="»"/>
              <a:defRPr sz="2000">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bg1"/>
                </a:solidFill>
                <a:latin typeface="Arial" pitchFamily="34" charset="0"/>
                <a:ea typeface="ＭＳ Ｐゴシック" pitchFamily="34" charset="-128"/>
              </a:defRPr>
            </a:lvl9pPr>
          </a:lstStyle>
          <a:p>
            <a:pPr eaLnBrk="1" hangingPunct="1">
              <a:spcBef>
                <a:spcPct val="0"/>
              </a:spcBef>
              <a:buFontTx/>
              <a:buNone/>
            </a:pPr>
            <a:r>
              <a:rPr lang="en-US" altLang="en-US" sz="1800" b="1" dirty="0">
                <a:latin typeface="Times" pitchFamily="18" charset="0"/>
              </a:rPr>
              <a:t>Research Infrastructure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nodeType="afterGroup">
                            <p:stCondLst>
                              <p:cond delay="500"/>
                            </p:stCondLst>
                            <p:childTnLst>
                              <p:par>
                                <p:cTn id="23" presetID="10"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249"/>
                                        </p:tgtEl>
                                        <p:attrNameLst>
                                          <p:attrName>style.visibility</p:attrName>
                                        </p:attrNameLst>
                                      </p:cBhvr>
                                      <p:to>
                                        <p:strVal val="visible"/>
                                      </p:to>
                                    </p:set>
                                    <p:animEffect transition="in" filter="fade">
                                      <p:cBhvr>
                                        <p:cTn id="52" dur="500"/>
                                        <p:tgtEl>
                                          <p:spTgt spid="9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6&quot;&gt;&lt;property id=&quot;20148&quot; value=&quot;5&quot;/&gt;&lt;property id=&quot;20300&quot; value=&quot;Slide 3&quot;/&gt;&lt;property id=&quot;20307&quot; value=&quot;259&quot;/&gt;&lt;/object&gt;&lt;object type=&quot;3&quot; unique_id=&quot;10012&quot;&gt;&lt;property id=&quot;20148&quot; value=&quot;5&quot;/&gt;&lt;property id=&quot;20300&quot; value=&quot;Slide 2&quot;/&gt;&lt;property id=&quot;20307&quot; value=&quot;260&quot;/&gt;&lt;/object&gt;&lt;/object&gt;&lt;/object&gt;&lt;/database&gt;"/>
  <p:tag name="SECTOMILLISECCONVERTED" val="1"/>
</p:tagLst>
</file>

<file path=ppt/theme/theme1.xml><?xml version="1.0" encoding="utf-8"?>
<a:theme xmlns:a="http://schemas.openxmlformats.org/drawingml/2006/main" name="Blue CIP Them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5_CIP -  NCI blue - COPY">
  <a:themeElements>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99CC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6_CIP -  NCI blue - COPY">
  <a:themeElements>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99CC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7_CIP -  NCI blue - COPY">
  <a:themeElements>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99CC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IP -  NCI blue - COPY">
  <a:themeElements>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99CC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IP -  NCI blue - COPY">
  <a:themeElements>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99CC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IP -  NCI blue - COPY">
  <a:themeElements>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99CC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CIP -  NCI blue - COPY">
  <a:themeElements>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99CC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CIP -  NCI blue - COPY">
  <a:themeElements>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99CC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2_CIP -  NCI blue - COPY">
  <a:themeElements>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99CC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3_CIP -  NCI blue - COPY">
  <a:themeElements>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99CC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4_CIP -  NCI blue - COPY">
  <a:themeElements>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99CC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Blue CIP Theme</Template>
  <TotalTime>4793</TotalTime>
  <Words>1257</Words>
  <Application>Microsoft Office PowerPoint</Application>
  <PresentationFormat>On-screen Show (4:3)</PresentationFormat>
  <Paragraphs>245</Paragraphs>
  <Slides>28</Slides>
  <Notes>14</Notes>
  <HiddenSlides>0</HiddenSlides>
  <MMClips>0</MMClips>
  <ScaleCrop>false</ScaleCrop>
  <HeadingPairs>
    <vt:vector size="4" baseType="variant">
      <vt:variant>
        <vt:lpstr>Theme</vt:lpstr>
      </vt:variant>
      <vt:variant>
        <vt:i4>12</vt:i4>
      </vt:variant>
      <vt:variant>
        <vt:lpstr>Slide Titles</vt:lpstr>
      </vt:variant>
      <vt:variant>
        <vt:i4>28</vt:i4>
      </vt:variant>
    </vt:vector>
  </HeadingPairs>
  <TitlesOfParts>
    <vt:vector size="40" baseType="lpstr">
      <vt:lpstr>Blue CIP Theme</vt:lpstr>
      <vt:lpstr>1_CIP -  NCI blue - COPY</vt:lpstr>
      <vt:lpstr>2_CIP -  NCI blue - COPY</vt:lpstr>
      <vt:lpstr>3_CIP -  NCI blue - COPY</vt:lpstr>
      <vt:lpstr>8_CIP -  NCI blue - COPY</vt:lpstr>
      <vt:lpstr>9_CIP -  NCI blue - COPY</vt:lpstr>
      <vt:lpstr>12_CIP -  NCI blue - COPY</vt:lpstr>
      <vt:lpstr>13_CIP -  NCI blue - COPY</vt:lpstr>
      <vt:lpstr>14_CIP -  NCI blue - COPY</vt:lpstr>
      <vt:lpstr>15_CIP -  NCI blue - COPY</vt:lpstr>
      <vt:lpstr>16_CIP -  NCI blue - COPY</vt:lpstr>
      <vt:lpstr>17_CIP -  NCI blue - COPY</vt:lpstr>
      <vt:lpstr>Rationale for Creating an International Forum and NCI Funding Opportunities</vt:lpstr>
      <vt:lpstr>PowerPoint Presentation</vt:lpstr>
      <vt:lpstr>Plan of Presentation</vt:lpstr>
      <vt:lpstr>International Imaging Workshop  Canada CIHR, CR UK, NCI, London July 2011 </vt:lpstr>
      <vt:lpstr>NCI: Imaging-Genomics Workshop(June 2013)</vt:lpstr>
      <vt:lpstr>PowerPoint Presentation</vt:lpstr>
      <vt:lpstr>The Current QIN Teams</vt:lpstr>
      <vt:lpstr>Goals for new QIN PAR-14-116 2014-2019</vt:lpstr>
      <vt:lpstr>Two research strategies including research infrastructure</vt:lpstr>
      <vt:lpstr>PAR-14-116 QIN U01 Details</vt:lpstr>
      <vt:lpstr>NCI-MICCAI 2013 Scientific Society Outreach to Promote Imaging Standards</vt:lpstr>
      <vt:lpstr>Mouse Models Preclinical Imaging Standards For Co-Clinical Trials</vt:lpstr>
      <vt:lpstr>PowerPoint Presentation</vt:lpstr>
      <vt:lpstr>Research Resources</vt:lpstr>
      <vt:lpstr>NCI: The Cancer Imaging Archive (TCIA) International Research Resource</vt:lpstr>
      <vt:lpstr>TCGA-TCIA: Correlative Studies</vt:lpstr>
      <vt:lpstr>NCI Center For Bioinformatics and IT (CBIIT) Imaging WG: New Contract (2013-2014)</vt:lpstr>
      <vt:lpstr>Center For Bioinformatics and IT (CBIIT) RFI:  Pilot: Data Analysis in the Cloud Potential Pilot Project Imaging Sciences? Long Term: : NIH BIG DATA Project?</vt:lpstr>
      <vt:lpstr>NCI Center for Bioinformatics and IT (CBIIT) HUB ZERO Collaborative Tools Sharing    Imaging –Genomics-Proteomics…</vt:lpstr>
      <vt:lpstr>International Funding Opportunities</vt:lpstr>
      <vt:lpstr>Academic -Industry Partnerships (R01) NCI PAR 11-169</vt:lpstr>
      <vt:lpstr>Informatics Technology for Cancer Research (ITCR) Initiatives : (R01, U01, U24’s) </vt:lpstr>
      <vt:lpstr>PowerPoint Presentation</vt:lpstr>
      <vt:lpstr>PowerPoint Presentation</vt:lpstr>
      <vt:lpstr>Potential Areas of Common Interest</vt:lpstr>
      <vt:lpstr>International Forum for Quantitative Imaging (proposed)</vt:lpstr>
      <vt:lpstr>Challenges: International Forum</vt:lpstr>
      <vt:lpstr>PowerPoint Presentation</vt:lpstr>
    </vt:vector>
  </TitlesOfParts>
  <Company>NCI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NCI Cancer Imaging Program Quantitative Imaging Network (QIN) &amp; Network for Translational Research (NTR)</dc:title>
  <dc:creator>temp</dc:creator>
  <cp:lastModifiedBy>Ishwar Chandramouli</cp:lastModifiedBy>
  <cp:revision>366</cp:revision>
  <cp:lastPrinted>2014-03-21T15:31:46Z</cp:lastPrinted>
  <dcterms:created xsi:type="dcterms:W3CDTF">2012-05-08T12:25:46Z</dcterms:created>
  <dcterms:modified xsi:type="dcterms:W3CDTF">2014-04-18T17:06:37Z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